
<file path=[Content_Types].xml><?xml version="1.0" encoding="utf-8"?>
<Types xmlns="http://schemas.openxmlformats.org/package/2006/content-types">
  <Default Extension="jpeg" ContentType="image/jpe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colors3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style3.xml" ContentType="application/vnd.ms-office.chartstyl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  <p:sldId id="260" r:id="rId4"/>
    <p:sldId id="261" r:id="rId5"/>
    <p:sldId id="269" r:id="rId6"/>
    <p:sldId id="270" r:id="rId7"/>
    <p:sldId id="271" r:id="rId8"/>
    <p:sldId id="262" r:id="rId9"/>
    <p:sldId id="272" r:id="rId10"/>
    <p:sldId id="273" r:id="rId11"/>
    <p:sldId id="274" r:id="rId12"/>
    <p:sldId id="263" r:id="rId13"/>
    <p:sldId id="275" r:id="rId14"/>
    <p:sldId id="276" r:id="rId15"/>
    <p:sldId id="277" r:id="rId16"/>
    <p:sldId id="264" r:id="rId17"/>
    <p:sldId id="278" r:id="rId18"/>
    <p:sldId id="279" r:id="rId19"/>
    <p:sldId id="280" r:id="rId20"/>
    <p:sldId id="265" r:id="rId21"/>
    <p:sldId id="281" r:id="rId22"/>
    <p:sldId id="282" r:id="rId23"/>
    <p:sldId id="283" r:id="rId24"/>
    <p:sldId id="266" r:id="rId25"/>
    <p:sldId id="284" r:id="rId26"/>
    <p:sldId id="285" r:id="rId27"/>
    <p:sldId id="286" r:id="rId28"/>
    <p:sldId id="267" r:id="rId29"/>
    <p:sldId id="287" r:id="rId30"/>
    <p:sldId id="288" r:id="rId31"/>
    <p:sldId id="289" r:id="rId32"/>
    <p:sldId id="268" r:id="rId33"/>
    <p:sldId id="290" r:id="rId34"/>
    <p:sldId id="291" r:id="rId35"/>
    <p:sldId id="292" r:id="rId36"/>
    <p:sldId id="293" r:id="rId37"/>
    <p:sldId id="299" r:id="rId38"/>
    <p:sldId id="300" r:id="rId39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E2AD"/>
    <a:srgbClr val="C4F379"/>
    <a:srgbClr val="5FC17F"/>
    <a:srgbClr val="CCF2DA"/>
    <a:srgbClr val="C5F892"/>
    <a:srgbClr val="447F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2" Type="http://schemas.openxmlformats.org/officeDocument/2006/relationships/tableStyles" Target="tableStyles.xml"/><Relationship Id="rId41" Type="http://schemas.openxmlformats.org/officeDocument/2006/relationships/viewProps" Target="viewProps.xml"/><Relationship Id="rId40" Type="http://schemas.openxmlformats.org/officeDocument/2006/relationships/presProps" Target="presProps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Workbook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package" Target="../embeddings/Workbook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2160" b="0" i="0" u="none" strike="noStrike" kern="1200" spc="0" baseline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defRPr>
          </a:pPr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8EE2AD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类别1</c:v>
                </c:pt>
                <c:pt idx="1">
                  <c:v>类别2</c:v>
                </c:pt>
                <c:pt idx="2">
                  <c:v>类别3</c:v>
                </c:pt>
                <c:pt idx="3">
                  <c:v>类别4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类别1</c:v>
                </c:pt>
                <c:pt idx="1">
                  <c:v>类别2</c:v>
                </c:pt>
                <c:pt idx="2">
                  <c:v>类别3</c:v>
                </c:pt>
                <c:pt idx="3">
                  <c:v>类别4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rgbClr val="C5F89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类别1</c:v>
                </c:pt>
                <c:pt idx="1">
                  <c:v>类别2</c:v>
                </c:pt>
                <c:pt idx="2">
                  <c:v>类别3</c:v>
                </c:pt>
                <c:pt idx="3">
                  <c:v>类别4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67608812"/>
        <c:axId val="574685744"/>
      </c:barChart>
      <c:catAx>
        <c:axId val="467608812"/>
        <c:scaling>
          <c:orientation val="minMax"/>
        </c:scaling>
        <c:delete val="0"/>
        <c:axPos val="l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c:txPr>
        <c:crossAx val="574685744"/>
        <c:crosses val="autoZero"/>
        <c:auto val="1"/>
        <c:lblAlgn val="ctr"/>
        <c:lblOffset val="100"/>
        <c:noMultiLvlLbl val="0"/>
      </c:catAx>
      <c:valAx>
        <c:axId val="5746857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c:txPr>
        <c:crossAx val="4676088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1800" b="0" i="0" u="none" strike="noStrike" kern="1200" baseline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8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  <a:sym typeface="微软雅黑" panose="020B0503020204020204" charset="-122"/>
        </a:defRPr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defRPr>
          </a:pPr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8EE2AD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C5F89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32068907"/>
        <c:axId val="892077878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0"/>
        <c:smooth val="0"/>
        <c:axId val="732068907"/>
        <c:axId val="892077878"/>
      </c:lineChart>
      <c:catAx>
        <c:axId val="732068907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c:txPr>
        <c:crossAx val="892077878"/>
        <c:crosses val="autoZero"/>
        <c:auto val="1"/>
        <c:lblAlgn val="ctr"/>
        <c:lblOffset val="100"/>
        <c:noMultiLvlLbl val="0"/>
      </c:catAx>
      <c:valAx>
        <c:axId val="89207787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c:txPr>
        <c:crossAx val="7320689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800">
          <a:latin typeface="微软雅黑" panose="020B0503020204020204" charset="-122"/>
          <a:ea typeface="微软雅黑" panose="020B0503020204020204" charset="-122"/>
          <a:cs typeface="微软雅黑" panose="020B0503020204020204" charset="-122"/>
          <a:sym typeface="微软雅黑" panose="020B0503020204020204" charset="-122"/>
        </a:defRPr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defRPr>
          </a:pPr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C5F892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类别1</c:v>
                </c:pt>
                <c:pt idx="1">
                  <c:v>类别2</c:v>
                </c:pt>
                <c:pt idx="2">
                  <c:v>类别3</c:v>
                </c:pt>
                <c:pt idx="3">
                  <c:v>类别4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类别1</c:v>
                </c:pt>
                <c:pt idx="1">
                  <c:v>类别2</c:v>
                </c:pt>
                <c:pt idx="2">
                  <c:v>类别3</c:v>
                </c:pt>
                <c:pt idx="3">
                  <c:v>类别4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rgbClr val="8EE2AD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类别1</c:v>
                </c:pt>
                <c:pt idx="1">
                  <c:v>类别2</c:v>
                </c:pt>
                <c:pt idx="2">
                  <c:v>类别3</c:v>
                </c:pt>
                <c:pt idx="3">
                  <c:v>类别4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0"/>
        <c:axId val="619273812"/>
        <c:axId val="634670699"/>
      </c:barChart>
      <c:catAx>
        <c:axId val="619273812"/>
        <c:scaling>
          <c:orientation val="minMax"/>
        </c:scaling>
        <c:delete val="0"/>
        <c:axPos val="l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c:txPr>
        <c:crossAx val="634670699"/>
        <c:crosses val="autoZero"/>
        <c:auto val="1"/>
        <c:lblAlgn val="ctr"/>
        <c:lblOffset val="100"/>
        <c:noMultiLvlLbl val="0"/>
      </c:catAx>
      <c:valAx>
        <c:axId val="63467069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c:txPr>
        <c:crossAx val="6192738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zh-CN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zh-CN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zh-CN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600">
          <a:latin typeface="微软雅黑" panose="020B0503020204020204" charset="-122"/>
          <a:ea typeface="微软雅黑" panose="020B0503020204020204" charset="-122"/>
          <a:cs typeface="微软雅黑" panose="020B0503020204020204" charset="-122"/>
          <a:sym typeface="微软雅黑" panose="020B0503020204020204" charset="-122"/>
        </a:defRPr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chart" Target="../charts/char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chart" Target="../charts/char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chart" Target="../charts/char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觅元素58aba9930fa51"/>
          <p:cNvPicPr>
            <a:picLocks noChangeAspect="1"/>
          </p:cNvPicPr>
          <p:nvPr/>
        </p:nvPicPr>
        <p:blipFill>
          <a:blip r:embed="rId1"/>
          <a:srcRect r="26561" b="19379"/>
          <a:stretch>
            <a:fillRect/>
          </a:stretch>
        </p:blipFill>
        <p:spPr>
          <a:xfrm>
            <a:off x="8524240" y="2885440"/>
            <a:ext cx="3667760" cy="3970655"/>
          </a:xfrm>
          <a:prstGeom prst="rect">
            <a:avLst/>
          </a:prstGeom>
        </p:spPr>
      </p:pic>
      <p:pic>
        <p:nvPicPr>
          <p:cNvPr id="2" name="图片 1" descr="觅元素58aba9930fa51"/>
          <p:cNvPicPr>
            <a:picLocks noChangeAspect="1"/>
          </p:cNvPicPr>
          <p:nvPr/>
        </p:nvPicPr>
        <p:blipFill>
          <a:blip r:embed="rId1"/>
          <a:srcRect r="30392" b="32774"/>
          <a:stretch>
            <a:fillRect/>
          </a:stretch>
        </p:blipFill>
        <p:spPr>
          <a:xfrm flipH="1" flipV="1">
            <a:off x="-12700" y="1905"/>
            <a:ext cx="4592955" cy="4373880"/>
          </a:xfrm>
          <a:prstGeom prst="rect">
            <a:avLst/>
          </a:prstGeom>
        </p:spPr>
      </p:pic>
      <p:cxnSp>
        <p:nvCxnSpPr>
          <p:cNvPr id="19" name="直接连接符 18"/>
          <p:cNvCxnSpPr/>
          <p:nvPr/>
        </p:nvCxnSpPr>
        <p:spPr>
          <a:xfrm rot="16200000">
            <a:off x="5673725" y="2845435"/>
            <a:ext cx="972185" cy="0"/>
          </a:xfrm>
          <a:prstGeom prst="line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94" name="组合 269"/>
          <p:cNvGrpSpPr/>
          <p:nvPr/>
        </p:nvGrpSpPr>
        <p:grpSpPr>
          <a:xfrm rot="0">
            <a:off x="6333490" y="2528570"/>
            <a:ext cx="734695" cy="734695"/>
            <a:chOff x="0" y="0"/>
            <a:chExt cx="690562" cy="692150"/>
          </a:xfrm>
        </p:grpSpPr>
        <p:sp>
          <p:nvSpPr>
            <p:cNvPr id="3595" name="Oval 10"/>
            <p:cNvSpPr/>
            <p:nvPr/>
          </p:nvSpPr>
          <p:spPr>
            <a:xfrm>
              <a:off x="0" y="0"/>
              <a:ext cx="690562" cy="692150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  <a:effectLst>
              <a:outerShdw blurRad="177800" dist="88900" dir="2700000" algn="tl" rotWithShape="0">
                <a:prstClr val="black">
                  <a:alpha val="55000"/>
                </a:prstClr>
              </a:outerShdw>
            </a:effectLst>
          </p:spPr>
          <p:txBody>
            <a:bodyPr wrap="square" lIns="68580" tIns="34290" rIns="68580" bIns="34290" anchor="t"/>
            <a:p>
              <a:pPr lvl="0"/>
              <a:endParaRPr lang="zh-CN" alt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596" name="Freeform 32"/>
            <p:cNvSpPr>
              <a:spLocks noEditPoints="1"/>
            </p:cNvSpPr>
            <p:nvPr/>
          </p:nvSpPr>
          <p:spPr>
            <a:xfrm>
              <a:off x="130175" y="131763"/>
              <a:ext cx="422275" cy="423862"/>
            </a:xfrm>
            <a:custGeom>
              <a:avLst/>
              <a:gdLst/>
              <a:ahLst/>
              <a:cxnLst>
                <a:cxn ang="0">
                  <a:pos x="410964" y="135036"/>
                </a:cxn>
                <a:cxn ang="0">
                  <a:pos x="395883" y="108779"/>
                </a:cxn>
                <a:cxn ang="0">
                  <a:pos x="226219" y="3751"/>
                </a:cxn>
                <a:cxn ang="0">
                  <a:pos x="196056" y="0"/>
                </a:cxn>
                <a:cxn ang="0">
                  <a:pos x="26392" y="108779"/>
                </a:cxn>
                <a:cxn ang="0">
                  <a:pos x="22622" y="116281"/>
                </a:cxn>
                <a:cxn ang="0">
                  <a:pos x="15081" y="135036"/>
                </a:cxn>
                <a:cxn ang="0">
                  <a:pos x="0" y="198803"/>
                </a:cxn>
                <a:cxn ang="0">
                  <a:pos x="0" y="225059"/>
                </a:cxn>
                <a:cxn ang="0">
                  <a:pos x="11311" y="288826"/>
                </a:cxn>
                <a:cxn ang="0">
                  <a:pos x="26392" y="315083"/>
                </a:cxn>
                <a:cxn ang="0">
                  <a:pos x="196056" y="423862"/>
                </a:cxn>
                <a:cxn ang="0">
                  <a:pos x="226219" y="423862"/>
                </a:cxn>
                <a:cxn ang="0">
                  <a:pos x="395883" y="315083"/>
                </a:cxn>
                <a:cxn ang="0">
                  <a:pos x="399653" y="307581"/>
                </a:cxn>
                <a:cxn ang="0">
                  <a:pos x="407194" y="288826"/>
                </a:cxn>
                <a:cxn ang="0">
                  <a:pos x="422275" y="225059"/>
                </a:cxn>
                <a:cxn ang="0">
                  <a:pos x="422275" y="198803"/>
                </a:cxn>
                <a:cxn ang="0">
                  <a:pos x="131961" y="48763"/>
                </a:cxn>
                <a:cxn ang="0">
                  <a:pos x="60325" y="108779"/>
                </a:cxn>
                <a:cxn ang="0">
                  <a:pos x="45244" y="135036"/>
                </a:cxn>
                <a:cxn ang="0">
                  <a:pos x="86717" y="198803"/>
                </a:cxn>
                <a:cxn ang="0">
                  <a:pos x="45244" y="135036"/>
                </a:cxn>
                <a:cxn ang="0">
                  <a:pos x="26392" y="225059"/>
                </a:cxn>
                <a:cxn ang="0">
                  <a:pos x="94258" y="288826"/>
                </a:cxn>
                <a:cxn ang="0">
                  <a:pos x="60325" y="315083"/>
                </a:cxn>
                <a:cxn ang="0">
                  <a:pos x="131961" y="375099"/>
                </a:cxn>
                <a:cxn ang="0">
                  <a:pos x="196056" y="393854"/>
                </a:cxn>
                <a:cxn ang="0">
                  <a:pos x="196056" y="315083"/>
                </a:cxn>
                <a:cxn ang="0">
                  <a:pos x="196056" y="288826"/>
                </a:cxn>
                <a:cxn ang="0">
                  <a:pos x="116880" y="225059"/>
                </a:cxn>
                <a:cxn ang="0">
                  <a:pos x="196056" y="288826"/>
                </a:cxn>
                <a:cxn ang="0">
                  <a:pos x="116880" y="198803"/>
                </a:cxn>
                <a:cxn ang="0">
                  <a:pos x="196056" y="135036"/>
                </a:cxn>
                <a:cxn ang="0">
                  <a:pos x="196056" y="108779"/>
                </a:cxn>
                <a:cxn ang="0">
                  <a:pos x="196056" y="30008"/>
                </a:cxn>
                <a:cxn ang="0">
                  <a:pos x="361950" y="108779"/>
                </a:cxn>
                <a:cxn ang="0">
                  <a:pos x="290314" y="48763"/>
                </a:cxn>
                <a:cxn ang="0">
                  <a:pos x="226219" y="30008"/>
                </a:cxn>
                <a:cxn ang="0">
                  <a:pos x="226219" y="108779"/>
                </a:cxn>
                <a:cxn ang="0">
                  <a:pos x="226219" y="135036"/>
                </a:cxn>
                <a:cxn ang="0">
                  <a:pos x="305395" y="198803"/>
                </a:cxn>
                <a:cxn ang="0">
                  <a:pos x="226219" y="135036"/>
                </a:cxn>
                <a:cxn ang="0">
                  <a:pos x="305395" y="225059"/>
                </a:cxn>
                <a:cxn ang="0">
                  <a:pos x="226219" y="288826"/>
                </a:cxn>
                <a:cxn ang="0">
                  <a:pos x="226219" y="393854"/>
                </a:cxn>
                <a:cxn ang="0">
                  <a:pos x="290314" y="315083"/>
                </a:cxn>
                <a:cxn ang="0">
                  <a:pos x="290314" y="375099"/>
                </a:cxn>
                <a:cxn ang="0">
                  <a:pos x="361950" y="315083"/>
                </a:cxn>
                <a:cxn ang="0">
                  <a:pos x="377031" y="288826"/>
                </a:cxn>
                <a:cxn ang="0">
                  <a:pos x="335558" y="225059"/>
                </a:cxn>
                <a:cxn ang="0">
                  <a:pos x="377031" y="288826"/>
                </a:cxn>
                <a:cxn ang="0">
                  <a:pos x="328017" y="135036"/>
                </a:cxn>
                <a:cxn ang="0">
                  <a:pos x="392113" y="198803"/>
                </a:cxn>
              </a:cxnLst>
              <a:pathLst>
                <a:path w="112" h="113">
                  <a:moveTo>
                    <a:pt x="108" y="36"/>
                  </a:moveTo>
                  <a:cubicBezTo>
                    <a:pt x="109" y="36"/>
                    <a:pt x="109" y="36"/>
                    <a:pt x="109" y="36"/>
                  </a:cubicBezTo>
                  <a:cubicBezTo>
                    <a:pt x="106" y="31"/>
                    <a:pt x="106" y="31"/>
                    <a:pt x="106" y="31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95" y="12"/>
                    <a:pt x="78" y="2"/>
                    <a:pt x="60" y="1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33" y="2"/>
                    <a:pt x="17" y="12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1" y="41"/>
                    <a:pt x="0" y="47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6"/>
                    <a:pt x="1" y="72"/>
                    <a:pt x="4" y="77"/>
                  </a:cubicBezTo>
                  <a:cubicBezTo>
                    <a:pt x="3" y="77"/>
                    <a:pt x="3" y="77"/>
                    <a:pt x="3" y="77"/>
                  </a:cubicBezTo>
                  <a:cubicBezTo>
                    <a:pt x="6" y="82"/>
                    <a:pt x="6" y="82"/>
                    <a:pt x="6" y="82"/>
                  </a:cubicBezTo>
                  <a:cubicBezTo>
                    <a:pt x="7" y="84"/>
                    <a:pt x="7" y="84"/>
                    <a:pt x="7" y="84"/>
                  </a:cubicBezTo>
                  <a:cubicBezTo>
                    <a:pt x="7" y="84"/>
                    <a:pt x="7" y="84"/>
                    <a:pt x="7" y="84"/>
                  </a:cubicBezTo>
                  <a:cubicBezTo>
                    <a:pt x="17" y="101"/>
                    <a:pt x="33" y="111"/>
                    <a:pt x="52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78" y="111"/>
                    <a:pt x="95" y="101"/>
                    <a:pt x="105" y="84"/>
                  </a:cubicBezTo>
                  <a:cubicBezTo>
                    <a:pt x="105" y="84"/>
                    <a:pt x="105" y="84"/>
                    <a:pt x="105" y="84"/>
                  </a:cubicBezTo>
                  <a:cubicBezTo>
                    <a:pt x="106" y="82"/>
                    <a:pt x="106" y="82"/>
                    <a:pt x="106" y="82"/>
                  </a:cubicBezTo>
                  <a:cubicBezTo>
                    <a:pt x="109" y="77"/>
                    <a:pt x="109" y="77"/>
                    <a:pt x="109" y="77"/>
                  </a:cubicBezTo>
                  <a:cubicBezTo>
                    <a:pt x="108" y="77"/>
                    <a:pt x="108" y="77"/>
                    <a:pt x="108" y="77"/>
                  </a:cubicBezTo>
                  <a:cubicBezTo>
                    <a:pt x="110" y="72"/>
                    <a:pt x="112" y="66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53"/>
                    <a:pt x="112" y="53"/>
                    <a:pt x="112" y="53"/>
                  </a:cubicBezTo>
                  <a:cubicBezTo>
                    <a:pt x="112" y="53"/>
                    <a:pt x="112" y="53"/>
                    <a:pt x="112" y="53"/>
                  </a:cubicBezTo>
                  <a:cubicBezTo>
                    <a:pt x="112" y="47"/>
                    <a:pt x="110" y="41"/>
                    <a:pt x="108" y="36"/>
                  </a:cubicBezTo>
                  <a:close/>
                  <a:moveTo>
                    <a:pt x="35" y="13"/>
                  </a:moveTo>
                  <a:cubicBezTo>
                    <a:pt x="32" y="17"/>
                    <a:pt x="29" y="22"/>
                    <a:pt x="27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21" y="22"/>
                    <a:pt x="28" y="16"/>
                    <a:pt x="35" y="13"/>
                  </a:cubicBezTo>
                  <a:close/>
                  <a:moveTo>
                    <a:pt x="12" y="36"/>
                  </a:moveTo>
                  <a:cubicBezTo>
                    <a:pt x="25" y="36"/>
                    <a:pt x="25" y="36"/>
                    <a:pt x="25" y="36"/>
                  </a:cubicBezTo>
                  <a:cubicBezTo>
                    <a:pt x="24" y="41"/>
                    <a:pt x="23" y="47"/>
                    <a:pt x="23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8" y="47"/>
                    <a:pt x="9" y="41"/>
                    <a:pt x="12" y="36"/>
                  </a:cubicBezTo>
                  <a:close/>
                  <a:moveTo>
                    <a:pt x="12" y="77"/>
                  </a:moveTo>
                  <a:cubicBezTo>
                    <a:pt x="9" y="72"/>
                    <a:pt x="8" y="66"/>
                    <a:pt x="7" y="60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23" y="66"/>
                    <a:pt x="24" y="72"/>
                    <a:pt x="25" y="77"/>
                  </a:cubicBezTo>
                  <a:lnTo>
                    <a:pt x="12" y="77"/>
                  </a:lnTo>
                  <a:close/>
                  <a:moveTo>
                    <a:pt x="16" y="84"/>
                  </a:moveTo>
                  <a:cubicBezTo>
                    <a:pt x="27" y="84"/>
                    <a:pt x="27" y="84"/>
                    <a:pt x="27" y="84"/>
                  </a:cubicBezTo>
                  <a:cubicBezTo>
                    <a:pt x="29" y="91"/>
                    <a:pt x="32" y="96"/>
                    <a:pt x="35" y="100"/>
                  </a:cubicBezTo>
                  <a:cubicBezTo>
                    <a:pt x="28" y="97"/>
                    <a:pt x="21" y="91"/>
                    <a:pt x="16" y="84"/>
                  </a:cubicBezTo>
                  <a:close/>
                  <a:moveTo>
                    <a:pt x="52" y="105"/>
                  </a:moveTo>
                  <a:cubicBezTo>
                    <a:pt x="45" y="103"/>
                    <a:pt x="39" y="95"/>
                    <a:pt x="35" y="84"/>
                  </a:cubicBezTo>
                  <a:cubicBezTo>
                    <a:pt x="52" y="84"/>
                    <a:pt x="52" y="84"/>
                    <a:pt x="52" y="84"/>
                  </a:cubicBezTo>
                  <a:lnTo>
                    <a:pt x="52" y="105"/>
                  </a:lnTo>
                  <a:close/>
                  <a:moveTo>
                    <a:pt x="52" y="77"/>
                  </a:moveTo>
                  <a:cubicBezTo>
                    <a:pt x="33" y="77"/>
                    <a:pt x="33" y="77"/>
                    <a:pt x="33" y="77"/>
                  </a:cubicBezTo>
                  <a:cubicBezTo>
                    <a:pt x="32" y="72"/>
                    <a:pt x="31" y="66"/>
                    <a:pt x="31" y="60"/>
                  </a:cubicBezTo>
                  <a:cubicBezTo>
                    <a:pt x="52" y="60"/>
                    <a:pt x="52" y="60"/>
                    <a:pt x="52" y="60"/>
                  </a:cubicBezTo>
                  <a:lnTo>
                    <a:pt x="52" y="77"/>
                  </a:lnTo>
                  <a:close/>
                  <a:moveTo>
                    <a:pt x="52" y="53"/>
                  </a:moveTo>
                  <a:cubicBezTo>
                    <a:pt x="31" y="53"/>
                    <a:pt x="31" y="53"/>
                    <a:pt x="31" y="53"/>
                  </a:cubicBezTo>
                  <a:cubicBezTo>
                    <a:pt x="31" y="47"/>
                    <a:pt x="32" y="41"/>
                    <a:pt x="33" y="36"/>
                  </a:cubicBezTo>
                  <a:cubicBezTo>
                    <a:pt x="52" y="36"/>
                    <a:pt x="52" y="36"/>
                    <a:pt x="52" y="36"/>
                  </a:cubicBezTo>
                  <a:lnTo>
                    <a:pt x="52" y="53"/>
                  </a:lnTo>
                  <a:close/>
                  <a:moveTo>
                    <a:pt x="52" y="29"/>
                  </a:moveTo>
                  <a:cubicBezTo>
                    <a:pt x="35" y="29"/>
                    <a:pt x="35" y="29"/>
                    <a:pt x="35" y="29"/>
                  </a:cubicBezTo>
                  <a:cubicBezTo>
                    <a:pt x="39" y="18"/>
                    <a:pt x="45" y="10"/>
                    <a:pt x="52" y="8"/>
                  </a:cubicBezTo>
                  <a:lnTo>
                    <a:pt x="52" y="29"/>
                  </a:lnTo>
                  <a:close/>
                  <a:moveTo>
                    <a:pt x="96" y="29"/>
                  </a:moveTo>
                  <a:cubicBezTo>
                    <a:pt x="84" y="29"/>
                    <a:pt x="84" y="29"/>
                    <a:pt x="84" y="29"/>
                  </a:cubicBezTo>
                  <a:cubicBezTo>
                    <a:pt x="82" y="22"/>
                    <a:pt x="80" y="17"/>
                    <a:pt x="77" y="13"/>
                  </a:cubicBezTo>
                  <a:cubicBezTo>
                    <a:pt x="84" y="16"/>
                    <a:pt x="91" y="22"/>
                    <a:pt x="96" y="29"/>
                  </a:cubicBezTo>
                  <a:close/>
                  <a:moveTo>
                    <a:pt x="60" y="8"/>
                  </a:moveTo>
                  <a:cubicBezTo>
                    <a:pt x="66" y="10"/>
                    <a:pt x="72" y="18"/>
                    <a:pt x="77" y="29"/>
                  </a:cubicBezTo>
                  <a:cubicBezTo>
                    <a:pt x="60" y="29"/>
                    <a:pt x="60" y="29"/>
                    <a:pt x="60" y="29"/>
                  </a:cubicBezTo>
                  <a:lnTo>
                    <a:pt x="60" y="8"/>
                  </a:lnTo>
                  <a:close/>
                  <a:moveTo>
                    <a:pt x="60" y="36"/>
                  </a:moveTo>
                  <a:cubicBezTo>
                    <a:pt x="79" y="36"/>
                    <a:pt x="79" y="36"/>
                    <a:pt x="79" y="36"/>
                  </a:cubicBezTo>
                  <a:cubicBezTo>
                    <a:pt x="80" y="41"/>
                    <a:pt x="81" y="47"/>
                    <a:pt x="81" y="53"/>
                  </a:cubicBezTo>
                  <a:cubicBezTo>
                    <a:pt x="60" y="53"/>
                    <a:pt x="60" y="53"/>
                    <a:pt x="60" y="53"/>
                  </a:cubicBezTo>
                  <a:lnTo>
                    <a:pt x="60" y="36"/>
                  </a:lnTo>
                  <a:close/>
                  <a:moveTo>
                    <a:pt x="60" y="60"/>
                  </a:moveTo>
                  <a:cubicBezTo>
                    <a:pt x="81" y="60"/>
                    <a:pt x="81" y="60"/>
                    <a:pt x="81" y="60"/>
                  </a:cubicBezTo>
                  <a:cubicBezTo>
                    <a:pt x="81" y="66"/>
                    <a:pt x="80" y="72"/>
                    <a:pt x="79" y="77"/>
                  </a:cubicBezTo>
                  <a:cubicBezTo>
                    <a:pt x="60" y="77"/>
                    <a:pt x="60" y="77"/>
                    <a:pt x="60" y="77"/>
                  </a:cubicBezTo>
                  <a:lnTo>
                    <a:pt x="60" y="60"/>
                  </a:lnTo>
                  <a:close/>
                  <a:moveTo>
                    <a:pt x="60" y="105"/>
                  </a:moveTo>
                  <a:cubicBezTo>
                    <a:pt x="60" y="84"/>
                    <a:pt x="60" y="84"/>
                    <a:pt x="60" y="84"/>
                  </a:cubicBezTo>
                  <a:cubicBezTo>
                    <a:pt x="77" y="84"/>
                    <a:pt x="77" y="84"/>
                    <a:pt x="77" y="84"/>
                  </a:cubicBezTo>
                  <a:cubicBezTo>
                    <a:pt x="72" y="95"/>
                    <a:pt x="66" y="103"/>
                    <a:pt x="60" y="105"/>
                  </a:cubicBezTo>
                  <a:close/>
                  <a:moveTo>
                    <a:pt x="77" y="100"/>
                  </a:moveTo>
                  <a:cubicBezTo>
                    <a:pt x="80" y="96"/>
                    <a:pt x="82" y="91"/>
                    <a:pt x="84" y="84"/>
                  </a:cubicBezTo>
                  <a:cubicBezTo>
                    <a:pt x="96" y="84"/>
                    <a:pt x="96" y="84"/>
                    <a:pt x="96" y="84"/>
                  </a:cubicBezTo>
                  <a:cubicBezTo>
                    <a:pt x="91" y="91"/>
                    <a:pt x="84" y="97"/>
                    <a:pt x="77" y="100"/>
                  </a:cubicBezTo>
                  <a:close/>
                  <a:moveTo>
                    <a:pt x="100" y="77"/>
                  </a:moveTo>
                  <a:cubicBezTo>
                    <a:pt x="87" y="77"/>
                    <a:pt x="87" y="77"/>
                    <a:pt x="87" y="77"/>
                  </a:cubicBezTo>
                  <a:cubicBezTo>
                    <a:pt x="88" y="72"/>
                    <a:pt x="88" y="66"/>
                    <a:pt x="89" y="60"/>
                  </a:cubicBezTo>
                  <a:cubicBezTo>
                    <a:pt x="104" y="60"/>
                    <a:pt x="104" y="60"/>
                    <a:pt x="104" y="60"/>
                  </a:cubicBezTo>
                  <a:cubicBezTo>
                    <a:pt x="104" y="66"/>
                    <a:pt x="103" y="72"/>
                    <a:pt x="100" y="77"/>
                  </a:cubicBezTo>
                  <a:close/>
                  <a:moveTo>
                    <a:pt x="89" y="53"/>
                  </a:moveTo>
                  <a:cubicBezTo>
                    <a:pt x="88" y="47"/>
                    <a:pt x="88" y="41"/>
                    <a:pt x="87" y="36"/>
                  </a:cubicBezTo>
                  <a:cubicBezTo>
                    <a:pt x="100" y="36"/>
                    <a:pt x="100" y="36"/>
                    <a:pt x="100" y="36"/>
                  </a:cubicBezTo>
                  <a:cubicBezTo>
                    <a:pt x="103" y="41"/>
                    <a:pt x="104" y="47"/>
                    <a:pt x="104" y="53"/>
                  </a:cubicBezTo>
                  <a:lnTo>
                    <a:pt x="89" y="53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>
              <a:noFill/>
            </a:ln>
          </p:spPr>
          <p:txBody>
            <a:bodyPr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38" name="TextBox 25"/>
          <p:cNvSpPr txBox="1"/>
          <p:nvPr/>
        </p:nvSpPr>
        <p:spPr>
          <a:xfrm flipH="1">
            <a:off x="7114540" y="2626995"/>
            <a:ext cx="1172210" cy="5327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lvl="0" algn="l" fontAlgn="base"/>
            <a:r>
              <a:rPr lang="zh-CN" altLang="zh-CN" sz="1400" strike="noStrike" noProof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rPr>
              <a:t>请在此处输入所需标题</a:t>
            </a:r>
            <a:endParaRPr lang="zh-CN" altLang="zh-CN" sz="1400" strike="noStrike" noProof="1">
              <a:solidFill>
                <a:schemeClr val="tx1">
                  <a:lumMod val="85000"/>
                  <a:lumOff val="1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cs typeface="+mn-cs"/>
              <a:sym typeface="微软雅黑" panose="020B0503020204020204" charset="-122"/>
            </a:endParaRPr>
          </a:p>
        </p:txBody>
      </p:sp>
      <p:sp>
        <p:nvSpPr>
          <p:cNvPr id="10" name="TextBox 25"/>
          <p:cNvSpPr txBox="1"/>
          <p:nvPr/>
        </p:nvSpPr>
        <p:spPr>
          <a:xfrm flipH="1">
            <a:off x="3873500" y="2121535"/>
            <a:ext cx="2239645" cy="1443355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lvl="0" algn="l" fontAlgn="base"/>
            <a:r>
              <a:rPr lang="en-US" altLang="zh-CN" sz="8800" strike="noStrike" noProof="1">
                <a:solidFill>
                  <a:srgbClr val="5FC17F"/>
                </a:solidFill>
                <a:effectLst/>
                <a:latin typeface="Impact" panose="020B0806030902050204" charset="0"/>
                <a:ea typeface="微软雅黑" panose="020B0503020204020204" charset="-122"/>
                <a:cs typeface="+mn-cs"/>
                <a:sym typeface="微软雅黑" panose="020B0503020204020204" charset="-122"/>
              </a:rPr>
              <a:t>2017</a:t>
            </a:r>
            <a:endParaRPr lang="en-US" altLang="zh-CN" sz="8800" strike="noStrike" noProof="1">
              <a:solidFill>
                <a:srgbClr val="5FC17F"/>
              </a:solidFill>
              <a:effectLst/>
              <a:latin typeface="Impact" panose="020B0806030902050204" charset="0"/>
              <a:ea typeface="微软雅黑" panose="020B0503020204020204" charset="-122"/>
              <a:cs typeface="+mn-cs"/>
              <a:sym typeface="微软雅黑" panose="020B0503020204020204" charset="-122"/>
            </a:endParaRPr>
          </a:p>
        </p:txBody>
      </p:sp>
      <p:sp>
        <p:nvSpPr>
          <p:cNvPr id="7" name="TextBox 18"/>
          <p:cNvSpPr/>
          <p:nvPr/>
        </p:nvSpPr>
        <p:spPr>
          <a:xfrm>
            <a:off x="3928110" y="4610735"/>
            <a:ext cx="4337685" cy="7461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algn="l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在此处添加详细描述文本，尽量与标题文本语言风格相符合，语言描述尽量简洁生动，尽可能概括出段落内容。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07130" y="4225925"/>
            <a:ext cx="4779010" cy="3848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b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Business summary gm PPT template</a:t>
            </a:r>
            <a:endParaRPr b="1">
              <a:solidFill>
                <a:schemeClr val="tx1">
                  <a:lumMod val="85000"/>
                  <a:lumOff val="1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033713" y="3611245"/>
            <a:ext cx="6124575" cy="548640"/>
          </a:xfrm>
          <a:prstGeom prst="rect">
            <a:avLst/>
          </a:prstGeom>
          <a:noFill/>
          <a:ln w="9525">
            <a:noFill/>
          </a:ln>
        </p:spPr>
        <p:txBody>
          <a:bodyPr wrap="square" rtlCol="0" anchor="t">
            <a:spAutoFit/>
          </a:bodyPr>
          <a:p>
            <a:pPr lvl="0" algn="ctr"/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商业计划书通用PPT模板</a:t>
            </a:r>
            <a:endParaRPr lang="en-US" altLang="zh-CN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173335" y="130810"/>
            <a:ext cx="2036445" cy="7435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olidFill>
                  <a:srgbClr val="5FC17F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LOGO</a:t>
            </a:r>
            <a:endParaRPr lang="en-US" sz="4000" b="1">
              <a:solidFill>
                <a:srgbClr val="5FC17F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-12065" y="177800"/>
            <a:ext cx="4264025" cy="558800"/>
          </a:xfrm>
          <a:prstGeom prst="rect">
            <a:avLst/>
          </a:prstGeom>
          <a:solidFill>
            <a:srgbClr val="CCF2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 rot="0">
            <a:off x="211455" y="177800"/>
            <a:ext cx="3956050" cy="588415"/>
            <a:chOff x="681" y="3617"/>
            <a:chExt cx="7384" cy="922"/>
          </a:xfrm>
        </p:grpSpPr>
        <p:sp>
          <p:nvSpPr>
            <p:cNvPr id="38" name="TextBox 25"/>
            <p:cNvSpPr txBox="1"/>
            <p:nvPr/>
          </p:nvSpPr>
          <p:spPr>
            <a:xfrm flipH="1">
              <a:off x="681" y="3617"/>
              <a:ext cx="6541" cy="55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p>
              <a:pPr lvl="0" algn="l" fontAlgn="base"/>
              <a:r>
                <a:rPr lang="zh-CN" altLang="zh-CN" sz="160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cs"/>
                  <a:sym typeface="微软雅黑" panose="020B0503020204020204" charset="-122"/>
                </a:rPr>
                <a:t>请在此处输入所需标题</a:t>
              </a:r>
              <a:endParaRPr lang="zh-CN" altLang="zh-CN" sz="1600" strike="noStrike" noProof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endParaRPr>
            </a:p>
          </p:txBody>
        </p:sp>
        <p:sp>
          <p:nvSpPr>
            <p:cNvPr id="2" name="TextBox 25"/>
            <p:cNvSpPr txBox="1"/>
            <p:nvPr/>
          </p:nvSpPr>
          <p:spPr>
            <a:xfrm flipH="1">
              <a:off x="681" y="3987"/>
              <a:ext cx="7384" cy="55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p>
              <a:pPr lvl="0" algn="l" fontAlgn="base"/>
              <a:r>
                <a:rPr lang="zh-CN" altLang="zh-CN" sz="160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cs"/>
                  <a:sym typeface="微软雅黑" panose="020B0503020204020204" charset="-122"/>
                </a:rPr>
                <a:t>Please enter the required title here</a:t>
              </a:r>
              <a:endParaRPr lang="zh-CN" altLang="zh-CN" sz="1600" strike="noStrike" noProof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020445" y="772160"/>
            <a:ext cx="2737485" cy="2892425"/>
            <a:chOff x="2182" y="1912"/>
            <a:chExt cx="4311" cy="4555"/>
          </a:xfrm>
        </p:grpSpPr>
        <p:sp>
          <p:nvSpPr>
            <p:cNvPr id="5" name="椭圆 4"/>
            <p:cNvSpPr/>
            <p:nvPr/>
          </p:nvSpPr>
          <p:spPr>
            <a:xfrm>
              <a:off x="2935" y="2939"/>
              <a:ext cx="3558" cy="3528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 rot="12540000" flipH="1">
              <a:off x="2182" y="1912"/>
              <a:ext cx="1516" cy="3933"/>
              <a:chOff x="9094" y="1721"/>
              <a:chExt cx="1723" cy="7210"/>
            </a:xfrm>
          </p:grpSpPr>
          <p:sp>
            <p:nvSpPr>
              <p:cNvPr id="8" name="矩形 7"/>
              <p:cNvSpPr/>
              <p:nvPr/>
            </p:nvSpPr>
            <p:spPr>
              <a:xfrm rot="16200000">
                <a:off x="6229" y="4587"/>
                <a:ext cx="7205" cy="14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0" name="矩形 9"/>
              <p:cNvSpPr/>
              <p:nvPr/>
            </p:nvSpPr>
            <p:spPr>
              <a:xfrm rot="5400000" flipH="1">
                <a:off x="7088" y="5202"/>
                <a:ext cx="7210" cy="248"/>
              </a:xfrm>
              <a:prstGeom prst="rect">
                <a:avLst/>
              </a:prstGeom>
              <a:gradFill>
                <a:gsLst>
                  <a:gs pos="100000">
                    <a:schemeClr val="tx1">
                      <a:lumMod val="75000"/>
                      <a:lumOff val="25000"/>
                      <a:alpha val="56000"/>
                    </a:schemeClr>
                  </a:gs>
                  <a:gs pos="4000">
                    <a:schemeClr val="bg1">
                      <a:lumMod val="75000"/>
                      <a:alpha val="0"/>
                    </a:schemeClr>
                  </a:gs>
                  <a:gs pos="69000">
                    <a:schemeClr val="tx1">
                      <a:lumMod val="75000"/>
                      <a:lumOff val="25000"/>
                      <a:alpha val="35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0" name="组合 19"/>
          <p:cNvGrpSpPr/>
          <p:nvPr/>
        </p:nvGrpSpPr>
        <p:grpSpPr>
          <a:xfrm>
            <a:off x="4572000" y="772160"/>
            <a:ext cx="2737485" cy="2892425"/>
            <a:chOff x="7200" y="1469"/>
            <a:chExt cx="4311" cy="4555"/>
          </a:xfrm>
        </p:grpSpPr>
        <p:sp>
          <p:nvSpPr>
            <p:cNvPr id="6" name="椭圆 5"/>
            <p:cNvSpPr/>
            <p:nvPr/>
          </p:nvSpPr>
          <p:spPr>
            <a:xfrm>
              <a:off x="7953" y="2496"/>
              <a:ext cx="3558" cy="3528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/>
              <a:endParaRPr lang="zh-CN" altLang="en-US">
                <a:sym typeface="+mn-ea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 rot="12540000" flipH="1">
              <a:off x="7200" y="1469"/>
              <a:ext cx="1516" cy="3933"/>
              <a:chOff x="9094" y="1721"/>
              <a:chExt cx="1723" cy="7210"/>
            </a:xfrm>
          </p:grpSpPr>
          <p:sp>
            <p:nvSpPr>
              <p:cNvPr id="12" name="矩形 11"/>
              <p:cNvSpPr/>
              <p:nvPr/>
            </p:nvSpPr>
            <p:spPr>
              <a:xfrm rot="16200000">
                <a:off x="6229" y="4587"/>
                <a:ext cx="7205" cy="14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3" name="矩形 12"/>
              <p:cNvSpPr/>
              <p:nvPr/>
            </p:nvSpPr>
            <p:spPr>
              <a:xfrm rot="5400000" flipH="1">
                <a:off x="7088" y="5202"/>
                <a:ext cx="7210" cy="248"/>
              </a:xfrm>
              <a:prstGeom prst="rect">
                <a:avLst/>
              </a:prstGeom>
              <a:gradFill>
                <a:gsLst>
                  <a:gs pos="100000">
                    <a:schemeClr val="tx1">
                      <a:lumMod val="75000"/>
                      <a:lumOff val="25000"/>
                      <a:alpha val="56000"/>
                    </a:schemeClr>
                  </a:gs>
                  <a:gs pos="4000">
                    <a:schemeClr val="bg1">
                      <a:lumMod val="75000"/>
                      <a:alpha val="0"/>
                    </a:schemeClr>
                  </a:gs>
                  <a:gs pos="69000">
                    <a:schemeClr val="tx1">
                      <a:lumMod val="75000"/>
                      <a:lumOff val="25000"/>
                      <a:alpha val="35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8123555" y="772160"/>
            <a:ext cx="2737485" cy="2892425"/>
            <a:chOff x="12793" y="1469"/>
            <a:chExt cx="4311" cy="4555"/>
          </a:xfrm>
        </p:grpSpPr>
        <p:sp>
          <p:nvSpPr>
            <p:cNvPr id="15" name="椭圆 14"/>
            <p:cNvSpPr/>
            <p:nvPr/>
          </p:nvSpPr>
          <p:spPr>
            <a:xfrm>
              <a:off x="13546" y="2496"/>
              <a:ext cx="3558" cy="3528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/>
              <a:endParaRPr lang="zh-CN" altLang="en-US">
                <a:sym typeface="+mn-ea"/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 rot="12540000" flipH="1">
              <a:off x="12793" y="1469"/>
              <a:ext cx="1516" cy="3933"/>
              <a:chOff x="9094" y="1721"/>
              <a:chExt cx="1723" cy="7210"/>
            </a:xfrm>
          </p:grpSpPr>
          <p:sp>
            <p:nvSpPr>
              <p:cNvPr id="17" name="矩形 16"/>
              <p:cNvSpPr/>
              <p:nvPr/>
            </p:nvSpPr>
            <p:spPr>
              <a:xfrm rot="16200000">
                <a:off x="6229" y="4587"/>
                <a:ext cx="7205" cy="14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8" name="矩形 17"/>
              <p:cNvSpPr/>
              <p:nvPr/>
            </p:nvSpPr>
            <p:spPr>
              <a:xfrm rot="5400000" flipH="1">
                <a:off x="7088" y="5202"/>
                <a:ext cx="7210" cy="248"/>
              </a:xfrm>
              <a:prstGeom prst="rect">
                <a:avLst/>
              </a:prstGeom>
              <a:gradFill>
                <a:gsLst>
                  <a:gs pos="100000">
                    <a:schemeClr val="tx1">
                      <a:lumMod val="75000"/>
                      <a:lumOff val="25000"/>
                      <a:alpha val="56000"/>
                    </a:schemeClr>
                  </a:gs>
                  <a:gs pos="4000">
                    <a:schemeClr val="bg1">
                      <a:lumMod val="75000"/>
                      <a:alpha val="0"/>
                    </a:schemeClr>
                  </a:gs>
                  <a:gs pos="69000">
                    <a:schemeClr val="tx1">
                      <a:lumMod val="75000"/>
                      <a:lumOff val="25000"/>
                      <a:alpha val="35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1498600" y="3928745"/>
            <a:ext cx="2256155" cy="2787650"/>
            <a:chOff x="1652" y="5122"/>
            <a:chExt cx="3196" cy="4390"/>
          </a:xfrm>
        </p:grpSpPr>
        <p:grpSp>
          <p:nvGrpSpPr>
            <p:cNvPr id="29" name="组合 28"/>
            <p:cNvGrpSpPr/>
            <p:nvPr/>
          </p:nvGrpSpPr>
          <p:grpSpPr>
            <a:xfrm>
              <a:off x="1652" y="5122"/>
              <a:ext cx="3171" cy="2436"/>
              <a:chOff x="1654" y="6220"/>
              <a:chExt cx="3171" cy="2436"/>
            </a:xfrm>
          </p:grpSpPr>
          <p:sp>
            <p:nvSpPr>
              <p:cNvPr id="30" name="文本框 20"/>
              <p:cNvSpPr txBox="1"/>
              <p:nvPr/>
            </p:nvSpPr>
            <p:spPr>
              <a:xfrm flipH="1">
                <a:off x="1654" y="6220"/>
                <a:ext cx="3170" cy="658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p>
                <a:pPr lvl="0"/>
                <a:r>
                  <a:rPr lang="zh-CN" altLang="en-US" sz="20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Arial" panose="020B0604020202020204" pitchFamily="34" charset="0"/>
                  </a:rPr>
                  <a:t>单击键入标题 </a:t>
                </a:r>
                <a:endPara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1" name="文本框 22"/>
              <p:cNvSpPr txBox="1"/>
              <p:nvPr/>
            </p:nvSpPr>
            <p:spPr>
              <a:xfrm flipH="1">
                <a:off x="1654" y="6809"/>
                <a:ext cx="3171" cy="1847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p>
                <a:pPr lvl="0"/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单击此处添加本章节的简要内容。本模板精心设计，模板所有素材均可自由编辑替换移动。单击此处添加本章节的简要内容。</a:t>
                </a:r>
                <a:endPara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endParaRPr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1677" y="7942"/>
              <a:ext cx="3171" cy="1570"/>
              <a:chOff x="1539" y="7723"/>
              <a:chExt cx="3171" cy="1570"/>
            </a:xfrm>
          </p:grpSpPr>
          <p:cxnSp>
            <p:nvCxnSpPr>
              <p:cNvPr id="97" name="直接连接符 96"/>
              <p:cNvCxnSpPr/>
              <p:nvPr/>
            </p:nvCxnSpPr>
            <p:spPr>
              <a:xfrm>
                <a:off x="1631" y="7723"/>
                <a:ext cx="2835" cy="0"/>
              </a:xfrm>
              <a:prstGeom prst="line">
                <a:avLst/>
              </a:prstGeom>
              <a:ln w="158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文本框 33"/>
              <p:cNvSpPr txBox="1"/>
              <p:nvPr/>
            </p:nvSpPr>
            <p:spPr>
              <a:xfrm flipH="1">
                <a:off x="1539" y="7782"/>
                <a:ext cx="3171" cy="1511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p>
                <a:pPr lvl="0"/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单击此处添加本章节的简要内容。本模板精心设计，模板所有素材均可自由编辑替换移动</a:t>
                </a:r>
                <a:r>
                  <a:rPr lang="en-US" altLang="zh-CN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.</a:t>
                </a:r>
                <a:endPara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endParaRPr>
              </a:p>
            </p:txBody>
          </p:sp>
        </p:grpSp>
      </p:grpSp>
      <p:grpSp>
        <p:nvGrpSpPr>
          <p:cNvPr id="36" name="组合 35"/>
          <p:cNvGrpSpPr/>
          <p:nvPr/>
        </p:nvGrpSpPr>
        <p:grpSpPr>
          <a:xfrm>
            <a:off x="5050155" y="3928745"/>
            <a:ext cx="2256155" cy="2787650"/>
            <a:chOff x="1652" y="5122"/>
            <a:chExt cx="3196" cy="4390"/>
          </a:xfrm>
        </p:grpSpPr>
        <p:grpSp>
          <p:nvGrpSpPr>
            <p:cNvPr id="37" name="组合 36"/>
            <p:cNvGrpSpPr/>
            <p:nvPr/>
          </p:nvGrpSpPr>
          <p:grpSpPr>
            <a:xfrm>
              <a:off x="1652" y="5122"/>
              <a:ext cx="3171" cy="2436"/>
              <a:chOff x="1654" y="6220"/>
              <a:chExt cx="3171" cy="2436"/>
            </a:xfrm>
          </p:grpSpPr>
          <p:sp>
            <p:nvSpPr>
              <p:cNvPr id="14" name="文本框 20"/>
              <p:cNvSpPr txBox="1"/>
              <p:nvPr/>
            </p:nvSpPr>
            <p:spPr>
              <a:xfrm flipH="1">
                <a:off x="1654" y="6220"/>
                <a:ext cx="3170" cy="658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p>
                <a:pPr lvl="0"/>
                <a:r>
                  <a:rPr lang="zh-CN" altLang="en-US" sz="20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Arial" panose="020B0604020202020204" pitchFamily="34" charset="0"/>
                  </a:rPr>
                  <a:t>单击键入标题 </a:t>
                </a:r>
                <a:endPara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9" name="文本框 22"/>
              <p:cNvSpPr txBox="1"/>
              <p:nvPr/>
            </p:nvSpPr>
            <p:spPr>
              <a:xfrm flipH="1">
                <a:off x="1654" y="6809"/>
                <a:ext cx="3171" cy="1847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p>
                <a:pPr lvl="0"/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单击此处添加本章节的简要内容。本模板精心设计，模板所有素材均可自由编辑替换移动。单击此处添加本章节的简要内容。</a:t>
                </a:r>
                <a:endPara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endParaRPr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>
              <a:off x="1677" y="7942"/>
              <a:ext cx="3171" cy="1570"/>
              <a:chOff x="1539" y="7723"/>
              <a:chExt cx="3171" cy="1570"/>
            </a:xfrm>
          </p:grpSpPr>
          <p:cxnSp>
            <p:nvCxnSpPr>
              <p:cNvPr id="41" name="直接连接符 40"/>
              <p:cNvCxnSpPr/>
              <p:nvPr/>
            </p:nvCxnSpPr>
            <p:spPr>
              <a:xfrm>
                <a:off x="1631" y="7723"/>
                <a:ext cx="2835" cy="0"/>
              </a:xfrm>
              <a:prstGeom prst="line">
                <a:avLst/>
              </a:prstGeom>
              <a:ln w="158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文本框 42"/>
              <p:cNvSpPr txBox="1"/>
              <p:nvPr/>
            </p:nvSpPr>
            <p:spPr>
              <a:xfrm flipH="1">
                <a:off x="1539" y="7782"/>
                <a:ext cx="3171" cy="1511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p>
                <a:pPr lvl="0"/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单击此处添加本章节的简要内容。本模板精心设计，模板所有素材均可自由编辑替换移动</a:t>
                </a:r>
                <a:r>
                  <a:rPr lang="en-US" altLang="zh-CN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.</a:t>
                </a:r>
                <a:endPara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endParaRPr>
              </a:p>
            </p:txBody>
          </p:sp>
        </p:grpSp>
      </p:grpSp>
      <p:grpSp>
        <p:nvGrpSpPr>
          <p:cNvPr id="52" name="组合 51"/>
          <p:cNvGrpSpPr/>
          <p:nvPr/>
        </p:nvGrpSpPr>
        <p:grpSpPr>
          <a:xfrm>
            <a:off x="8601710" y="3928745"/>
            <a:ext cx="2256155" cy="2787650"/>
            <a:chOff x="1652" y="5122"/>
            <a:chExt cx="3196" cy="4390"/>
          </a:xfrm>
        </p:grpSpPr>
        <p:grpSp>
          <p:nvGrpSpPr>
            <p:cNvPr id="53" name="组合 52"/>
            <p:cNvGrpSpPr/>
            <p:nvPr/>
          </p:nvGrpSpPr>
          <p:grpSpPr>
            <a:xfrm>
              <a:off x="1652" y="5122"/>
              <a:ext cx="3171" cy="2436"/>
              <a:chOff x="1654" y="6220"/>
              <a:chExt cx="3171" cy="2436"/>
            </a:xfrm>
          </p:grpSpPr>
          <p:sp>
            <p:nvSpPr>
              <p:cNvPr id="54" name="文本框 20"/>
              <p:cNvSpPr txBox="1"/>
              <p:nvPr/>
            </p:nvSpPr>
            <p:spPr>
              <a:xfrm flipH="1">
                <a:off x="1654" y="6220"/>
                <a:ext cx="3170" cy="658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p>
                <a:pPr lvl="0"/>
                <a:r>
                  <a:rPr lang="zh-CN" altLang="en-US" sz="20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Arial" panose="020B0604020202020204" pitchFamily="34" charset="0"/>
                  </a:rPr>
                  <a:t>单击键入标题 </a:t>
                </a:r>
                <a:endPara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5" name="文本框 22"/>
              <p:cNvSpPr txBox="1"/>
              <p:nvPr/>
            </p:nvSpPr>
            <p:spPr>
              <a:xfrm flipH="1">
                <a:off x="1654" y="6809"/>
                <a:ext cx="3171" cy="1847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p>
                <a:pPr lvl="0"/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单击此处添加本章节的简要内容。本模板精心设计，模板所有素材均可自由编辑替换移动。单击此处添加本章节的简要内容。</a:t>
                </a:r>
                <a:endPara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endParaRPr>
              </a:p>
            </p:txBody>
          </p:sp>
        </p:grpSp>
        <p:grpSp>
          <p:nvGrpSpPr>
            <p:cNvPr id="56" name="组合 55"/>
            <p:cNvGrpSpPr/>
            <p:nvPr/>
          </p:nvGrpSpPr>
          <p:grpSpPr>
            <a:xfrm>
              <a:off x="1677" y="7942"/>
              <a:ext cx="3171" cy="1570"/>
              <a:chOff x="1539" y="7723"/>
              <a:chExt cx="3171" cy="1570"/>
            </a:xfrm>
          </p:grpSpPr>
          <p:cxnSp>
            <p:nvCxnSpPr>
              <p:cNvPr id="57" name="直接连接符 56"/>
              <p:cNvCxnSpPr/>
              <p:nvPr/>
            </p:nvCxnSpPr>
            <p:spPr>
              <a:xfrm>
                <a:off x="1631" y="7723"/>
                <a:ext cx="2835" cy="0"/>
              </a:xfrm>
              <a:prstGeom prst="line">
                <a:avLst/>
              </a:prstGeom>
              <a:ln w="158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文本框 57"/>
              <p:cNvSpPr txBox="1"/>
              <p:nvPr/>
            </p:nvSpPr>
            <p:spPr>
              <a:xfrm flipH="1">
                <a:off x="1539" y="7782"/>
                <a:ext cx="3171" cy="1511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p>
                <a:pPr lvl="0"/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单击此处添加本章节的简要内容。本模板精心设计，模板所有素材均可自由编辑替换移动</a:t>
                </a:r>
                <a:r>
                  <a:rPr lang="en-US" altLang="zh-CN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.</a:t>
                </a:r>
                <a:endPara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endParaRPr>
              </a:p>
            </p:txBody>
          </p:sp>
        </p:grpSp>
      </p:grpSp>
      <p:sp>
        <p:nvSpPr>
          <p:cNvPr id="49" name="文本框 20"/>
          <p:cNvSpPr txBox="1"/>
          <p:nvPr/>
        </p:nvSpPr>
        <p:spPr>
          <a:xfrm flipH="1">
            <a:off x="1947545" y="2070100"/>
            <a:ext cx="1268730" cy="94869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ctr"/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STEP</a:t>
            </a:r>
            <a:endParaRPr lang="en-US" altLang="zh-CN" sz="280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lvl="0" algn="ctr"/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01</a:t>
            </a:r>
            <a:endParaRPr lang="en-US" altLang="zh-CN" sz="280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6" name="文本框 20"/>
          <p:cNvSpPr txBox="1"/>
          <p:nvPr/>
        </p:nvSpPr>
        <p:spPr>
          <a:xfrm flipH="1">
            <a:off x="5553075" y="2088515"/>
            <a:ext cx="1268730" cy="94869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ctr"/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STEP</a:t>
            </a:r>
            <a:endParaRPr lang="en-US" altLang="zh-CN" sz="280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lvl="0" algn="ctr"/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02</a:t>
            </a:r>
            <a:endParaRPr lang="en-US" altLang="zh-CN" sz="280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8" name="文本框 20"/>
          <p:cNvSpPr txBox="1"/>
          <p:nvPr/>
        </p:nvSpPr>
        <p:spPr>
          <a:xfrm flipH="1">
            <a:off x="9104630" y="2088515"/>
            <a:ext cx="1268730" cy="94869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ctr"/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STEP</a:t>
            </a:r>
            <a:endParaRPr lang="en-US" altLang="zh-CN" sz="280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lvl="0" algn="ctr"/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03</a:t>
            </a:r>
            <a:endParaRPr lang="en-US" altLang="zh-CN" sz="280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990600" y="1409065"/>
            <a:ext cx="872490" cy="864870"/>
          </a:xfrm>
          <a:prstGeom prst="ellipse">
            <a:avLst/>
          </a:prstGeom>
          <a:solidFill>
            <a:srgbClr val="8EE2AD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1" name="扳手"/>
          <p:cNvSpPr/>
          <p:nvPr/>
        </p:nvSpPr>
        <p:spPr bwMode="auto">
          <a:xfrm>
            <a:off x="1210945" y="1604645"/>
            <a:ext cx="460375" cy="460375"/>
          </a:xfrm>
          <a:custGeom>
            <a:avLst/>
            <a:gdLst>
              <a:gd name="T0" fmla="*/ 1166395 w 3845"/>
              <a:gd name="T1" fmla="*/ 911373 h 3810"/>
              <a:gd name="T2" fmla="*/ 1340582 w 3845"/>
              <a:gd name="T3" fmla="*/ 945561 h 3810"/>
              <a:gd name="T4" fmla="*/ 1800397 w 3845"/>
              <a:gd name="T5" fmla="*/ 485660 h 3810"/>
              <a:gd name="T6" fmla="*/ 1793842 w 3845"/>
              <a:gd name="T7" fmla="*/ 407917 h 3810"/>
              <a:gd name="T8" fmla="*/ 1467476 w 3845"/>
              <a:gd name="T9" fmla="*/ 757292 h 3810"/>
              <a:gd name="T10" fmla="*/ 1159371 w 3845"/>
              <a:gd name="T11" fmla="*/ 701561 h 3810"/>
              <a:gd name="T12" fmla="*/ 1053548 w 3845"/>
              <a:gd name="T13" fmla="*/ 406512 h 3810"/>
              <a:gd name="T14" fmla="*/ 1405199 w 3845"/>
              <a:gd name="T15" fmla="*/ 30442 h 3810"/>
              <a:gd name="T16" fmla="*/ 1340582 w 3845"/>
              <a:gd name="T17" fmla="*/ 25290 h 3810"/>
              <a:gd name="T18" fmla="*/ 880766 w 3845"/>
              <a:gd name="T19" fmla="*/ 485660 h 3810"/>
              <a:gd name="T20" fmla="*/ 919162 w 3845"/>
              <a:gd name="T21" fmla="*/ 669246 h 3810"/>
              <a:gd name="T22" fmla="*/ 480418 w 3845"/>
              <a:gd name="T23" fmla="*/ 1205485 h 3810"/>
              <a:gd name="T24" fmla="*/ 398475 w 3845"/>
              <a:gd name="T25" fmla="*/ 1193309 h 3810"/>
              <a:gd name="T26" fmla="*/ 114720 w 3845"/>
              <a:gd name="T27" fmla="*/ 1477586 h 3810"/>
              <a:gd name="T28" fmla="*/ 398475 w 3845"/>
              <a:gd name="T29" fmla="*/ 1761395 h 3810"/>
              <a:gd name="T30" fmla="*/ 682699 w 3845"/>
              <a:gd name="T31" fmla="*/ 1477586 h 3810"/>
              <a:gd name="T32" fmla="*/ 661628 w 3845"/>
              <a:gd name="T33" fmla="*/ 1370338 h 3810"/>
              <a:gd name="T34" fmla="*/ 1166395 w 3845"/>
              <a:gd name="T35" fmla="*/ 911373 h 3810"/>
              <a:gd name="T36" fmla="*/ 398475 w 3845"/>
              <a:gd name="T37" fmla="*/ 1628389 h 3810"/>
              <a:gd name="T38" fmla="*/ 247701 w 3845"/>
              <a:gd name="T39" fmla="*/ 1477586 h 3810"/>
              <a:gd name="T40" fmla="*/ 398475 w 3845"/>
              <a:gd name="T41" fmla="*/ 1326315 h 3810"/>
              <a:gd name="T42" fmla="*/ 549718 w 3845"/>
              <a:gd name="T43" fmla="*/ 1477586 h 3810"/>
              <a:gd name="T44" fmla="*/ 398475 w 3845"/>
              <a:gd name="T45" fmla="*/ 1628389 h 3810"/>
              <a:gd name="T46" fmla="*/ 426102 w 3845"/>
              <a:gd name="T47" fmla="*/ 554973 h 3810"/>
              <a:gd name="T48" fmla="*/ 694874 w 3845"/>
              <a:gd name="T49" fmla="*/ 830820 h 3810"/>
              <a:gd name="T50" fmla="*/ 824109 w 3845"/>
              <a:gd name="T51" fmla="*/ 701561 h 3810"/>
              <a:gd name="T52" fmla="*/ 554869 w 3845"/>
              <a:gd name="T53" fmla="*/ 425713 h 3810"/>
              <a:gd name="T54" fmla="*/ 619486 w 3845"/>
              <a:gd name="T55" fmla="*/ 361084 h 3810"/>
              <a:gd name="T56" fmla="*/ 258471 w 3845"/>
              <a:gd name="T57" fmla="*/ 0 h 3810"/>
              <a:gd name="T58" fmla="*/ 0 w 3845"/>
              <a:gd name="T59" fmla="*/ 258051 h 3810"/>
              <a:gd name="T60" fmla="*/ 361484 w 3845"/>
              <a:gd name="T61" fmla="*/ 619134 h 3810"/>
              <a:gd name="T62" fmla="*/ 426102 w 3845"/>
              <a:gd name="T63" fmla="*/ 554973 h 3810"/>
              <a:gd name="T64" fmla="*/ 889663 w 3845"/>
              <a:gd name="T65" fmla="*/ 1296342 h 3810"/>
              <a:gd name="T66" fmla="*/ 890131 w 3845"/>
              <a:gd name="T67" fmla="*/ 1296342 h 3810"/>
              <a:gd name="T68" fmla="*/ 889663 w 3845"/>
              <a:gd name="T69" fmla="*/ 1296342 h 3810"/>
              <a:gd name="T70" fmla="*/ 1263321 w 3845"/>
              <a:gd name="T71" fmla="*/ 971788 h 3810"/>
              <a:gd name="T72" fmla="*/ 890131 w 3845"/>
              <a:gd name="T73" fmla="*/ 1296342 h 3810"/>
              <a:gd name="T74" fmla="*/ 1297035 w 3845"/>
              <a:gd name="T75" fmla="*/ 1713157 h 3810"/>
              <a:gd name="T76" fmla="*/ 1555037 w 3845"/>
              <a:gd name="T77" fmla="*/ 1713157 h 3810"/>
              <a:gd name="T78" fmla="*/ 1658519 w 3845"/>
              <a:gd name="T79" fmla="*/ 1610124 h 3810"/>
              <a:gd name="T80" fmla="*/ 1658519 w 3845"/>
              <a:gd name="T81" fmla="*/ 1352073 h 3810"/>
              <a:gd name="T82" fmla="*/ 1263321 w 3845"/>
              <a:gd name="T83" fmla="*/ 971788 h 3810"/>
              <a:gd name="T84" fmla="*/ 1441254 w 3845"/>
              <a:gd name="T85" fmla="*/ 1641970 h 3810"/>
              <a:gd name="T86" fmla="*/ 1376636 w 3845"/>
              <a:gd name="T87" fmla="*/ 1641970 h 3810"/>
              <a:gd name="T88" fmla="*/ 1044652 w 3845"/>
              <a:gd name="T89" fmla="*/ 1310392 h 3810"/>
              <a:gd name="T90" fmla="*/ 1044652 w 3845"/>
              <a:gd name="T91" fmla="*/ 1245293 h 3810"/>
              <a:gd name="T92" fmla="*/ 1109738 w 3845"/>
              <a:gd name="T93" fmla="*/ 1245293 h 3810"/>
              <a:gd name="T94" fmla="*/ 1441254 w 3845"/>
              <a:gd name="T95" fmla="*/ 1577340 h 3810"/>
              <a:gd name="T96" fmla="*/ 1441254 w 3845"/>
              <a:gd name="T97" fmla="*/ 1641970 h 3810"/>
              <a:gd name="T98" fmla="*/ 1587346 w 3845"/>
              <a:gd name="T99" fmla="*/ 1495851 h 3810"/>
              <a:gd name="T100" fmla="*/ 1522260 w 3845"/>
              <a:gd name="T101" fmla="*/ 1495851 h 3810"/>
              <a:gd name="T102" fmla="*/ 1190744 w 3845"/>
              <a:gd name="T103" fmla="*/ 1164272 h 3810"/>
              <a:gd name="T104" fmla="*/ 1190744 w 3845"/>
              <a:gd name="T105" fmla="*/ 1099642 h 3810"/>
              <a:gd name="T106" fmla="*/ 1255830 w 3845"/>
              <a:gd name="T107" fmla="*/ 1099642 h 3810"/>
              <a:gd name="T108" fmla="*/ 1587346 w 3845"/>
              <a:gd name="T109" fmla="*/ 1431221 h 3810"/>
              <a:gd name="T110" fmla="*/ 1587346 w 3845"/>
              <a:gd name="T111" fmla="*/ 1495851 h 381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3845" h="3810">
                <a:moveTo>
                  <a:pt x="2491" y="1946"/>
                </a:moveTo>
                <a:cubicBezTo>
                  <a:pt x="2606" y="1993"/>
                  <a:pt x="2731" y="2019"/>
                  <a:pt x="2863" y="2019"/>
                </a:cubicBezTo>
                <a:cubicBezTo>
                  <a:pt x="3405" y="2019"/>
                  <a:pt x="3845" y="1579"/>
                  <a:pt x="3845" y="1037"/>
                </a:cubicBezTo>
                <a:cubicBezTo>
                  <a:pt x="3845" y="980"/>
                  <a:pt x="3840" y="925"/>
                  <a:pt x="3831" y="871"/>
                </a:cubicBezTo>
                <a:cubicBezTo>
                  <a:pt x="3134" y="1617"/>
                  <a:pt x="3134" y="1617"/>
                  <a:pt x="3134" y="1617"/>
                </a:cubicBezTo>
                <a:cubicBezTo>
                  <a:pt x="2476" y="1498"/>
                  <a:pt x="2476" y="1498"/>
                  <a:pt x="2476" y="1498"/>
                </a:cubicBezTo>
                <a:cubicBezTo>
                  <a:pt x="2250" y="868"/>
                  <a:pt x="2250" y="868"/>
                  <a:pt x="2250" y="868"/>
                </a:cubicBezTo>
                <a:cubicBezTo>
                  <a:pt x="3001" y="65"/>
                  <a:pt x="3001" y="65"/>
                  <a:pt x="3001" y="65"/>
                </a:cubicBezTo>
                <a:cubicBezTo>
                  <a:pt x="2956" y="59"/>
                  <a:pt x="2910" y="54"/>
                  <a:pt x="2863" y="54"/>
                </a:cubicBezTo>
                <a:cubicBezTo>
                  <a:pt x="2320" y="54"/>
                  <a:pt x="1881" y="494"/>
                  <a:pt x="1881" y="1037"/>
                </a:cubicBezTo>
                <a:cubicBezTo>
                  <a:pt x="1881" y="1176"/>
                  <a:pt x="1910" y="1309"/>
                  <a:pt x="1963" y="1429"/>
                </a:cubicBezTo>
                <a:cubicBezTo>
                  <a:pt x="1659" y="1963"/>
                  <a:pt x="1205" y="2409"/>
                  <a:pt x="1026" y="2574"/>
                </a:cubicBezTo>
                <a:cubicBezTo>
                  <a:pt x="971" y="2557"/>
                  <a:pt x="912" y="2548"/>
                  <a:pt x="851" y="2548"/>
                </a:cubicBezTo>
                <a:cubicBezTo>
                  <a:pt x="516" y="2548"/>
                  <a:pt x="245" y="2820"/>
                  <a:pt x="245" y="3155"/>
                </a:cubicBezTo>
                <a:cubicBezTo>
                  <a:pt x="245" y="3490"/>
                  <a:pt x="516" y="3761"/>
                  <a:pt x="851" y="3761"/>
                </a:cubicBezTo>
                <a:cubicBezTo>
                  <a:pt x="1186" y="3761"/>
                  <a:pt x="1458" y="3490"/>
                  <a:pt x="1458" y="3155"/>
                </a:cubicBezTo>
                <a:cubicBezTo>
                  <a:pt x="1458" y="3074"/>
                  <a:pt x="1442" y="2997"/>
                  <a:pt x="1413" y="2926"/>
                </a:cubicBezTo>
                <a:cubicBezTo>
                  <a:pt x="1548" y="2747"/>
                  <a:pt x="1914" y="2308"/>
                  <a:pt x="2491" y="1946"/>
                </a:cubicBezTo>
                <a:close/>
                <a:moveTo>
                  <a:pt x="851" y="3477"/>
                </a:moveTo>
                <a:cubicBezTo>
                  <a:pt x="673" y="3477"/>
                  <a:pt x="529" y="3333"/>
                  <a:pt x="529" y="3155"/>
                </a:cubicBezTo>
                <a:cubicBezTo>
                  <a:pt x="529" y="2976"/>
                  <a:pt x="673" y="2832"/>
                  <a:pt x="851" y="2832"/>
                </a:cubicBezTo>
                <a:cubicBezTo>
                  <a:pt x="1029" y="2832"/>
                  <a:pt x="1174" y="2976"/>
                  <a:pt x="1174" y="3155"/>
                </a:cubicBezTo>
                <a:cubicBezTo>
                  <a:pt x="1174" y="3333"/>
                  <a:pt x="1029" y="3477"/>
                  <a:pt x="851" y="3477"/>
                </a:cubicBezTo>
                <a:close/>
                <a:moveTo>
                  <a:pt x="910" y="1185"/>
                </a:moveTo>
                <a:cubicBezTo>
                  <a:pt x="1484" y="1774"/>
                  <a:pt x="1484" y="1774"/>
                  <a:pt x="1484" y="1774"/>
                </a:cubicBezTo>
                <a:cubicBezTo>
                  <a:pt x="1760" y="1498"/>
                  <a:pt x="1760" y="1498"/>
                  <a:pt x="1760" y="1498"/>
                </a:cubicBezTo>
                <a:cubicBezTo>
                  <a:pt x="1185" y="909"/>
                  <a:pt x="1185" y="909"/>
                  <a:pt x="1185" y="909"/>
                </a:cubicBezTo>
                <a:cubicBezTo>
                  <a:pt x="1323" y="771"/>
                  <a:pt x="1323" y="771"/>
                  <a:pt x="1323" y="771"/>
                </a:cubicBezTo>
                <a:cubicBezTo>
                  <a:pt x="552" y="0"/>
                  <a:pt x="552" y="0"/>
                  <a:pt x="552" y="0"/>
                </a:cubicBezTo>
                <a:cubicBezTo>
                  <a:pt x="0" y="551"/>
                  <a:pt x="0" y="551"/>
                  <a:pt x="0" y="551"/>
                </a:cubicBezTo>
                <a:cubicBezTo>
                  <a:pt x="772" y="1322"/>
                  <a:pt x="772" y="1322"/>
                  <a:pt x="772" y="1322"/>
                </a:cubicBezTo>
                <a:lnTo>
                  <a:pt x="910" y="1185"/>
                </a:lnTo>
                <a:close/>
                <a:moveTo>
                  <a:pt x="1900" y="2768"/>
                </a:moveTo>
                <a:cubicBezTo>
                  <a:pt x="1900" y="2768"/>
                  <a:pt x="1901" y="2768"/>
                  <a:pt x="1901" y="2768"/>
                </a:cubicBezTo>
                <a:cubicBezTo>
                  <a:pt x="1900" y="2767"/>
                  <a:pt x="1900" y="2768"/>
                  <a:pt x="1900" y="2768"/>
                </a:cubicBezTo>
                <a:close/>
                <a:moveTo>
                  <a:pt x="2698" y="2075"/>
                </a:moveTo>
                <a:cubicBezTo>
                  <a:pt x="2698" y="2075"/>
                  <a:pt x="2225" y="2203"/>
                  <a:pt x="1901" y="2768"/>
                </a:cubicBezTo>
                <a:cubicBezTo>
                  <a:pt x="1926" y="2776"/>
                  <a:pt x="2770" y="3658"/>
                  <a:pt x="2770" y="3658"/>
                </a:cubicBezTo>
                <a:cubicBezTo>
                  <a:pt x="2923" y="3810"/>
                  <a:pt x="3169" y="3810"/>
                  <a:pt x="3321" y="3658"/>
                </a:cubicBezTo>
                <a:cubicBezTo>
                  <a:pt x="3542" y="3438"/>
                  <a:pt x="3542" y="3438"/>
                  <a:pt x="3542" y="3438"/>
                </a:cubicBezTo>
                <a:cubicBezTo>
                  <a:pt x="3694" y="3285"/>
                  <a:pt x="3694" y="3039"/>
                  <a:pt x="3542" y="2887"/>
                </a:cubicBezTo>
                <a:lnTo>
                  <a:pt x="2698" y="2075"/>
                </a:lnTo>
                <a:close/>
                <a:moveTo>
                  <a:pt x="3078" y="3506"/>
                </a:moveTo>
                <a:cubicBezTo>
                  <a:pt x="3040" y="3544"/>
                  <a:pt x="2978" y="3544"/>
                  <a:pt x="2940" y="3506"/>
                </a:cubicBezTo>
                <a:cubicBezTo>
                  <a:pt x="2231" y="2798"/>
                  <a:pt x="2231" y="2798"/>
                  <a:pt x="2231" y="2798"/>
                </a:cubicBezTo>
                <a:cubicBezTo>
                  <a:pt x="2193" y="2760"/>
                  <a:pt x="2193" y="2698"/>
                  <a:pt x="2231" y="2659"/>
                </a:cubicBezTo>
                <a:cubicBezTo>
                  <a:pt x="2270" y="2621"/>
                  <a:pt x="2332" y="2621"/>
                  <a:pt x="2370" y="2659"/>
                </a:cubicBezTo>
                <a:cubicBezTo>
                  <a:pt x="3078" y="3368"/>
                  <a:pt x="3078" y="3368"/>
                  <a:pt x="3078" y="3368"/>
                </a:cubicBezTo>
                <a:cubicBezTo>
                  <a:pt x="3116" y="3406"/>
                  <a:pt x="3116" y="3468"/>
                  <a:pt x="3078" y="3506"/>
                </a:cubicBezTo>
                <a:close/>
                <a:moveTo>
                  <a:pt x="3390" y="3194"/>
                </a:moveTo>
                <a:cubicBezTo>
                  <a:pt x="3352" y="3233"/>
                  <a:pt x="3290" y="3233"/>
                  <a:pt x="3251" y="3194"/>
                </a:cubicBezTo>
                <a:cubicBezTo>
                  <a:pt x="2543" y="2486"/>
                  <a:pt x="2543" y="2486"/>
                  <a:pt x="2543" y="2486"/>
                </a:cubicBezTo>
                <a:cubicBezTo>
                  <a:pt x="2505" y="2448"/>
                  <a:pt x="2505" y="2386"/>
                  <a:pt x="2543" y="2348"/>
                </a:cubicBezTo>
                <a:cubicBezTo>
                  <a:pt x="2581" y="2309"/>
                  <a:pt x="2643" y="2309"/>
                  <a:pt x="2682" y="2348"/>
                </a:cubicBezTo>
                <a:cubicBezTo>
                  <a:pt x="3390" y="3056"/>
                  <a:pt x="3390" y="3056"/>
                  <a:pt x="3390" y="3056"/>
                </a:cubicBezTo>
                <a:cubicBezTo>
                  <a:pt x="3428" y="3094"/>
                  <a:pt x="3428" y="3156"/>
                  <a:pt x="3390" y="31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4545330" y="1424305"/>
            <a:ext cx="872490" cy="864870"/>
          </a:xfrm>
          <a:prstGeom prst="ellipse">
            <a:avLst/>
          </a:prstGeom>
          <a:solidFill>
            <a:srgbClr val="8EE2AD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锁链"/>
          <p:cNvSpPr/>
          <p:nvPr/>
        </p:nvSpPr>
        <p:spPr bwMode="auto">
          <a:xfrm>
            <a:off x="4800600" y="1624330"/>
            <a:ext cx="444500" cy="444500"/>
          </a:xfrm>
          <a:custGeom>
            <a:avLst/>
            <a:gdLst>
              <a:gd name="T0" fmla="*/ 1198544 w 12129383"/>
              <a:gd name="T1" fmla="*/ 554640 h 12131849"/>
              <a:gd name="T2" fmla="*/ 1210242 w 12129383"/>
              <a:gd name="T3" fmla="*/ 566340 h 12131849"/>
              <a:gd name="T4" fmla="*/ 1234193 w 12129383"/>
              <a:gd name="T5" fmla="*/ 589740 h 12131849"/>
              <a:gd name="T6" fmla="*/ 1234193 w 12129383"/>
              <a:gd name="T7" fmla="*/ 1058292 h 12131849"/>
              <a:gd name="T8" fmla="*/ 589176 w 12129383"/>
              <a:gd name="T9" fmla="*/ 1703455 h 12131849"/>
              <a:gd name="T10" fmla="*/ 120732 w 12129383"/>
              <a:gd name="T11" fmla="*/ 1703455 h 12131849"/>
              <a:gd name="T12" fmla="*/ 97337 w 12129383"/>
              <a:gd name="T13" fmla="*/ 1680056 h 12131849"/>
              <a:gd name="T14" fmla="*/ 97337 w 12129383"/>
              <a:gd name="T15" fmla="*/ 1210947 h 12131849"/>
              <a:gd name="T16" fmla="*/ 379741 w 12129383"/>
              <a:gd name="T17" fmla="*/ 928479 h 12131849"/>
              <a:gd name="T18" fmla="*/ 472761 w 12129383"/>
              <a:gd name="T19" fmla="*/ 1186990 h 12131849"/>
              <a:gd name="T20" fmla="*/ 272795 w 12129383"/>
              <a:gd name="T21" fmla="*/ 1387002 h 12131849"/>
              <a:gd name="T22" fmla="*/ 272795 w 12129383"/>
              <a:gd name="T23" fmla="*/ 1504001 h 12131849"/>
              <a:gd name="T24" fmla="*/ 296747 w 12129383"/>
              <a:gd name="T25" fmla="*/ 1527400 h 12131849"/>
              <a:gd name="T26" fmla="*/ 413718 w 12129383"/>
              <a:gd name="T27" fmla="*/ 1527400 h 12131849"/>
              <a:gd name="T28" fmla="*/ 655461 w 12129383"/>
              <a:gd name="T29" fmla="*/ 1285603 h 12131849"/>
              <a:gd name="T30" fmla="*/ 882163 w 12129383"/>
              <a:gd name="T31" fmla="*/ 1058292 h 12131849"/>
              <a:gd name="T32" fmla="*/ 987995 w 12129383"/>
              <a:gd name="T33" fmla="*/ 952993 h 12131849"/>
              <a:gd name="T34" fmla="*/ 1058178 w 12129383"/>
              <a:gd name="T35" fmla="*/ 882794 h 12131849"/>
              <a:gd name="T36" fmla="*/ 1058178 w 12129383"/>
              <a:gd name="T37" fmla="*/ 765238 h 12131849"/>
              <a:gd name="T38" fmla="*/ 1034784 w 12129383"/>
              <a:gd name="T39" fmla="*/ 741838 h 12131849"/>
              <a:gd name="T40" fmla="*/ 1021972 w 12129383"/>
              <a:gd name="T41" fmla="*/ 731253 h 12131849"/>
              <a:gd name="T42" fmla="*/ 1198544 w 12129383"/>
              <a:gd name="T43" fmla="*/ 554640 h 12131849"/>
              <a:gd name="T44" fmla="*/ 1445077 w 12129383"/>
              <a:gd name="T45" fmla="*/ 0 h 12131849"/>
              <a:gd name="T46" fmla="*/ 1679856 w 12129383"/>
              <a:gd name="T47" fmla="*/ 97342 h 12131849"/>
              <a:gd name="T48" fmla="*/ 1702694 w 12129383"/>
              <a:gd name="T49" fmla="*/ 120737 h 12131849"/>
              <a:gd name="T50" fmla="*/ 1702694 w 12129383"/>
              <a:gd name="T51" fmla="*/ 589759 h 12131849"/>
              <a:gd name="T52" fmla="*/ 1417505 w 12129383"/>
              <a:gd name="T53" fmla="*/ 874960 h 12131849"/>
              <a:gd name="T54" fmla="*/ 1338410 w 12129383"/>
              <a:gd name="T55" fmla="*/ 602571 h 12131849"/>
              <a:gd name="T56" fmla="*/ 1527236 w 12129383"/>
              <a:gd name="T57" fmla="*/ 413737 h 12131849"/>
              <a:gd name="T58" fmla="*/ 1527236 w 12129383"/>
              <a:gd name="T59" fmla="*/ 296759 h 12131849"/>
              <a:gd name="T60" fmla="*/ 1503841 w 12129383"/>
              <a:gd name="T61" fmla="*/ 273364 h 12131849"/>
              <a:gd name="T62" fmla="*/ 1386313 w 12129383"/>
              <a:gd name="T63" fmla="*/ 273364 h 12131849"/>
              <a:gd name="T64" fmla="*/ 1144571 w 12129383"/>
              <a:gd name="T65" fmla="*/ 515117 h 12131849"/>
              <a:gd name="T66" fmla="*/ 917868 w 12129383"/>
              <a:gd name="T67" fmla="*/ 741829 h 12131849"/>
              <a:gd name="T68" fmla="*/ 765247 w 12129383"/>
              <a:gd name="T69" fmla="*/ 894456 h 12131849"/>
              <a:gd name="T70" fmla="*/ 741853 w 12129383"/>
              <a:gd name="T71" fmla="*/ 917852 h 12131849"/>
              <a:gd name="T72" fmla="*/ 741853 w 12129383"/>
              <a:gd name="T73" fmla="*/ 1034829 h 12131849"/>
              <a:gd name="T74" fmla="*/ 765247 w 12129383"/>
              <a:gd name="T75" fmla="*/ 1058224 h 12131849"/>
              <a:gd name="T76" fmla="*/ 778059 w 12129383"/>
              <a:gd name="T77" fmla="*/ 1068808 h 12131849"/>
              <a:gd name="T78" fmla="*/ 601487 w 12129383"/>
              <a:gd name="T79" fmla="*/ 1245387 h 12131849"/>
              <a:gd name="T80" fmla="*/ 589233 w 12129383"/>
              <a:gd name="T81" fmla="*/ 1234247 h 12131849"/>
              <a:gd name="T82" fmla="*/ 565838 w 12129383"/>
              <a:gd name="T83" fmla="*/ 1210851 h 12131849"/>
              <a:gd name="T84" fmla="*/ 565838 w 12129383"/>
              <a:gd name="T85" fmla="*/ 741829 h 12131849"/>
              <a:gd name="T86" fmla="*/ 1210298 w 12129383"/>
              <a:gd name="T87" fmla="*/ 97342 h 12131849"/>
              <a:gd name="T88" fmla="*/ 1445077 w 12129383"/>
              <a:gd name="T89" fmla="*/ 0 h 12131849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2129383" h="12131849">
                <a:moveTo>
                  <a:pt x="8076308" y="3737406"/>
                </a:moveTo>
                <a:cubicBezTo>
                  <a:pt x="8102581" y="3763686"/>
                  <a:pt x="8132608" y="3786211"/>
                  <a:pt x="8155128" y="3816245"/>
                </a:cubicBezTo>
                <a:cubicBezTo>
                  <a:pt x="8155128" y="3816245"/>
                  <a:pt x="8155128" y="3816245"/>
                  <a:pt x="8316523" y="3973922"/>
                </a:cubicBezTo>
                <a:cubicBezTo>
                  <a:pt x="9187304" y="4844902"/>
                  <a:pt x="9187304" y="6260244"/>
                  <a:pt x="8316523" y="7131224"/>
                </a:cubicBezTo>
                <a:cubicBezTo>
                  <a:pt x="8316523" y="7131224"/>
                  <a:pt x="8316523" y="7131224"/>
                  <a:pt x="3970124" y="11478614"/>
                </a:cubicBezTo>
                <a:cubicBezTo>
                  <a:pt x="3099343" y="12349594"/>
                  <a:pt x="1684323" y="12349594"/>
                  <a:pt x="813542" y="11478614"/>
                </a:cubicBezTo>
                <a:cubicBezTo>
                  <a:pt x="813542" y="11478614"/>
                  <a:pt x="813542" y="11478614"/>
                  <a:pt x="655901" y="11320937"/>
                </a:cubicBezTo>
                <a:cubicBezTo>
                  <a:pt x="-218634" y="10446203"/>
                  <a:pt x="-218634" y="9030860"/>
                  <a:pt x="655901" y="8159881"/>
                </a:cubicBezTo>
                <a:cubicBezTo>
                  <a:pt x="655901" y="8159881"/>
                  <a:pt x="655901" y="8159881"/>
                  <a:pt x="2558858" y="6256490"/>
                </a:cubicBezTo>
                <a:cubicBezTo>
                  <a:pt x="2521324" y="6868428"/>
                  <a:pt x="2731513" y="7502892"/>
                  <a:pt x="3185670" y="7998450"/>
                </a:cubicBezTo>
                <a:cubicBezTo>
                  <a:pt x="3185670" y="7998450"/>
                  <a:pt x="3185670" y="7998450"/>
                  <a:pt x="1838211" y="9346216"/>
                </a:cubicBezTo>
                <a:cubicBezTo>
                  <a:pt x="1620516" y="9563960"/>
                  <a:pt x="1620516" y="9916858"/>
                  <a:pt x="1838211" y="10134602"/>
                </a:cubicBezTo>
                <a:cubicBezTo>
                  <a:pt x="1838211" y="10134602"/>
                  <a:pt x="1838211" y="10134602"/>
                  <a:pt x="1999606" y="10292280"/>
                </a:cubicBezTo>
                <a:cubicBezTo>
                  <a:pt x="2213548" y="10510024"/>
                  <a:pt x="2570118" y="10510024"/>
                  <a:pt x="2787813" y="10292280"/>
                </a:cubicBezTo>
                <a:cubicBezTo>
                  <a:pt x="2787813" y="10292280"/>
                  <a:pt x="2787813" y="10292280"/>
                  <a:pt x="4416775" y="8662947"/>
                </a:cubicBezTo>
                <a:cubicBezTo>
                  <a:pt x="4416775" y="8662947"/>
                  <a:pt x="4416775" y="8662947"/>
                  <a:pt x="5944395" y="7131224"/>
                </a:cubicBezTo>
                <a:cubicBezTo>
                  <a:pt x="5944395" y="7131224"/>
                  <a:pt x="5944395" y="7131224"/>
                  <a:pt x="6657535" y="6421676"/>
                </a:cubicBezTo>
                <a:cubicBezTo>
                  <a:pt x="6657535" y="6421676"/>
                  <a:pt x="6657535" y="6421676"/>
                  <a:pt x="7130459" y="5948644"/>
                </a:cubicBezTo>
                <a:cubicBezTo>
                  <a:pt x="7348154" y="5730899"/>
                  <a:pt x="7348154" y="5374248"/>
                  <a:pt x="7130459" y="5156503"/>
                </a:cubicBezTo>
                <a:cubicBezTo>
                  <a:pt x="7130459" y="5156503"/>
                  <a:pt x="7130459" y="5156503"/>
                  <a:pt x="6972818" y="4998825"/>
                </a:cubicBezTo>
                <a:cubicBezTo>
                  <a:pt x="6946544" y="4972546"/>
                  <a:pt x="6916517" y="4950020"/>
                  <a:pt x="6886490" y="4927495"/>
                </a:cubicBezTo>
                <a:cubicBezTo>
                  <a:pt x="6886490" y="4927495"/>
                  <a:pt x="6886490" y="4927495"/>
                  <a:pt x="8076308" y="3737406"/>
                </a:cubicBezTo>
                <a:close/>
                <a:moveTo>
                  <a:pt x="9737550" y="0"/>
                </a:moveTo>
                <a:cubicBezTo>
                  <a:pt x="10309939" y="0"/>
                  <a:pt x="10882327" y="218643"/>
                  <a:pt x="11319594" y="655929"/>
                </a:cubicBezTo>
                <a:cubicBezTo>
                  <a:pt x="11319594" y="655929"/>
                  <a:pt x="11319594" y="655929"/>
                  <a:pt x="11473482" y="813577"/>
                </a:cubicBezTo>
                <a:cubicBezTo>
                  <a:pt x="12348017" y="1684397"/>
                  <a:pt x="12348017" y="3099478"/>
                  <a:pt x="11473482" y="3974050"/>
                </a:cubicBezTo>
                <a:cubicBezTo>
                  <a:pt x="11473482" y="3974050"/>
                  <a:pt x="11473482" y="3974050"/>
                  <a:pt x="9551759" y="5895858"/>
                </a:cubicBezTo>
                <a:cubicBezTo>
                  <a:pt x="9641840" y="5265265"/>
                  <a:pt x="9461678" y="4593383"/>
                  <a:pt x="9018781" y="4060382"/>
                </a:cubicBezTo>
                <a:cubicBezTo>
                  <a:pt x="9018781" y="4060382"/>
                  <a:pt x="9018781" y="4060382"/>
                  <a:pt x="10291172" y="2787935"/>
                </a:cubicBezTo>
                <a:cubicBezTo>
                  <a:pt x="10508867" y="2570230"/>
                  <a:pt x="10508867" y="2217398"/>
                  <a:pt x="10291172" y="1999693"/>
                </a:cubicBezTo>
                <a:cubicBezTo>
                  <a:pt x="10291172" y="1999693"/>
                  <a:pt x="10291172" y="1999693"/>
                  <a:pt x="10133530" y="1842045"/>
                </a:cubicBezTo>
                <a:cubicBezTo>
                  <a:pt x="9915835" y="1624340"/>
                  <a:pt x="9559265" y="1624340"/>
                  <a:pt x="9341570" y="1842045"/>
                </a:cubicBezTo>
                <a:cubicBezTo>
                  <a:pt x="9341570" y="1842045"/>
                  <a:pt x="9341570" y="1842045"/>
                  <a:pt x="7712609" y="3471077"/>
                </a:cubicBezTo>
                <a:cubicBezTo>
                  <a:pt x="7712609" y="3471077"/>
                  <a:pt x="7712609" y="3471077"/>
                  <a:pt x="6184988" y="4998764"/>
                </a:cubicBezTo>
                <a:cubicBezTo>
                  <a:pt x="6184988" y="4998764"/>
                  <a:pt x="6184988" y="4998764"/>
                  <a:pt x="5156566" y="6027232"/>
                </a:cubicBezTo>
                <a:cubicBezTo>
                  <a:pt x="5156566" y="6027232"/>
                  <a:pt x="5156566" y="6027232"/>
                  <a:pt x="4998924" y="6184880"/>
                </a:cubicBezTo>
                <a:cubicBezTo>
                  <a:pt x="4781229" y="6402585"/>
                  <a:pt x="4781229" y="6755417"/>
                  <a:pt x="4998924" y="6973122"/>
                </a:cubicBezTo>
                <a:cubicBezTo>
                  <a:pt x="4998924" y="6973122"/>
                  <a:pt x="4998924" y="6973122"/>
                  <a:pt x="5156566" y="7130770"/>
                </a:cubicBezTo>
                <a:cubicBezTo>
                  <a:pt x="5182839" y="7160798"/>
                  <a:pt x="5212866" y="7183319"/>
                  <a:pt x="5242893" y="7202087"/>
                </a:cubicBezTo>
                <a:cubicBezTo>
                  <a:pt x="5242893" y="7202087"/>
                  <a:pt x="5242893" y="7202087"/>
                  <a:pt x="4053076" y="8391956"/>
                </a:cubicBezTo>
                <a:cubicBezTo>
                  <a:pt x="4026802" y="8369435"/>
                  <a:pt x="3996775" y="8343160"/>
                  <a:pt x="3970502" y="8316885"/>
                </a:cubicBezTo>
                <a:cubicBezTo>
                  <a:pt x="3970502" y="8316885"/>
                  <a:pt x="3970502" y="8316885"/>
                  <a:pt x="3812861" y="8159237"/>
                </a:cubicBezTo>
                <a:cubicBezTo>
                  <a:pt x="2942079" y="7284665"/>
                  <a:pt x="2942079" y="5873337"/>
                  <a:pt x="3812861" y="4998764"/>
                </a:cubicBezTo>
                <a:cubicBezTo>
                  <a:pt x="3812861" y="4998764"/>
                  <a:pt x="3812861" y="4998764"/>
                  <a:pt x="8155506" y="655929"/>
                </a:cubicBezTo>
                <a:cubicBezTo>
                  <a:pt x="8592773" y="218643"/>
                  <a:pt x="9165162" y="0"/>
                  <a:pt x="973755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8062595" y="1409065"/>
            <a:ext cx="872490" cy="864870"/>
          </a:xfrm>
          <a:prstGeom prst="ellipse">
            <a:avLst/>
          </a:prstGeom>
          <a:solidFill>
            <a:srgbClr val="8EE2AD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9" name="放大镜"/>
          <p:cNvSpPr/>
          <p:nvPr/>
        </p:nvSpPr>
        <p:spPr>
          <a:xfrm>
            <a:off x="8303260" y="1575435"/>
            <a:ext cx="441960" cy="478790"/>
          </a:xfrm>
          <a:custGeom>
            <a:avLst/>
            <a:gdLst>
              <a:gd name="connsiteX0" fmla="*/ 1638300 w 4396363"/>
              <a:gd name="connsiteY0" fmla="*/ 558403 h 5128349"/>
              <a:gd name="connsiteX1" fmla="*/ 558403 w 4396363"/>
              <a:gd name="connsiteY1" fmla="*/ 1638300 h 5128349"/>
              <a:gd name="connsiteX2" fmla="*/ 1638300 w 4396363"/>
              <a:gd name="connsiteY2" fmla="*/ 2718197 h 5128349"/>
              <a:gd name="connsiteX3" fmla="*/ 2718197 w 4396363"/>
              <a:gd name="connsiteY3" fmla="*/ 1638300 h 5128349"/>
              <a:gd name="connsiteX4" fmla="*/ 1638300 w 4396363"/>
              <a:gd name="connsiteY4" fmla="*/ 558403 h 5128349"/>
              <a:gd name="connsiteX5" fmla="*/ 1638300 w 4396363"/>
              <a:gd name="connsiteY5" fmla="*/ 0 h 5128349"/>
              <a:gd name="connsiteX6" fmla="*/ 3276600 w 4396363"/>
              <a:gd name="connsiteY6" fmla="*/ 1638300 h 5128349"/>
              <a:gd name="connsiteX7" fmla="*/ 2902492 w 4396363"/>
              <a:gd name="connsiteY7" fmla="*/ 2680411 h 5128349"/>
              <a:gd name="connsiteX8" fmla="*/ 2816386 w 4396363"/>
              <a:gd name="connsiteY8" fmla="*/ 2775151 h 5128349"/>
              <a:gd name="connsiteX9" fmla="*/ 2928393 w 4396363"/>
              <a:gd name="connsiteY9" fmla="*/ 2923790 h 5128349"/>
              <a:gd name="connsiteX10" fmla="*/ 2942554 w 4396363"/>
              <a:gd name="connsiteY10" fmla="*/ 2913119 h 5128349"/>
              <a:gd name="connsiteX11" fmla="*/ 3136485 w 4396363"/>
              <a:gd name="connsiteY11" fmla="*/ 2942400 h 5128349"/>
              <a:gd name="connsiteX12" fmla="*/ 4367683 w 4396363"/>
              <a:gd name="connsiteY12" fmla="*/ 4576254 h 5128349"/>
              <a:gd name="connsiteX13" fmla="*/ 4342375 w 4396363"/>
              <a:gd name="connsiteY13" fmla="*/ 4770744 h 5128349"/>
              <a:gd name="connsiteX14" fmla="*/ 3903910 w 4396363"/>
              <a:gd name="connsiteY14" fmla="*/ 5101151 h 5128349"/>
              <a:gd name="connsiteX15" fmla="*/ 3709978 w 4396363"/>
              <a:gd name="connsiteY15" fmla="*/ 5071870 h 5128349"/>
              <a:gd name="connsiteX16" fmla="*/ 2478781 w 4396363"/>
              <a:gd name="connsiteY16" fmla="*/ 3438015 h 5128349"/>
              <a:gd name="connsiteX17" fmla="*/ 2504089 w 4396363"/>
              <a:gd name="connsiteY17" fmla="*/ 3243526 h 5128349"/>
              <a:gd name="connsiteX18" fmla="*/ 2518249 w 4396363"/>
              <a:gd name="connsiteY18" fmla="*/ 3232855 h 5128349"/>
              <a:gd name="connsiteX19" fmla="*/ 2406738 w 4396363"/>
              <a:gd name="connsiteY19" fmla="*/ 3084875 h 5128349"/>
              <a:gd name="connsiteX20" fmla="*/ 2276001 w 4396363"/>
              <a:gd name="connsiteY20" fmla="*/ 3147854 h 5128349"/>
              <a:gd name="connsiteX21" fmla="*/ 1638300 w 4396363"/>
              <a:gd name="connsiteY21" fmla="*/ 3276600 h 5128349"/>
              <a:gd name="connsiteX22" fmla="*/ 0 w 4396363"/>
              <a:gd name="connsiteY22" fmla="*/ 1638300 h 5128349"/>
              <a:gd name="connsiteX23" fmla="*/ 1638300 w 4396363"/>
              <a:gd name="connsiteY23" fmla="*/ 0 h 5128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396363" h="5128349">
                <a:moveTo>
                  <a:pt x="1638300" y="558403"/>
                </a:moveTo>
                <a:cubicBezTo>
                  <a:pt x="1041889" y="558403"/>
                  <a:pt x="558403" y="1041889"/>
                  <a:pt x="558403" y="1638300"/>
                </a:cubicBezTo>
                <a:cubicBezTo>
                  <a:pt x="558403" y="2234711"/>
                  <a:pt x="1041889" y="2718197"/>
                  <a:pt x="1638300" y="2718197"/>
                </a:cubicBezTo>
                <a:cubicBezTo>
                  <a:pt x="2234711" y="2718197"/>
                  <a:pt x="2718197" y="2234711"/>
                  <a:pt x="2718197" y="1638300"/>
                </a:cubicBezTo>
                <a:cubicBezTo>
                  <a:pt x="2718197" y="1041889"/>
                  <a:pt x="2234711" y="558403"/>
                  <a:pt x="1638300" y="558403"/>
                </a:cubicBezTo>
                <a:close/>
                <a:moveTo>
                  <a:pt x="1638300" y="0"/>
                </a:moveTo>
                <a:cubicBezTo>
                  <a:pt x="2543108" y="0"/>
                  <a:pt x="3276600" y="733492"/>
                  <a:pt x="3276600" y="1638300"/>
                </a:cubicBezTo>
                <a:cubicBezTo>
                  <a:pt x="3276600" y="2034154"/>
                  <a:pt x="3136205" y="2397216"/>
                  <a:pt x="2902492" y="2680411"/>
                </a:cubicBezTo>
                <a:lnTo>
                  <a:pt x="2816386" y="2775151"/>
                </a:lnTo>
                <a:lnTo>
                  <a:pt x="2928393" y="2923790"/>
                </a:lnTo>
                <a:lnTo>
                  <a:pt x="2942554" y="2913119"/>
                </a:lnTo>
                <a:cubicBezTo>
                  <a:pt x="3003095" y="2867498"/>
                  <a:pt x="3089921" y="2880607"/>
                  <a:pt x="3136485" y="2942400"/>
                </a:cubicBezTo>
                <a:lnTo>
                  <a:pt x="4367683" y="4576254"/>
                </a:lnTo>
                <a:cubicBezTo>
                  <a:pt x="4414247" y="4638047"/>
                  <a:pt x="4402916" y="4725123"/>
                  <a:pt x="4342375" y="4770744"/>
                </a:cubicBezTo>
                <a:lnTo>
                  <a:pt x="3903910" y="5101151"/>
                </a:lnTo>
                <a:cubicBezTo>
                  <a:pt x="3843369" y="5146772"/>
                  <a:pt x="3756543" y="5133662"/>
                  <a:pt x="3709978" y="5071870"/>
                </a:cubicBezTo>
                <a:lnTo>
                  <a:pt x="2478781" y="3438015"/>
                </a:lnTo>
                <a:cubicBezTo>
                  <a:pt x="2432217" y="3376223"/>
                  <a:pt x="2443548" y="3289147"/>
                  <a:pt x="2504089" y="3243526"/>
                </a:cubicBezTo>
                <a:lnTo>
                  <a:pt x="2518249" y="3232855"/>
                </a:lnTo>
                <a:lnTo>
                  <a:pt x="2406738" y="3084875"/>
                </a:lnTo>
                <a:lnTo>
                  <a:pt x="2276001" y="3147854"/>
                </a:lnTo>
                <a:cubicBezTo>
                  <a:pt x="2079997" y="3230757"/>
                  <a:pt x="1864502" y="3276600"/>
                  <a:pt x="1638300" y="3276600"/>
                </a:cubicBezTo>
                <a:cubicBezTo>
                  <a:pt x="733492" y="3276600"/>
                  <a:pt x="0" y="2543108"/>
                  <a:pt x="0" y="1638300"/>
                </a:cubicBezTo>
                <a:cubicBezTo>
                  <a:pt x="0" y="733492"/>
                  <a:pt x="733492" y="0"/>
                  <a:pt x="16383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觅元素58aba9930fa51"/>
          <p:cNvPicPr>
            <a:picLocks noChangeAspect="1"/>
          </p:cNvPicPr>
          <p:nvPr/>
        </p:nvPicPr>
        <p:blipFill>
          <a:blip r:embed="rId1"/>
          <a:srcRect r="25375" b="-663"/>
          <a:stretch>
            <a:fillRect/>
          </a:stretch>
        </p:blipFill>
        <p:spPr>
          <a:xfrm rot="16200000" flipH="1" flipV="1">
            <a:off x="4282440" y="610870"/>
            <a:ext cx="3627120" cy="8840470"/>
          </a:xfrm>
          <a:prstGeom prst="rect">
            <a:avLst/>
          </a:prstGeom>
        </p:spPr>
      </p:pic>
      <p:sp>
        <p:nvSpPr>
          <p:cNvPr id="2" name="TextBox 25"/>
          <p:cNvSpPr/>
          <p:nvPr/>
        </p:nvSpPr>
        <p:spPr>
          <a:xfrm flipH="1">
            <a:off x="3992563" y="2648585"/>
            <a:ext cx="4206875" cy="548640"/>
          </a:xfrm>
          <a:prstGeom prst="rect">
            <a:avLst/>
          </a:prstGeom>
          <a:noFill/>
          <a:ln w="9525">
            <a:noFill/>
          </a:ln>
        </p:spPr>
        <p:txBody>
          <a:bodyPr wrap="square" rtlCol="0" anchor="t">
            <a:spAutoFit/>
          </a:bodyPr>
          <a:p>
            <a:pPr lvl="0" algn="ctr"/>
            <a:r>
              <a:rPr lang="zh-CN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行业及市场情况</a:t>
            </a:r>
            <a:endParaRPr lang="zh-CN" altLang="zh-CN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4" name="TextBox 25"/>
          <p:cNvSpPr txBox="1"/>
          <p:nvPr/>
        </p:nvSpPr>
        <p:spPr>
          <a:xfrm flipH="1">
            <a:off x="3992563" y="3275330"/>
            <a:ext cx="4206875" cy="4178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lvl="0" algn="ctr" fontAlgn="base"/>
            <a:r>
              <a:rPr lang="zh-CN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Industry and market conditions</a:t>
            </a:r>
            <a:endParaRPr lang="zh-CN" altLang="zh-CN" sz="2000" strike="noStrike" noProof="1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cs typeface="+mn-cs"/>
              <a:sym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097338" y="1315720"/>
            <a:ext cx="3997325" cy="1443355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lvl="0" algn="ctr" fontAlgn="base"/>
            <a:r>
              <a:rPr lang="en-US" altLang="zh-CN" sz="8800">
                <a:solidFill>
                  <a:srgbClr val="5FC17F"/>
                </a:solidFill>
                <a:effectLst/>
                <a:latin typeface="Impact" panose="020B0806030902050204" charset="0"/>
                <a:ea typeface="微软雅黑" panose="020B0503020204020204" charset="-122"/>
                <a:sym typeface="微软雅黑" panose="020B0503020204020204" charset="-122"/>
              </a:rPr>
              <a:t>PART 3</a:t>
            </a:r>
            <a:endParaRPr lang="en-US" altLang="zh-CN" sz="8800">
              <a:solidFill>
                <a:srgbClr val="5FC17F"/>
              </a:solidFill>
              <a:effectLst/>
              <a:latin typeface="Impact" panose="020B0806030902050204" charset="0"/>
              <a:ea typeface="微软雅黑" panose="020B0503020204020204" charset="-122"/>
              <a:sym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-12065" y="177800"/>
            <a:ext cx="4264025" cy="558800"/>
          </a:xfrm>
          <a:prstGeom prst="rect">
            <a:avLst/>
          </a:prstGeom>
          <a:solidFill>
            <a:srgbClr val="CCF2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 rot="0">
            <a:off x="211455" y="177800"/>
            <a:ext cx="3956050" cy="588415"/>
            <a:chOff x="681" y="3617"/>
            <a:chExt cx="7384" cy="922"/>
          </a:xfrm>
        </p:grpSpPr>
        <p:sp>
          <p:nvSpPr>
            <p:cNvPr id="38" name="TextBox 25"/>
            <p:cNvSpPr txBox="1"/>
            <p:nvPr/>
          </p:nvSpPr>
          <p:spPr>
            <a:xfrm flipH="1">
              <a:off x="681" y="3617"/>
              <a:ext cx="6541" cy="55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p>
              <a:pPr lvl="0" algn="l" fontAlgn="base"/>
              <a:r>
                <a:rPr lang="zh-CN" altLang="zh-CN" sz="160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cs"/>
                  <a:sym typeface="微软雅黑" panose="020B0503020204020204" charset="-122"/>
                </a:rPr>
                <a:t>请在此处输入所需标题</a:t>
              </a:r>
              <a:endParaRPr lang="zh-CN" altLang="zh-CN" sz="1600" strike="noStrike" noProof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endParaRPr>
            </a:p>
          </p:txBody>
        </p:sp>
        <p:sp>
          <p:nvSpPr>
            <p:cNvPr id="2" name="TextBox 25"/>
            <p:cNvSpPr txBox="1"/>
            <p:nvPr/>
          </p:nvSpPr>
          <p:spPr>
            <a:xfrm flipH="1">
              <a:off x="681" y="3987"/>
              <a:ext cx="7384" cy="55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p>
              <a:pPr lvl="0" algn="l" fontAlgn="base"/>
              <a:r>
                <a:rPr lang="zh-CN" altLang="zh-CN" sz="160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cs"/>
                  <a:sym typeface="微软雅黑" panose="020B0503020204020204" charset="-122"/>
                </a:rPr>
                <a:t>Please enter the required title here</a:t>
              </a:r>
              <a:endParaRPr lang="zh-CN" altLang="zh-CN" sz="1600" strike="noStrike" noProof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endParaRPr>
            </a:p>
          </p:txBody>
        </p:sp>
      </p:grpSp>
      <p:sp>
        <p:nvSpPr>
          <p:cNvPr id="4" name="对角圆角矩形 3"/>
          <p:cNvSpPr/>
          <p:nvPr/>
        </p:nvSpPr>
        <p:spPr>
          <a:xfrm>
            <a:off x="2797810" y="2166620"/>
            <a:ext cx="1788795" cy="1788795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8EE2AD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/>
            <a:endParaRPr lang="zh-CN" altLang="en-US">
              <a:sym typeface="+mn-ea"/>
            </a:endParaRPr>
          </a:p>
        </p:txBody>
      </p:sp>
      <p:sp>
        <p:nvSpPr>
          <p:cNvPr id="5" name="对角圆角矩形 4"/>
          <p:cNvSpPr/>
          <p:nvPr/>
        </p:nvSpPr>
        <p:spPr>
          <a:xfrm flipH="1">
            <a:off x="1554480" y="3349625"/>
            <a:ext cx="1122045" cy="1122045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8EE2AD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/>
            <a:endParaRPr lang="zh-CN" altLang="en-US">
              <a:sym typeface="+mn-ea"/>
            </a:endParaRPr>
          </a:p>
        </p:txBody>
      </p:sp>
      <p:sp>
        <p:nvSpPr>
          <p:cNvPr id="6" name="对角圆角矩形 5"/>
          <p:cNvSpPr/>
          <p:nvPr/>
        </p:nvSpPr>
        <p:spPr>
          <a:xfrm>
            <a:off x="2600960" y="4214495"/>
            <a:ext cx="1409700" cy="140970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8EE2AD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/>
            <a:endParaRPr lang="zh-CN" altLang="en-US">
              <a:sym typeface="+mn-ea"/>
            </a:endParaRPr>
          </a:p>
        </p:txBody>
      </p:sp>
      <p:sp>
        <p:nvSpPr>
          <p:cNvPr id="7" name="对角圆角矩形 6"/>
          <p:cNvSpPr/>
          <p:nvPr/>
        </p:nvSpPr>
        <p:spPr>
          <a:xfrm flipH="1">
            <a:off x="1160780" y="4713605"/>
            <a:ext cx="1334135" cy="1334135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8EE2AD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/>
            <a:endParaRPr lang="zh-CN" altLang="en-US">
              <a:sym typeface="+mn-ea"/>
            </a:endParaRPr>
          </a:p>
        </p:txBody>
      </p:sp>
      <p:grpSp>
        <p:nvGrpSpPr>
          <p:cNvPr id="14" name="组合 13"/>
          <p:cNvGrpSpPr/>
          <p:nvPr/>
        </p:nvGrpSpPr>
        <p:grpSpPr>
          <a:xfrm rot="16200000">
            <a:off x="2251710" y="5225415"/>
            <a:ext cx="593090" cy="2400935"/>
            <a:chOff x="9094" y="1721"/>
            <a:chExt cx="1723" cy="7210"/>
          </a:xfrm>
        </p:grpSpPr>
        <p:sp>
          <p:nvSpPr>
            <p:cNvPr id="15" name="矩形 14"/>
            <p:cNvSpPr/>
            <p:nvPr/>
          </p:nvSpPr>
          <p:spPr>
            <a:xfrm rot="16200000">
              <a:off x="6229" y="4587"/>
              <a:ext cx="7205" cy="14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 rot="5400000" flipH="1">
              <a:off x="7088" y="5202"/>
              <a:ext cx="7210" cy="248"/>
            </a:xfrm>
            <a:prstGeom prst="rect">
              <a:avLst/>
            </a:prstGeom>
            <a:gradFill>
              <a:gsLst>
                <a:gs pos="100000">
                  <a:schemeClr val="tx1">
                    <a:lumMod val="75000"/>
                    <a:lumOff val="25000"/>
                    <a:alpha val="56000"/>
                  </a:schemeClr>
                </a:gs>
                <a:gs pos="4000">
                  <a:schemeClr val="bg1">
                    <a:lumMod val="75000"/>
                    <a:alpha val="0"/>
                  </a:schemeClr>
                </a:gs>
                <a:gs pos="69000">
                  <a:schemeClr val="tx1">
                    <a:lumMod val="75000"/>
                    <a:lumOff val="25000"/>
                    <a:alpha val="35000"/>
                  </a:schemeClr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8" name="对角圆角矩形 7"/>
          <p:cNvSpPr/>
          <p:nvPr/>
        </p:nvSpPr>
        <p:spPr>
          <a:xfrm flipH="1">
            <a:off x="1857375" y="2303145"/>
            <a:ext cx="819150" cy="81915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8EE2AD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/>
            <a:endParaRPr lang="zh-CN" altLang="en-US">
              <a:sym typeface="+mn-ea"/>
            </a:endParaRPr>
          </a:p>
        </p:txBody>
      </p:sp>
      <p:sp>
        <p:nvSpPr>
          <p:cNvPr id="49" name="文本框 20"/>
          <p:cNvSpPr txBox="1"/>
          <p:nvPr/>
        </p:nvSpPr>
        <p:spPr>
          <a:xfrm flipH="1">
            <a:off x="3058160" y="2586355"/>
            <a:ext cx="1268730" cy="94869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ctr"/>
            <a:r>
              <a:rPr lang="en-US" altLang="zh-CN" sz="28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STEP</a:t>
            </a:r>
            <a:endParaRPr lang="en-US" altLang="zh-CN" sz="2800">
              <a:solidFill>
                <a:schemeClr val="bg1"/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lvl="0" algn="ctr"/>
            <a:r>
              <a:rPr lang="en-US" altLang="zh-CN" sz="28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01</a:t>
            </a:r>
            <a:endParaRPr lang="en-US" altLang="zh-CN" sz="2800">
              <a:solidFill>
                <a:schemeClr val="bg1"/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6" name="文本框 20"/>
          <p:cNvSpPr txBox="1"/>
          <p:nvPr/>
        </p:nvSpPr>
        <p:spPr>
          <a:xfrm flipH="1">
            <a:off x="1451610" y="3436620"/>
            <a:ext cx="1268730" cy="94869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ctr"/>
            <a:r>
              <a:rPr lang="en-US" altLang="zh-CN" sz="28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STEP</a:t>
            </a:r>
            <a:endParaRPr lang="en-US" altLang="zh-CN" sz="2800">
              <a:solidFill>
                <a:schemeClr val="bg1"/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lvl="0" algn="ctr"/>
            <a:r>
              <a:rPr lang="en-US" altLang="zh-CN" sz="28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02</a:t>
            </a:r>
            <a:endParaRPr lang="en-US" altLang="zh-CN" sz="2800">
              <a:solidFill>
                <a:schemeClr val="bg1"/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0" name="文本框 20"/>
          <p:cNvSpPr txBox="1"/>
          <p:nvPr/>
        </p:nvSpPr>
        <p:spPr>
          <a:xfrm flipH="1">
            <a:off x="1160780" y="4829810"/>
            <a:ext cx="1268730" cy="94869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ctr"/>
            <a:r>
              <a:rPr lang="en-US" altLang="zh-CN" sz="28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STEP</a:t>
            </a:r>
            <a:endParaRPr lang="en-US" altLang="zh-CN" sz="2800">
              <a:solidFill>
                <a:schemeClr val="bg1"/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lvl="0" algn="ctr"/>
            <a:r>
              <a:rPr lang="en-US" altLang="zh-CN" sz="28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03</a:t>
            </a:r>
            <a:endParaRPr lang="en-US" altLang="zh-CN" sz="2800">
              <a:solidFill>
                <a:schemeClr val="bg1"/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9" name="放大镜"/>
          <p:cNvSpPr/>
          <p:nvPr/>
        </p:nvSpPr>
        <p:spPr>
          <a:xfrm>
            <a:off x="2922905" y="4467225"/>
            <a:ext cx="669290" cy="725170"/>
          </a:xfrm>
          <a:custGeom>
            <a:avLst/>
            <a:gdLst>
              <a:gd name="connsiteX0" fmla="*/ 1638300 w 4396363"/>
              <a:gd name="connsiteY0" fmla="*/ 558403 h 5128349"/>
              <a:gd name="connsiteX1" fmla="*/ 558403 w 4396363"/>
              <a:gd name="connsiteY1" fmla="*/ 1638300 h 5128349"/>
              <a:gd name="connsiteX2" fmla="*/ 1638300 w 4396363"/>
              <a:gd name="connsiteY2" fmla="*/ 2718197 h 5128349"/>
              <a:gd name="connsiteX3" fmla="*/ 2718197 w 4396363"/>
              <a:gd name="connsiteY3" fmla="*/ 1638300 h 5128349"/>
              <a:gd name="connsiteX4" fmla="*/ 1638300 w 4396363"/>
              <a:gd name="connsiteY4" fmla="*/ 558403 h 5128349"/>
              <a:gd name="connsiteX5" fmla="*/ 1638300 w 4396363"/>
              <a:gd name="connsiteY5" fmla="*/ 0 h 5128349"/>
              <a:gd name="connsiteX6" fmla="*/ 3276600 w 4396363"/>
              <a:gd name="connsiteY6" fmla="*/ 1638300 h 5128349"/>
              <a:gd name="connsiteX7" fmla="*/ 2902492 w 4396363"/>
              <a:gd name="connsiteY7" fmla="*/ 2680411 h 5128349"/>
              <a:gd name="connsiteX8" fmla="*/ 2816386 w 4396363"/>
              <a:gd name="connsiteY8" fmla="*/ 2775151 h 5128349"/>
              <a:gd name="connsiteX9" fmla="*/ 2928393 w 4396363"/>
              <a:gd name="connsiteY9" fmla="*/ 2923790 h 5128349"/>
              <a:gd name="connsiteX10" fmla="*/ 2942554 w 4396363"/>
              <a:gd name="connsiteY10" fmla="*/ 2913119 h 5128349"/>
              <a:gd name="connsiteX11" fmla="*/ 3136485 w 4396363"/>
              <a:gd name="connsiteY11" fmla="*/ 2942400 h 5128349"/>
              <a:gd name="connsiteX12" fmla="*/ 4367683 w 4396363"/>
              <a:gd name="connsiteY12" fmla="*/ 4576254 h 5128349"/>
              <a:gd name="connsiteX13" fmla="*/ 4342375 w 4396363"/>
              <a:gd name="connsiteY13" fmla="*/ 4770744 h 5128349"/>
              <a:gd name="connsiteX14" fmla="*/ 3903910 w 4396363"/>
              <a:gd name="connsiteY14" fmla="*/ 5101151 h 5128349"/>
              <a:gd name="connsiteX15" fmla="*/ 3709978 w 4396363"/>
              <a:gd name="connsiteY15" fmla="*/ 5071870 h 5128349"/>
              <a:gd name="connsiteX16" fmla="*/ 2478781 w 4396363"/>
              <a:gd name="connsiteY16" fmla="*/ 3438015 h 5128349"/>
              <a:gd name="connsiteX17" fmla="*/ 2504089 w 4396363"/>
              <a:gd name="connsiteY17" fmla="*/ 3243526 h 5128349"/>
              <a:gd name="connsiteX18" fmla="*/ 2518249 w 4396363"/>
              <a:gd name="connsiteY18" fmla="*/ 3232855 h 5128349"/>
              <a:gd name="connsiteX19" fmla="*/ 2406738 w 4396363"/>
              <a:gd name="connsiteY19" fmla="*/ 3084875 h 5128349"/>
              <a:gd name="connsiteX20" fmla="*/ 2276001 w 4396363"/>
              <a:gd name="connsiteY20" fmla="*/ 3147854 h 5128349"/>
              <a:gd name="connsiteX21" fmla="*/ 1638300 w 4396363"/>
              <a:gd name="connsiteY21" fmla="*/ 3276600 h 5128349"/>
              <a:gd name="connsiteX22" fmla="*/ 0 w 4396363"/>
              <a:gd name="connsiteY22" fmla="*/ 1638300 h 5128349"/>
              <a:gd name="connsiteX23" fmla="*/ 1638300 w 4396363"/>
              <a:gd name="connsiteY23" fmla="*/ 0 h 5128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396363" h="5128349">
                <a:moveTo>
                  <a:pt x="1638300" y="558403"/>
                </a:moveTo>
                <a:cubicBezTo>
                  <a:pt x="1041889" y="558403"/>
                  <a:pt x="558403" y="1041889"/>
                  <a:pt x="558403" y="1638300"/>
                </a:cubicBezTo>
                <a:cubicBezTo>
                  <a:pt x="558403" y="2234711"/>
                  <a:pt x="1041889" y="2718197"/>
                  <a:pt x="1638300" y="2718197"/>
                </a:cubicBezTo>
                <a:cubicBezTo>
                  <a:pt x="2234711" y="2718197"/>
                  <a:pt x="2718197" y="2234711"/>
                  <a:pt x="2718197" y="1638300"/>
                </a:cubicBezTo>
                <a:cubicBezTo>
                  <a:pt x="2718197" y="1041889"/>
                  <a:pt x="2234711" y="558403"/>
                  <a:pt x="1638300" y="558403"/>
                </a:cubicBezTo>
                <a:close/>
                <a:moveTo>
                  <a:pt x="1638300" y="0"/>
                </a:moveTo>
                <a:cubicBezTo>
                  <a:pt x="2543108" y="0"/>
                  <a:pt x="3276600" y="733492"/>
                  <a:pt x="3276600" y="1638300"/>
                </a:cubicBezTo>
                <a:cubicBezTo>
                  <a:pt x="3276600" y="2034154"/>
                  <a:pt x="3136205" y="2397216"/>
                  <a:pt x="2902492" y="2680411"/>
                </a:cubicBezTo>
                <a:lnTo>
                  <a:pt x="2816386" y="2775151"/>
                </a:lnTo>
                <a:lnTo>
                  <a:pt x="2928393" y="2923790"/>
                </a:lnTo>
                <a:lnTo>
                  <a:pt x="2942554" y="2913119"/>
                </a:lnTo>
                <a:cubicBezTo>
                  <a:pt x="3003095" y="2867498"/>
                  <a:pt x="3089921" y="2880607"/>
                  <a:pt x="3136485" y="2942400"/>
                </a:cubicBezTo>
                <a:lnTo>
                  <a:pt x="4367683" y="4576254"/>
                </a:lnTo>
                <a:cubicBezTo>
                  <a:pt x="4414247" y="4638047"/>
                  <a:pt x="4402916" y="4725123"/>
                  <a:pt x="4342375" y="4770744"/>
                </a:cubicBezTo>
                <a:lnTo>
                  <a:pt x="3903910" y="5101151"/>
                </a:lnTo>
                <a:cubicBezTo>
                  <a:pt x="3843369" y="5146772"/>
                  <a:pt x="3756543" y="5133662"/>
                  <a:pt x="3709978" y="5071870"/>
                </a:cubicBezTo>
                <a:lnTo>
                  <a:pt x="2478781" y="3438015"/>
                </a:lnTo>
                <a:cubicBezTo>
                  <a:pt x="2432217" y="3376223"/>
                  <a:pt x="2443548" y="3289147"/>
                  <a:pt x="2504089" y="3243526"/>
                </a:cubicBezTo>
                <a:lnTo>
                  <a:pt x="2518249" y="3232855"/>
                </a:lnTo>
                <a:lnTo>
                  <a:pt x="2406738" y="3084875"/>
                </a:lnTo>
                <a:lnTo>
                  <a:pt x="2276001" y="3147854"/>
                </a:lnTo>
                <a:cubicBezTo>
                  <a:pt x="2079997" y="3230757"/>
                  <a:pt x="1864502" y="3276600"/>
                  <a:pt x="1638300" y="3276600"/>
                </a:cubicBezTo>
                <a:cubicBezTo>
                  <a:pt x="733492" y="3276600"/>
                  <a:pt x="0" y="2543108"/>
                  <a:pt x="0" y="1638300"/>
                </a:cubicBezTo>
                <a:cubicBezTo>
                  <a:pt x="0" y="733492"/>
                  <a:pt x="733492" y="0"/>
                  <a:pt x="16383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1" name="扳手"/>
          <p:cNvSpPr/>
          <p:nvPr/>
        </p:nvSpPr>
        <p:spPr bwMode="auto">
          <a:xfrm>
            <a:off x="2037080" y="2418715"/>
            <a:ext cx="460375" cy="460375"/>
          </a:xfrm>
          <a:custGeom>
            <a:avLst/>
            <a:gdLst>
              <a:gd name="T0" fmla="*/ 1166395 w 3845"/>
              <a:gd name="T1" fmla="*/ 911373 h 3810"/>
              <a:gd name="T2" fmla="*/ 1340582 w 3845"/>
              <a:gd name="T3" fmla="*/ 945561 h 3810"/>
              <a:gd name="T4" fmla="*/ 1800397 w 3845"/>
              <a:gd name="T5" fmla="*/ 485660 h 3810"/>
              <a:gd name="T6" fmla="*/ 1793842 w 3845"/>
              <a:gd name="T7" fmla="*/ 407917 h 3810"/>
              <a:gd name="T8" fmla="*/ 1467476 w 3845"/>
              <a:gd name="T9" fmla="*/ 757292 h 3810"/>
              <a:gd name="T10" fmla="*/ 1159371 w 3845"/>
              <a:gd name="T11" fmla="*/ 701561 h 3810"/>
              <a:gd name="T12" fmla="*/ 1053548 w 3845"/>
              <a:gd name="T13" fmla="*/ 406512 h 3810"/>
              <a:gd name="T14" fmla="*/ 1405199 w 3845"/>
              <a:gd name="T15" fmla="*/ 30442 h 3810"/>
              <a:gd name="T16" fmla="*/ 1340582 w 3845"/>
              <a:gd name="T17" fmla="*/ 25290 h 3810"/>
              <a:gd name="T18" fmla="*/ 880766 w 3845"/>
              <a:gd name="T19" fmla="*/ 485660 h 3810"/>
              <a:gd name="T20" fmla="*/ 919162 w 3845"/>
              <a:gd name="T21" fmla="*/ 669246 h 3810"/>
              <a:gd name="T22" fmla="*/ 480418 w 3845"/>
              <a:gd name="T23" fmla="*/ 1205485 h 3810"/>
              <a:gd name="T24" fmla="*/ 398475 w 3845"/>
              <a:gd name="T25" fmla="*/ 1193309 h 3810"/>
              <a:gd name="T26" fmla="*/ 114720 w 3845"/>
              <a:gd name="T27" fmla="*/ 1477586 h 3810"/>
              <a:gd name="T28" fmla="*/ 398475 w 3845"/>
              <a:gd name="T29" fmla="*/ 1761395 h 3810"/>
              <a:gd name="T30" fmla="*/ 682699 w 3845"/>
              <a:gd name="T31" fmla="*/ 1477586 h 3810"/>
              <a:gd name="T32" fmla="*/ 661628 w 3845"/>
              <a:gd name="T33" fmla="*/ 1370338 h 3810"/>
              <a:gd name="T34" fmla="*/ 1166395 w 3845"/>
              <a:gd name="T35" fmla="*/ 911373 h 3810"/>
              <a:gd name="T36" fmla="*/ 398475 w 3845"/>
              <a:gd name="T37" fmla="*/ 1628389 h 3810"/>
              <a:gd name="T38" fmla="*/ 247701 w 3845"/>
              <a:gd name="T39" fmla="*/ 1477586 h 3810"/>
              <a:gd name="T40" fmla="*/ 398475 w 3845"/>
              <a:gd name="T41" fmla="*/ 1326315 h 3810"/>
              <a:gd name="T42" fmla="*/ 549718 w 3845"/>
              <a:gd name="T43" fmla="*/ 1477586 h 3810"/>
              <a:gd name="T44" fmla="*/ 398475 w 3845"/>
              <a:gd name="T45" fmla="*/ 1628389 h 3810"/>
              <a:gd name="T46" fmla="*/ 426102 w 3845"/>
              <a:gd name="T47" fmla="*/ 554973 h 3810"/>
              <a:gd name="T48" fmla="*/ 694874 w 3845"/>
              <a:gd name="T49" fmla="*/ 830820 h 3810"/>
              <a:gd name="T50" fmla="*/ 824109 w 3845"/>
              <a:gd name="T51" fmla="*/ 701561 h 3810"/>
              <a:gd name="T52" fmla="*/ 554869 w 3845"/>
              <a:gd name="T53" fmla="*/ 425713 h 3810"/>
              <a:gd name="T54" fmla="*/ 619486 w 3845"/>
              <a:gd name="T55" fmla="*/ 361084 h 3810"/>
              <a:gd name="T56" fmla="*/ 258471 w 3845"/>
              <a:gd name="T57" fmla="*/ 0 h 3810"/>
              <a:gd name="T58" fmla="*/ 0 w 3845"/>
              <a:gd name="T59" fmla="*/ 258051 h 3810"/>
              <a:gd name="T60" fmla="*/ 361484 w 3845"/>
              <a:gd name="T61" fmla="*/ 619134 h 3810"/>
              <a:gd name="T62" fmla="*/ 426102 w 3845"/>
              <a:gd name="T63" fmla="*/ 554973 h 3810"/>
              <a:gd name="T64" fmla="*/ 889663 w 3845"/>
              <a:gd name="T65" fmla="*/ 1296342 h 3810"/>
              <a:gd name="T66" fmla="*/ 890131 w 3845"/>
              <a:gd name="T67" fmla="*/ 1296342 h 3810"/>
              <a:gd name="T68" fmla="*/ 889663 w 3845"/>
              <a:gd name="T69" fmla="*/ 1296342 h 3810"/>
              <a:gd name="T70" fmla="*/ 1263321 w 3845"/>
              <a:gd name="T71" fmla="*/ 971788 h 3810"/>
              <a:gd name="T72" fmla="*/ 890131 w 3845"/>
              <a:gd name="T73" fmla="*/ 1296342 h 3810"/>
              <a:gd name="T74" fmla="*/ 1297035 w 3845"/>
              <a:gd name="T75" fmla="*/ 1713157 h 3810"/>
              <a:gd name="T76" fmla="*/ 1555037 w 3845"/>
              <a:gd name="T77" fmla="*/ 1713157 h 3810"/>
              <a:gd name="T78" fmla="*/ 1658519 w 3845"/>
              <a:gd name="T79" fmla="*/ 1610124 h 3810"/>
              <a:gd name="T80" fmla="*/ 1658519 w 3845"/>
              <a:gd name="T81" fmla="*/ 1352073 h 3810"/>
              <a:gd name="T82" fmla="*/ 1263321 w 3845"/>
              <a:gd name="T83" fmla="*/ 971788 h 3810"/>
              <a:gd name="T84" fmla="*/ 1441254 w 3845"/>
              <a:gd name="T85" fmla="*/ 1641970 h 3810"/>
              <a:gd name="T86" fmla="*/ 1376636 w 3845"/>
              <a:gd name="T87" fmla="*/ 1641970 h 3810"/>
              <a:gd name="T88" fmla="*/ 1044652 w 3845"/>
              <a:gd name="T89" fmla="*/ 1310392 h 3810"/>
              <a:gd name="T90" fmla="*/ 1044652 w 3845"/>
              <a:gd name="T91" fmla="*/ 1245293 h 3810"/>
              <a:gd name="T92" fmla="*/ 1109738 w 3845"/>
              <a:gd name="T93" fmla="*/ 1245293 h 3810"/>
              <a:gd name="T94" fmla="*/ 1441254 w 3845"/>
              <a:gd name="T95" fmla="*/ 1577340 h 3810"/>
              <a:gd name="T96" fmla="*/ 1441254 w 3845"/>
              <a:gd name="T97" fmla="*/ 1641970 h 3810"/>
              <a:gd name="T98" fmla="*/ 1587346 w 3845"/>
              <a:gd name="T99" fmla="*/ 1495851 h 3810"/>
              <a:gd name="T100" fmla="*/ 1522260 w 3845"/>
              <a:gd name="T101" fmla="*/ 1495851 h 3810"/>
              <a:gd name="T102" fmla="*/ 1190744 w 3845"/>
              <a:gd name="T103" fmla="*/ 1164272 h 3810"/>
              <a:gd name="T104" fmla="*/ 1190744 w 3845"/>
              <a:gd name="T105" fmla="*/ 1099642 h 3810"/>
              <a:gd name="T106" fmla="*/ 1255830 w 3845"/>
              <a:gd name="T107" fmla="*/ 1099642 h 3810"/>
              <a:gd name="T108" fmla="*/ 1587346 w 3845"/>
              <a:gd name="T109" fmla="*/ 1431221 h 3810"/>
              <a:gd name="T110" fmla="*/ 1587346 w 3845"/>
              <a:gd name="T111" fmla="*/ 1495851 h 381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3845" h="3810">
                <a:moveTo>
                  <a:pt x="2491" y="1946"/>
                </a:moveTo>
                <a:cubicBezTo>
                  <a:pt x="2606" y="1993"/>
                  <a:pt x="2731" y="2019"/>
                  <a:pt x="2863" y="2019"/>
                </a:cubicBezTo>
                <a:cubicBezTo>
                  <a:pt x="3405" y="2019"/>
                  <a:pt x="3845" y="1579"/>
                  <a:pt x="3845" y="1037"/>
                </a:cubicBezTo>
                <a:cubicBezTo>
                  <a:pt x="3845" y="980"/>
                  <a:pt x="3840" y="925"/>
                  <a:pt x="3831" y="871"/>
                </a:cubicBezTo>
                <a:cubicBezTo>
                  <a:pt x="3134" y="1617"/>
                  <a:pt x="3134" y="1617"/>
                  <a:pt x="3134" y="1617"/>
                </a:cubicBezTo>
                <a:cubicBezTo>
                  <a:pt x="2476" y="1498"/>
                  <a:pt x="2476" y="1498"/>
                  <a:pt x="2476" y="1498"/>
                </a:cubicBezTo>
                <a:cubicBezTo>
                  <a:pt x="2250" y="868"/>
                  <a:pt x="2250" y="868"/>
                  <a:pt x="2250" y="868"/>
                </a:cubicBezTo>
                <a:cubicBezTo>
                  <a:pt x="3001" y="65"/>
                  <a:pt x="3001" y="65"/>
                  <a:pt x="3001" y="65"/>
                </a:cubicBezTo>
                <a:cubicBezTo>
                  <a:pt x="2956" y="59"/>
                  <a:pt x="2910" y="54"/>
                  <a:pt x="2863" y="54"/>
                </a:cubicBezTo>
                <a:cubicBezTo>
                  <a:pt x="2320" y="54"/>
                  <a:pt x="1881" y="494"/>
                  <a:pt x="1881" y="1037"/>
                </a:cubicBezTo>
                <a:cubicBezTo>
                  <a:pt x="1881" y="1176"/>
                  <a:pt x="1910" y="1309"/>
                  <a:pt x="1963" y="1429"/>
                </a:cubicBezTo>
                <a:cubicBezTo>
                  <a:pt x="1659" y="1963"/>
                  <a:pt x="1205" y="2409"/>
                  <a:pt x="1026" y="2574"/>
                </a:cubicBezTo>
                <a:cubicBezTo>
                  <a:pt x="971" y="2557"/>
                  <a:pt x="912" y="2548"/>
                  <a:pt x="851" y="2548"/>
                </a:cubicBezTo>
                <a:cubicBezTo>
                  <a:pt x="516" y="2548"/>
                  <a:pt x="245" y="2820"/>
                  <a:pt x="245" y="3155"/>
                </a:cubicBezTo>
                <a:cubicBezTo>
                  <a:pt x="245" y="3490"/>
                  <a:pt x="516" y="3761"/>
                  <a:pt x="851" y="3761"/>
                </a:cubicBezTo>
                <a:cubicBezTo>
                  <a:pt x="1186" y="3761"/>
                  <a:pt x="1458" y="3490"/>
                  <a:pt x="1458" y="3155"/>
                </a:cubicBezTo>
                <a:cubicBezTo>
                  <a:pt x="1458" y="3074"/>
                  <a:pt x="1442" y="2997"/>
                  <a:pt x="1413" y="2926"/>
                </a:cubicBezTo>
                <a:cubicBezTo>
                  <a:pt x="1548" y="2747"/>
                  <a:pt x="1914" y="2308"/>
                  <a:pt x="2491" y="1946"/>
                </a:cubicBezTo>
                <a:close/>
                <a:moveTo>
                  <a:pt x="851" y="3477"/>
                </a:moveTo>
                <a:cubicBezTo>
                  <a:pt x="673" y="3477"/>
                  <a:pt x="529" y="3333"/>
                  <a:pt x="529" y="3155"/>
                </a:cubicBezTo>
                <a:cubicBezTo>
                  <a:pt x="529" y="2976"/>
                  <a:pt x="673" y="2832"/>
                  <a:pt x="851" y="2832"/>
                </a:cubicBezTo>
                <a:cubicBezTo>
                  <a:pt x="1029" y="2832"/>
                  <a:pt x="1174" y="2976"/>
                  <a:pt x="1174" y="3155"/>
                </a:cubicBezTo>
                <a:cubicBezTo>
                  <a:pt x="1174" y="3333"/>
                  <a:pt x="1029" y="3477"/>
                  <a:pt x="851" y="3477"/>
                </a:cubicBezTo>
                <a:close/>
                <a:moveTo>
                  <a:pt x="910" y="1185"/>
                </a:moveTo>
                <a:cubicBezTo>
                  <a:pt x="1484" y="1774"/>
                  <a:pt x="1484" y="1774"/>
                  <a:pt x="1484" y="1774"/>
                </a:cubicBezTo>
                <a:cubicBezTo>
                  <a:pt x="1760" y="1498"/>
                  <a:pt x="1760" y="1498"/>
                  <a:pt x="1760" y="1498"/>
                </a:cubicBezTo>
                <a:cubicBezTo>
                  <a:pt x="1185" y="909"/>
                  <a:pt x="1185" y="909"/>
                  <a:pt x="1185" y="909"/>
                </a:cubicBezTo>
                <a:cubicBezTo>
                  <a:pt x="1323" y="771"/>
                  <a:pt x="1323" y="771"/>
                  <a:pt x="1323" y="771"/>
                </a:cubicBezTo>
                <a:cubicBezTo>
                  <a:pt x="552" y="0"/>
                  <a:pt x="552" y="0"/>
                  <a:pt x="552" y="0"/>
                </a:cubicBezTo>
                <a:cubicBezTo>
                  <a:pt x="0" y="551"/>
                  <a:pt x="0" y="551"/>
                  <a:pt x="0" y="551"/>
                </a:cubicBezTo>
                <a:cubicBezTo>
                  <a:pt x="772" y="1322"/>
                  <a:pt x="772" y="1322"/>
                  <a:pt x="772" y="1322"/>
                </a:cubicBezTo>
                <a:lnTo>
                  <a:pt x="910" y="1185"/>
                </a:lnTo>
                <a:close/>
                <a:moveTo>
                  <a:pt x="1900" y="2768"/>
                </a:moveTo>
                <a:cubicBezTo>
                  <a:pt x="1900" y="2768"/>
                  <a:pt x="1901" y="2768"/>
                  <a:pt x="1901" y="2768"/>
                </a:cubicBezTo>
                <a:cubicBezTo>
                  <a:pt x="1900" y="2767"/>
                  <a:pt x="1900" y="2768"/>
                  <a:pt x="1900" y="2768"/>
                </a:cubicBezTo>
                <a:close/>
                <a:moveTo>
                  <a:pt x="2698" y="2075"/>
                </a:moveTo>
                <a:cubicBezTo>
                  <a:pt x="2698" y="2075"/>
                  <a:pt x="2225" y="2203"/>
                  <a:pt x="1901" y="2768"/>
                </a:cubicBezTo>
                <a:cubicBezTo>
                  <a:pt x="1926" y="2776"/>
                  <a:pt x="2770" y="3658"/>
                  <a:pt x="2770" y="3658"/>
                </a:cubicBezTo>
                <a:cubicBezTo>
                  <a:pt x="2923" y="3810"/>
                  <a:pt x="3169" y="3810"/>
                  <a:pt x="3321" y="3658"/>
                </a:cubicBezTo>
                <a:cubicBezTo>
                  <a:pt x="3542" y="3438"/>
                  <a:pt x="3542" y="3438"/>
                  <a:pt x="3542" y="3438"/>
                </a:cubicBezTo>
                <a:cubicBezTo>
                  <a:pt x="3694" y="3285"/>
                  <a:pt x="3694" y="3039"/>
                  <a:pt x="3542" y="2887"/>
                </a:cubicBezTo>
                <a:lnTo>
                  <a:pt x="2698" y="2075"/>
                </a:lnTo>
                <a:close/>
                <a:moveTo>
                  <a:pt x="3078" y="3506"/>
                </a:moveTo>
                <a:cubicBezTo>
                  <a:pt x="3040" y="3544"/>
                  <a:pt x="2978" y="3544"/>
                  <a:pt x="2940" y="3506"/>
                </a:cubicBezTo>
                <a:cubicBezTo>
                  <a:pt x="2231" y="2798"/>
                  <a:pt x="2231" y="2798"/>
                  <a:pt x="2231" y="2798"/>
                </a:cubicBezTo>
                <a:cubicBezTo>
                  <a:pt x="2193" y="2760"/>
                  <a:pt x="2193" y="2698"/>
                  <a:pt x="2231" y="2659"/>
                </a:cubicBezTo>
                <a:cubicBezTo>
                  <a:pt x="2270" y="2621"/>
                  <a:pt x="2332" y="2621"/>
                  <a:pt x="2370" y="2659"/>
                </a:cubicBezTo>
                <a:cubicBezTo>
                  <a:pt x="3078" y="3368"/>
                  <a:pt x="3078" y="3368"/>
                  <a:pt x="3078" y="3368"/>
                </a:cubicBezTo>
                <a:cubicBezTo>
                  <a:pt x="3116" y="3406"/>
                  <a:pt x="3116" y="3468"/>
                  <a:pt x="3078" y="3506"/>
                </a:cubicBezTo>
                <a:close/>
                <a:moveTo>
                  <a:pt x="3390" y="3194"/>
                </a:moveTo>
                <a:cubicBezTo>
                  <a:pt x="3352" y="3233"/>
                  <a:pt x="3290" y="3233"/>
                  <a:pt x="3251" y="3194"/>
                </a:cubicBezTo>
                <a:cubicBezTo>
                  <a:pt x="2543" y="2486"/>
                  <a:pt x="2543" y="2486"/>
                  <a:pt x="2543" y="2486"/>
                </a:cubicBezTo>
                <a:cubicBezTo>
                  <a:pt x="2505" y="2448"/>
                  <a:pt x="2505" y="2386"/>
                  <a:pt x="2543" y="2348"/>
                </a:cubicBezTo>
                <a:cubicBezTo>
                  <a:pt x="2581" y="2309"/>
                  <a:pt x="2643" y="2309"/>
                  <a:pt x="2682" y="2348"/>
                </a:cubicBezTo>
                <a:cubicBezTo>
                  <a:pt x="3390" y="3056"/>
                  <a:pt x="3390" y="3056"/>
                  <a:pt x="3390" y="3056"/>
                </a:cubicBezTo>
                <a:cubicBezTo>
                  <a:pt x="3428" y="3094"/>
                  <a:pt x="3428" y="3156"/>
                  <a:pt x="3390" y="31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0" name="文本框 20"/>
          <p:cNvSpPr txBox="1"/>
          <p:nvPr/>
        </p:nvSpPr>
        <p:spPr>
          <a:xfrm flipH="1">
            <a:off x="3058160" y="1635760"/>
            <a:ext cx="2237801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0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1" name="文本框 20"/>
          <p:cNvSpPr txBox="1"/>
          <p:nvPr/>
        </p:nvSpPr>
        <p:spPr>
          <a:xfrm flipH="1">
            <a:off x="582930" y="3281045"/>
            <a:ext cx="1146810" cy="7226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0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2" name="文本框 20"/>
          <p:cNvSpPr txBox="1"/>
          <p:nvPr/>
        </p:nvSpPr>
        <p:spPr>
          <a:xfrm flipH="1">
            <a:off x="2561590" y="5682615"/>
            <a:ext cx="2260600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0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grpSp>
        <p:nvGrpSpPr>
          <p:cNvPr id="37" name="组合 36"/>
          <p:cNvGrpSpPr/>
          <p:nvPr/>
        </p:nvGrpSpPr>
        <p:grpSpPr>
          <a:xfrm rot="0" flipH="1">
            <a:off x="5521325" y="892810"/>
            <a:ext cx="1012825" cy="905510"/>
            <a:chOff x="1145" y="2414"/>
            <a:chExt cx="4995" cy="4464"/>
          </a:xfrm>
        </p:grpSpPr>
        <p:sp>
          <p:nvSpPr>
            <p:cNvPr id="13" name="同侧圆角矩形 12"/>
            <p:cNvSpPr/>
            <p:nvPr/>
          </p:nvSpPr>
          <p:spPr>
            <a:xfrm rot="5400000">
              <a:off x="1996" y="2504"/>
              <a:ext cx="3979" cy="431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8EE2AD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45" name="组合 44"/>
            <p:cNvGrpSpPr/>
            <p:nvPr/>
          </p:nvGrpSpPr>
          <p:grpSpPr>
            <a:xfrm rot="0">
              <a:off x="1145" y="2414"/>
              <a:ext cx="1723" cy="4465"/>
              <a:chOff x="9094" y="1721"/>
              <a:chExt cx="1723" cy="7210"/>
            </a:xfrm>
          </p:grpSpPr>
          <p:sp>
            <p:nvSpPr>
              <p:cNvPr id="46" name="矩形 45"/>
              <p:cNvSpPr/>
              <p:nvPr/>
            </p:nvSpPr>
            <p:spPr>
              <a:xfrm rot="16200000">
                <a:off x="6229" y="4587"/>
                <a:ext cx="7205" cy="14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7" name="矩形 46"/>
              <p:cNvSpPr/>
              <p:nvPr/>
            </p:nvSpPr>
            <p:spPr>
              <a:xfrm rot="5400000" flipH="1">
                <a:off x="7088" y="5202"/>
                <a:ext cx="7210" cy="248"/>
              </a:xfrm>
              <a:prstGeom prst="rect">
                <a:avLst/>
              </a:prstGeom>
              <a:gradFill>
                <a:gsLst>
                  <a:gs pos="100000">
                    <a:schemeClr val="tx1">
                      <a:lumMod val="75000"/>
                      <a:lumOff val="25000"/>
                      <a:alpha val="56000"/>
                    </a:schemeClr>
                  </a:gs>
                  <a:gs pos="4000">
                    <a:schemeClr val="bg1">
                      <a:lumMod val="75000"/>
                      <a:alpha val="0"/>
                    </a:schemeClr>
                  </a:gs>
                  <a:gs pos="69000">
                    <a:schemeClr val="tx1">
                      <a:lumMod val="75000"/>
                      <a:lumOff val="25000"/>
                      <a:alpha val="35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48" name="组合 47"/>
          <p:cNvGrpSpPr/>
          <p:nvPr/>
        </p:nvGrpSpPr>
        <p:grpSpPr>
          <a:xfrm rot="0" flipH="1">
            <a:off x="5521325" y="2068195"/>
            <a:ext cx="1012825" cy="905510"/>
            <a:chOff x="1145" y="2414"/>
            <a:chExt cx="4995" cy="4464"/>
          </a:xfrm>
        </p:grpSpPr>
        <p:sp>
          <p:nvSpPr>
            <p:cNvPr id="50" name="同侧圆角矩形 49"/>
            <p:cNvSpPr/>
            <p:nvPr/>
          </p:nvSpPr>
          <p:spPr>
            <a:xfrm rot="5400000">
              <a:off x="1996" y="2504"/>
              <a:ext cx="3979" cy="431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8EE2AD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51" name="组合 50"/>
            <p:cNvGrpSpPr/>
            <p:nvPr/>
          </p:nvGrpSpPr>
          <p:grpSpPr>
            <a:xfrm rot="0">
              <a:off x="1145" y="2414"/>
              <a:ext cx="1723" cy="4465"/>
              <a:chOff x="9094" y="1721"/>
              <a:chExt cx="1723" cy="7210"/>
            </a:xfrm>
          </p:grpSpPr>
          <p:sp>
            <p:nvSpPr>
              <p:cNvPr id="52" name="矩形 51"/>
              <p:cNvSpPr/>
              <p:nvPr/>
            </p:nvSpPr>
            <p:spPr>
              <a:xfrm rot="16200000">
                <a:off x="6229" y="4587"/>
                <a:ext cx="7205" cy="14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3" name="矩形 52"/>
              <p:cNvSpPr/>
              <p:nvPr/>
            </p:nvSpPr>
            <p:spPr>
              <a:xfrm rot="5400000" flipH="1">
                <a:off x="7088" y="5202"/>
                <a:ext cx="7210" cy="248"/>
              </a:xfrm>
              <a:prstGeom prst="rect">
                <a:avLst/>
              </a:prstGeom>
              <a:gradFill>
                <a:gsLst>
                  <a:gs pos="100000">
                    <a:schemeClr val="tx1">
                      <a:lumMod val="75000"/>
                      <a:lumOff val="25000"/>
                      <a:alpha val="56000"/>
                    </a:schemeClr>
                  </a:gs>
                  <a:gs pos="4000">
                    <a:schemeClr val="bg1">
                      <a:lumMod val="75000"/>
                      <a:alpha val="0"/>
                    </a:schemeClr>
                  </a:gs>
                  <a:gs pos="69000">
                    <a:schemeClr val="tx1">
                      <a:lumMod val="75000"/>
                      <a:lumOff val="25000"/>
                      <a:alpha val="35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54" name="组合 53"/>
          <p:cNvGrpSpPr/>
          <p:nvPr/>
        </p:nvGrpSpPr>
        <p:grpSpPr>
          <a:xfrm rot="0" flipH="1">
            <a:off x="5521325" y="3243580"/>
            <a:ext cx="1012825" cy="905510"/>
            <a:chOff x="1145" y="2414"/>
            <a:chExt cx="4995" cy="4464"/>
          </a:xfrm>
        </p:grpSpPr>
        <p:sp>
          <p:nvSpPr>
            <p:cNvPr id="55" name="同侧圆角矩形 54"/>
            <p:cNvSpPr/>
            <p:nvPr/>
          </p:nvSpPr>
          <p:spPr>
            <a:xfrm rot="5400000">
              <a:off x="1996" y="2504"/>
              <a:ext cx="3979" cy="431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8EE2AD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56" name="组合 55"/>
            <p:cNvGrpSpPr/>
            <p:nvPr/>
          </p:nvGrpSpPr>
          <p:grpSpPr>
            <a:xfrm rot="0">
              <a:off x="1145" y="2414"/>
              <a:ext cx="1723" cy="4465"/>
              <a:chOff x="9094" y="1721"/>
              <a:chExt cx="1723" cy="7210"/>
            </a:xfrm>
          </p:grpSpPr>
          <p:sp>
            <p:nvSpPr>
              <p:cNvPr id="57" name="矩形 56"/>
              <p:cNvSpPr/>
              <p:nvPr/>
            </p:nvSpPr>
            <p:spPr>
              <a:xfrm rot="16200000">
                <a:off x="6229" y="4587"/>
                <a:ext cx="7205" cy="14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8" name="矩形 57"/>
              <p:cNvSpPr/>
              <p:nvPr/>
            </p:nvSpPr>
            <p:spPr>
              <a:xfrm rot="5400000" flipH="1">
                <a:off x="7088" y="5202"/>
                <a:ext cx="7210" cy="248"/>
              </a:xfrm>
              <a:prstGeom prst="rect">
                <a:avLst/>
              </a:prstGeom>
              <a:gradFill>
                <a:gsLst>
                  <a:gs pos="100000">
                    <a:schemeClr val="tx1">
                      <a:lumMod val="75000"/>
                      <a:lumOff val="25000"/>
                      <a:alpha val="56000"/>
                    </a:schemeClr>
                  </a:gs>
                  <a:gs pos="4000">
                    <a:schemeClr val="bg1">
                      <a:lumMod val="75000"/>
                      <a:alpha val="0"/>
                    </a:schemeClr>
                  </a:gs>
                  <a:gs pos="69000">
                    <a:schemeClr val="tx1">
                      <a:lumMod val="75000"/>
                      <a:lumOff val="25000"/>
                      <a:alpha val="35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64" name="组合 63"/>
          <p:cNvGrpSpPr/>
          <p:nvPr/>
        </p:nvGrpSpPr>
        <p:grpSpPr>
          <a:xfrm rot="0">
            <a:off x="6395085" y="901065"/>
            <a:ext cx="5485130" cy="795655"/>
            <a:chOff x="2342" y="1180"/>
            <a:chExt cx="10188" cy="1253"/>
          </a:xfrm>
        </p:grpSpPr>
        <p:sp>
          <p:nvSpPr>
            <p:cNvPr id="65" name="文本框 22"/>
            <p:cNvSpPr txBox="1"/>
            <p:nvPr/>
          </p:nvSpPr>
          <p:spPr>
            <a:xfrm flipH="1">
              <a:off x="2342" y="1180"/>
              <a:ext cx="10188" cy="1175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p>
              <a:pPr lvl="0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单击此处添加本章节的简要内容。本模板精心设计，模板所有素材均可自由编辑替换移动。单击此处添加本章节的简要内容。单击此处添加本章节的简要内容。本模板精心设计，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cxnSp>
          <p:nvCxnSpPr>
            <p:cNvPr id="66" name="直接连接符 65"/>
            <p:cNvCxnSpPr/>
            <p:nvPr/>
          </p:nvCxnSpPr>
          <p:spPr>
            <a:xfrm>
              <a:off x="2620" y="2433"/>
              <a:ext cx="7937" cy="0"/>
            </a:xfrm>
            <a:prstGeom prst="line">
              <a:avLst/>
            </a:prstGeom>
            <a:ln w="158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组合 66"/>
          <p:cNvGrpSpPr/>
          <p:nvPr/>
        </p:nvGrpSpPr>
        <p:grpSpPr>
          <a:xfrm rot="0">
            <a:off x="6395085" y="2089150"/>
            <a:ext cx="5485130" cy="795655"/>
            <a:chOff x="2342" y="1180"/>
            <a:chExt cx="10188" cy="1253"/>
          </a:xfrm>
        </p:grpSpPr>
        <p:sp>
          <p:nvSpPr>
            <p:cNvPr id="68" name="文本框 22"/>
            <p:cNvSpPr txBox="1"/>
            <p:nvPr/>
          </p:nvSpPr>
          <p:spPr>
            <a:xfrm flipH="1">
              <a:off x="2342" y="1180"/>
              <a:ext cx="10188" cy="1175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p>
              <a:pPr lvl="0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单击此处添加本章节的简要内容。本模板精心设计，模板所有素材均可自由编辑替换移动。单击此处添加本章节的简要内容。单击此处添加本章节的简要内容。本模板精心设计，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cxnSp>
          <p:nvCxnSpPr>
            <p:cNvPr id="69" name="直接连接符 68"/>
            <p:cNvCxnSpPr/>
            <p:nvPr/>
          </p:nvCxnSpPr>
          <p:spPr>
            <a:xfrm>
              <a:off x="2620" y="2433"/>
              <a:ext cx="7937" cy="0"/>
            </a:xfrm>
            <a:prstGeom prst="line">
              <a:avLst/>
            </a:prstGeom>
            <a:ln w="158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组合 69"/>
          <p:cNvGrpSpPr/>
          <p:nvPr/>
        </p:nvGrpSpPr>
        <p:grpSpPr>
          <a:xfrm rot="0">
            <a:off x="6395085" y="3277235"/>
            <a:ext cx="5485130" cy="795655"/>
            <a:chOff x="2342" y="1180"/>
            <a:chExt cx="10188" cy="1253"/>
          </a:xfrm>
        </p:grpSpPr>
        <p:sp>
          <p:nvSpPr>
            <p:cNvPr id="71" name="文本框 22"/>
            <p:cNvSpPr txBox="1"/>
            <p:nvPr/>
          </p:nvSpPr>
          <p:spPr>
            <a:xfrm flipH="1">
              <a:off x="2342" y="1180"/>
              <a:ext cx="10188" cy="1175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p>
              <a:pPr lvl="0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单击此处添加本章节的简要内容。本模板精心设计，模板所有素材均可自由编辑替换移动。单击此处添加本章节的简要内容。单击此处添加本章节的简要内容。本模板精心设计，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cxnSp>
          <p:nvCxnSpPr>
            <p:cNvPr id="72" name="直接连接符 71"/>
            <p:cNvCxnSpPr/>
            <p:nvPr/>
          </p:nvCxnSpPr>
          <p:spPr>
            <a:xfrm>
              <a:off x="2620" y="2433"/>
              <a:ext cx="7937" cy="0"/>
            </a:xfrm>
            <a:prstGeom prst="line">
              <a:avLst/>
            </a:prstGeom>
            <a:ln w="158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文本框 20"/>
          <p:cNvSpPr txBox="1"/>
          <p:nvPr/>
        </p:nvSpPr>
        <p:spPr>
          <a:xfrm flipH="1">
            <a:off x="5378450" y="1032510"/>
            <a:ext cx="1038860" cy="52197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ctr"/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01</a:t>
            </a:r>
            <a:endParaRPr lang="en-US" altLang="zh-CN" sz="280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4" name="文本框 20"/>
          <p:cNvSpPr txBox="1"/>
          <p:nvPr/>
        </p:nvSpPr>
        <p:spPr>
          <a:xfrm flipH="1">
            <a:off x="5378450" y="2215515"/>
            <a:ext cx="1038860" cy="52197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ctr"/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02</a:t>
            </a:r>
            <a:endParaRPr lang="en-US" altLang="zh-CN" sz="280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5" name="文本框 20"/>
          <p:cNvSpPr txBox="1"/>
          <p:nvPr/>
        </p:nvSpPr>
        <p:spPr>
          <a:xfrm flipH="1">
            <a:off x="5378450" y="3398520"/>
            <a:ext cx="1038860" cy="52197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ctr"/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03</a:t>
            </a:r>
            <a:endParaRPr lang="en-US" altLang="zh-CN" sz="280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7" name="文本框 22"/>
          <p:cNvSpPr txBox="1"/>
          <p:nvPr/>
        </p:nvSpPr>
        <p:spPr>
          <a:xfrm flipH="1">
            <a:off x="5655945" y="4347210"/>
            <a:ext cx="6211570" cy="9594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 lvl="0"/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78" name="文本框 77"/>
          <p:cNvSpPr txBox="1"/>
          <p:nvPr/>
        </p:nvSpPr>
        <p:spPr>
          <a:xfrm>
            <a:off x="5655945" y="5225415"/>
            <a:ext cx="6469380" cy="417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cxnSp>
        <p:nvCxnSpPr>
          <p:cNvPr id="79" name="直接连接符 78"/>
          <p:cNvCxnSpPr/>
          <p:nvPr/>
        </p:nvCxnSpPr>
        <p:spPr>
          <a:xfrm>
            <a:off x="5655628" y="5119370"/>
            <a:ext cx="4206875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354" name="文本框 22"/>
          <p:cNvSpPr txBox="1"/>
          <p:nvPr/>
        </p:nvSpPr>
        <p:spPr>
          <a:xfrm flipH="1">
            <a:off x="5655945" y="5741035"/>
            <a:ext cx="6210935" cy="959485"/>
          </a:xfrm>
          <a:prstGeom prst="rect">
            <a:avLst/>
          </a:prstGeom>
          <a:noFill/>
          <a:ln w="9525">
            <a:noFill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本模板精心设计，模板所有素材均可自由编辑替换移动。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-12065" y="177800"/>
            <a:ext cx="4264025" cy="558800"/>
          </a:xfrm>
          <a:prstGeom prst="rect">
            <a:avLst/>
          </a:prstGeom>
          <a:solidFill>
            <a:srgbClr val="CCF2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 rot="0">
            <a:off x="211455" y="177800"/>
            <a:ext cx="3956050" cy="588415"/>
            <a:chOff x="681" y="3617"/>
            <a:chExt cx="7384" cy="922"/>
          </a:xfrm>
        </p:grpSpPr>
        <p:sp>
          <p:nvSpPr>
            <p:cNvPr id="38" name="TextBox 25"/>
            <p:cNvSpPr txBox="1"/>
            <p:nvPr/>
          </p:nvSpPr>
          <p:spPr>
            <a:xfrm flipH="1">
              <a:off x="681" y="3617"/>
              <a:ext cx="6541" cy="55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p>
              <a:pPr lvl="0" algn="l" fontAlgn="base"/>
              <a:r>
                <a:rPr lang="zh-CN" altLang="zh-CN" sz="160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cs"/>
                  <a:sym typeface="微软雅黑" panose="020B0503020204020204" charset="-122"/>
                </a:rPr>
                <a:t>请在此处输入所需标题</a:t>
              </a:r>
              <a:endParaRPr lang="zh-CN" altLang="zh-CN" sz="1600" strike="noStrike" noProof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endParaRPr>
            </a:p>
          </p:txBody>
        </p:sp>
        <p:sp>
          <p:nvSpPr>
            <p:cNvPr id="2" name="TextBox 25"/>
            <p:cNvSpPr txBox="1"/>
            <p:nvPr/>
          </p:nvSpPr>
          <p:spPr>
            <a:xfrm flipH="1">
              <a:off x="681" y="3987"/>
              <a:ext cx="7384" cy="55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p>
              <a:pPr lvl="0" algn="l" fontAlgn="base"/>
              <a:r>
                <a:rPr lang="zh-CN" altLang="zh-CN" sz="160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cs"/>
                  <a:sym typeface="微软雅黑" panose="020B0503020204020204" charset="-122"/>
                </a:rPr>
                <a:t>Please enter the required title here</a:t>
              </a:r>
              <a:endParaRPr lang="zh-CN" altLang="zh-CN" sz="1600" strike="noStrike" noProof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endParaRPr>
            </a:p>
          </p:txBody>
        </p:sp>
      </p:grpSp>
      <p:sp>
        <p:nvSpPr>
          <p:cNvPr id="2050" name="向上箭头"/>
          <p:cNvSpPr/>
          <p:nvPr/>
        </p:nvSpPr>
        <p:spPr bwMode="auto">
          <a:xfrm rot="17820000">
            <a:off x="4264025" y="1887220"/>
            <a:ext cx="1385570" cy="1385570"/>
          </a:xfrm>
          <a:custGeom>
            <a:avLst/>
            <a:gdLst>
              <a:gd name="T0" fmla="*/ 1595498 w 2390"/>
              <a:gd name="T1" fmla="*/ 678897 h 2159"/>
              <a:gd name="T2" fmla="*/ 1620357 w 2390"/>
              <a:gd name="T3" fmla="*/ 569641 h 2159"/>
              <a:gd name="T4" fmla="*/ 1060652 w 2390"/>
              <a:gd name="T5" fmla="*/ 0 h 2159"/>
              <a:gd name="T6" fmla="*/ 607163 w 2390"/>
              <a:gd name="T7" fmla="*/ 265229 h 2159"/>
              <a:gd name="T8" fmla="*/ 569498 w 2390"/>
              <a:gd name="T9" fmla="*/ 263722 h 2159"/>
              <a:gd name="T10" fmla="*/ 216952 w 2390"/>
              <a:gd name="T11" fmla="*/ 616357 h 2159"/>
              <a:gd name="T12" fmla="*/ 220718 w 2390"/>
              <a:gd name="T13" fmla="*/ 665334 h 2159"/>
              <a:gd name="T14" fmla="*/ 0 w 2390"/>
              <a:gd name="T15" fmla="*/ 1078248 h 2159"/>
              <a:gd name="T16" fmla="*/ 480608 w 2390"/>
              <a:gd name="T17" fmla="*/ 1600419 h 2159"/>
              <a:gd name="T18" fmla="*/ 1319789 w 2390"/>
              <a:gd name="T19" fmla="*/ 1600419 h 2159"/>
              <a:gd name="T20" fmla="*/ 1800397 w 2390"/>
              <a:gd name="T21" fmla="*/ 1078248 h 2159"/>
              <a:gd name="T22" fmla="*/ 1595498 w 2390"/>
              <a:gd name="T23" fmla="*/ 678897 h 2159"/>
              <a:gd name="T24" fmla="*/ 900199 w 2390"/>
              <a:gd name="T25" fmla="*/ 1380399 h 2159"/>
              <a:gd name="T26" fmla="*/ 780423 w 2390"/>
              <a:gd name="T27" fmla="*/ 1326901 h 2159"/>
              <a:gd name="T28" fmla="*/ 701326 w 2390"/>
              <a:gd name="T29" fmla="*/ 1021736 h 2159"/>
              <a:gd name="T30" fmla="*/ 491908 w 2390"/>
              <a:gd name="T31" fmla="*/ 1021736 h 2159"/>
              <a:gd name="T32" fmla="*/ 439176 w 2390"/>
              <a:gd name="T33" fmla="*/ 990090 h 2159"/>
              <a:gd name="T34" fmla="*/ 442190 w 2390"/>
              <a:gd name="T35" fmla="*/ 928303 h 2159"/>
              <a:gd name="T36" fmla="*/ 863287 w 2390"/>
              <a:gd name="T37" fmla="*/ 481482 h 2159"/>
              <a:gd name="T38" fmla="*/ 937864 w 2390"/>
              <a:gd name="T39" fmla="*/ 481482 h 2159"/>
              <a:gd name="T40" fmla="*/ 1358207 w 2390"/>
              <a:gd name="T41" fmla="*/ 928303 h 2159"/>
              <a:gd name="T42" fmla="*/ 1361221 w 2390"/>
              <a:gd name="T43" fmla="*/ 990090 h 2159"/>
              <a:gd name="T44" fmla="*/ 1308489 w 2390"/>
              <a:gd name="T45" fmla="*/ 1021736 h 2159"/>
              <a:gd name="T46" fmla="*/ 1098318 w 2390"/>
              <a:gd name="T47" fmla="*/ 1021736 h 2159"/>
              <a:gd name="T48" fmla="*/ 1019974 w 2390"/>
              <a:gd name="T49" fmla="*/ 1326901 h 2159"/>
              <a:gd name="T50" fmla="*/ 900199 w 2390"/>
              <a:gd name="T51" fmla="*/ 1380399 h 2159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390" h="2159">
                <a:moveTo>
                  <a:pt x="2118" y="901"/>
                </a:moveTo>
                <a:cubicBezTo>
                  <a:pt x="2138" y="866"/>
                  <a:pt x="2151" y="806"/>
                  <a:pt x="2151" y="756"/>
                </a:cubicBezTo>
                <a:cubicBezTo>
                  <a:pt x="2151" y="356"/>
                  <a:pt x="1808" y="0"/>
                  <a:pt x="1408" y="0"/>
                </a:cubicBezTo>
                <a:cubicBezTo>
                  <a:pt x="1157" y="0"/>
                  <a:pt x="936" y="159"/>
                  <a:pt x="806" y="352"/>
                </a:cubicBezTo>
                <a:cubicBezTo>
                  <a:pt x="789" y="351"/>
                  <a:pt x="773" y="350"/>
                  <a:pt x="756" y="350"/>
                </a:cubicBezTo>
                <a:cubicBezTo>
                  <a:pt x="497" y="350"/>
                  <a:pt x="288" y="559"/>
                  <a:pt x="288" y="818"/>
                </a:cubicBezTo>
                <a:cubicBezTo>
                  <a:pt x="288" y="840"/>
                  <a:pt x="290" y="862"/>
                  <a:pt x="293" y="883"/>
                </a:cubicBezTo>
                <a:cubicBezTo>
                  <a:pt x="117" y="1020"/>
                  <a:pt x="0" y="1229"/>
                  <a:pt x="0" y="1431"/>
                </a:cubicBezTo>
                <a:cubicBezTo>
                  <a:pt x="0" y="1746"/>
                  <a:pt x="284" y="2080"/>
                  <a:pt x="638" y="2124"/>
                </a:cubicBezTo>
                <a:cubicBezTo>
                  <a:pt x="1009" y="2159"/>
                  <a:pt x="1381" y="2159"/>
                  <a:pt x="1752" y="2124"/>
                </a:cubicBezTo>
                <a:cubicBezTo>
                  <a:pt x="2107" y="2080"/>
                  <a:pt x="2390" y="1746"/>
                  <a:pt x="2390" y="1431"/>
                </a:cubicBezTo>
                <a:cubicBezTo>
                  <a:pt x="2390" y="1237"/>
                  <a:pt x="2283" y="1037"/>
                  <a:pt x="2118" y="901"/>
                </a:cubicBezTo>
                <a:close/>
                <a:moveTo>
                  <a:pt x="1195" y="1832"/>
                </a:moveTo>
                <a:cubicBezTo>
                  <a:pt x="1115" y="1832"/>
                  <a:pt x="1065" y="1803"/>
                  <a:pt x="1036" y="1761"/>
                </a:cubicBezTo>
                <a:cubicBezTo>
                  <a:pt x="1016" y="1733"/>
                  <a:pt x="960" y="1530"/>
                  <a:pt x="931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24" y="1356"/>
                  <a:pt x="597" y="1340"/>
                  <a:pt x="583" y="1314"/>
                </a:cubicBezTo>
                <a:cubicBezTo>
                  <a:pt x="569" y="1288"/>
                  <a:pt x="571" y="1256"/>
                  <a:pt x="587" y="1232"/>
                </a:cubicBezTo>
                <a:cubicBezTo>
                  <a:pt x="800" y="915"/>
                  <a:pt x="1131" y="650"/>
                  <a:pt x="1146" y="639"/>
                </a:cubicBezTo>
                <a:cubicBezTo>
                  <a:pt x="1175" y="616"/>
                  <a:pt x="1216" y="616"/>
                  <a:pt x="1245" y="639"/>
                </a:cubicBezTo>
                <a:cubicBezTo>
                  <a:pt x="1259" y="650"/>
                  <a:pt x="1590" y="915"/>
                  <a:pt x="1803" y="1232"/>
                </a:cubicBezTo>
                <a:cubicBezTo>
                  <a:pt x="1819" y="1256"/>
                  <a:pt x="1821" y="1288"/>
                  <a:pt x="1807" y="1314"/>
                </a:cubicBezTo>
                <a:cubicBezTo>
                  <a:pt x="1793" y="1340"/>
                  <a:pt x="1766" y="1356"/>
                  <a:pt x="1737" y="1356"/>
                </a:cubicBezTo>
                <a:cubicBezTo>
                  <a:pt x="1458" y="1356"/>
                  <a:pt x="1458" y="1356"/>
                  <a:pt x="1458" y="1356"/>
                </a:cubicBezTo>
                <a:cubicBezTo>
                  <a:pt x="1429" y="1530"/>
                  <a:pt x="1374" y="1733"/>
                  <a:pt x="1354" y="1761"/>
                </a:cubicBezTo>
                <a:cubicBezTo>
                  <a:pt x="1324" y="1803"/>
                  <a:pt x="1275" y="1832"/>
                  <a:pt x="1195" y="1832"/>
                </a:cubicBezTo>
                <a:close/>
              </a:path>
            </a:pathLst>
          </a:custGeom>
          <a:solidFill>
            <a:srgbClr val="8EE2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" name="向上箭头"/>
          <p:cNvSpPr/>
          <p:nvPr/>
        </p:nvSpPr>
        <p:spPr bwMode="auto">
          <a:xfrm rot="3780000" flipH="1">
            <a:off x="6513830" y="1887220"/>
            <a:ext cx="1385570" cy="1385570"/>
          </a:xfrm>
          <a:custGeom>
            <a:avLst/>
            <a:gdLst>
              <a:gd name="T0" fmla="*/ 1595498 w 2390"/>
              <a:gd name="T1" fmla="*/ 678897 h 2159"/>
              <a:gd name="T2" fmla="*/ 1620357 w 2390"/>
              <a:gd name="T3" fmla="*/ 569641 h 2159"/>
              <a:gd name="T4" fmla="*/ 1060652 w 2390"/>
              <a:gd name="T5" fmla="*/ 0 h 2159"/>
              <a:gd name="T6" fmla="*/ 607163 w 2390"/>
              <a:gd name="T7" fmla="*/ 265229 h 2159"/>
              <a:gd name="T8" fmla="*/ 569498 w 2390"/>
              <a:gd name="T9" fmla="*/ 263722 h 2159"/>
              <a:gd name="T10" fmla="*/ 216952 w 2390"/>
              <a:gd name="T11" fmla="*/ 616357 h 2159"/>
              <a:gd name="T12" fmla="*/ 220718 w 2390"/>
              <a:gd name="T13" fmla="*/ 665334 h 2159"/>
              <a:gd name="T14" fmla="*/ 0 w 2390"/>
              <a:gd name="T15" fmla="*/ 1078248 h 2159"/>
              <a:gd name="T16" fmla="*/ 480608 w 2390"/>
              <a:gd name="T17" fmla="*/ 1600419 h 2159"/>
              <a:gd name="T18" fmla="*/ 1319789 w 2390"/>
              <a:gd name="T19" fmla="*/ 1600419 h 2159"/>
              <a:gd name="T20" fmla="*/ 1800397 w 2390"/>
              <a:gd name="T21" fmla="*/ 1078248 h 2159"/>
              <a:gd name="T22" fmla="*/ 1595498 w 2390"/>
              <a:gd name="T23" fmla="*/ 678897 h 2159"/>
              <a:gd name="T24" fmla="*/ 900199 w 2390"/>
              <a:gd name="T25" fmla="*/ 1380399 h 2159"/>
              <a:gd name="T26" fmla="*/ 780423 w 2390"/>
              <a:gd name="T27" fmla="*/ 1326901 h 2159"/>
              <a:gd name="T28" fmla="*/ 701326 w 2390"/>
              <a:gd name="T29" fmla="*/ 1021736 h 2159"/>
              <a:gd name="T30" fmla="*/ 491908 w 2390"/>
              <a:gd name="T31" fmla="*/ 1021736 h 2159"/>
              <a:gd name="T32" fmla="*/ 439176 w 2390"/>
              <a:gd name="T33" fmla="*/ 990090 h 2159"/>
              <a:gd name="T34" fmla="*/ 442190 w 2390"/>
              <a:gd name="T35" fmla="*/ 928303 h 2159"/>
              <a:gd name="T36" fmla="*/ 863287 w 2390"/>
              <a:gd name="T37" fmla="*/ 481482 h 2159"/>
              <a:gd name="T38" fmla="*/ 937864 w 2390"/>
              <a:gd name="T39" fmla="*/ 481482 h 2159"/>
              <a:gd name="T40" fmla="*/ 1358207 w 2390"/>
              <a:gd name="T41" fmla="*/ 928303 h 2159"/>
              <a:gd name="T42" fmla="*/ 1361221 w 2390"/>
              <a:gd name="T43" fmla="*/ 990090 h 2159"/>
              <a:gd name="T44" fmla="*/ 1308489 w 2390"/>
              <a:gd name="T45" fmla="*/ 1021736 h 2159"/>
              <a:gd name="T46" fmla="*/ 1098318 w 2390"/>
              <a:gd name="T47" fmla="*/ 1021736 h 2159"/>
              <a:gd name="T48" fmla="*/ 1019974 w 2390"/>
              <a:gd name="T49" fmla="*/ 1326901 h 2159"/>
              <a:gd name="T50" fmla="*/ 900199 w 2390"/>
              <a:gd name="T51" fmla="*/ 1380399 h 2159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390" h="2159">
                <a:moveTo>
                  <a:pt x="2118" y="901"/>
                </a:moveTo>
                <a:cubicBezTo>
                  <a:pt x="2138" y="866"/>
                  <a:pt x="2151" y="806"/>
                  <a:pt x="2151" y="756"/>
                </a:cubicBezTo>
                <a:cubicBezTo>
                  <a:pt x="2151" y="356"/>
                  <a:pt x="1808" y="0"/>
                  <a:pt x="1408" y="0"/>
                </a:cubicBezTo>
                <a:cubicBezTo>
                  <a:pt x="1157" y="0"/>
                  <a:pt x="936" y="159"/>
                  <a:pt x="806" y="352"/>
                </a:cubicBezTo>
                <a:cubicBezTo>
                  <a:pt x="789" y="351"/>
                  <a:pt x="773" y="350"/>
                  <a:pt x="756" y="350"/>
                </a:cubicBezTo>
                <a:cubicBezTo>
                  <a:pt x="497" y="350"/>
                  <a:pt x="288" y="559"/>
                  <a:pt x="288" y="818"/>
                </a:cubicBezTo>
                <a:cubicBezTo>
                  <a:pt x="288" y="840"/>
                  <a:pt x="290" y="862"/>
                  <a:pt x="293" y="883"/>
                </a:cubicBezTo>
                <a:cubicBezTo>
                  <a:pt x="117" y="1020"/>
                  <a:pt x="0" y="1229"/>
                  <a:pt x="0" y="1431"/>
                </a:cubicBezTo>
                <a:cubicBezTo>
                  <a:pt x="0" y="1746"/>
                  <a:pt x="284" y="2080"/>
                  <a:pt x="638" y="2124"/>
                </a:cubicBezTo>
                <a:cubicBezTo>
                  <a:pt x="1009" y="2159"/>
                  <a:pt x="1381" y="2159"/>
                  <a:pt x="1752" y="2124"/>
                </a:cubicBezTo>
                <a:cubicBezTo>
                  <a:pt x="2107" y="2080"/>
                  <a:pt x="2390" y="1746"/>
                  <a:pt x="2390" y="1431"/>
                </a:cubicBezTo>
                <a:cubicBezTo>
                  <a:pt x="2390" y="1237"/>
                  <a:pt x="2283" y="1037"/>
                  <a:pt x="2118" y="901"/>
                </a:cubicBezTo>
                <a:close/>
                <a:moveTo>
                  <a:pt x="1195" y="1832"/>
                </a:moveTo>
                <a:cubicBezTo>
                  <a:pt x="1115" y="1832"/>
                  <a:pt x="1065" y="1803"/>
                  <a:pt x="1036" y="1761"/>
                </a:cubicBezTo>
                <a:cubicBezTo>
                  <a:pt x="1016" y="1733"/>
                  <a:pt x="960" y="1530"/>
                  <a:pt x="931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24" y="1356"/>
                  <a:pt x="597" y="1340"/>
                  <a:pt x="583" y="1314"/>
                </a:cubicBezTo>
                <a:cubicBezTo>
                  <a:pt x="569" y="1288"/>
                  <a:pt x="571" y="1256"/>
                  <a:pt x="587" y="1232"/>
                </a:cubicBezTo>
                <a:cubicBezTo>
                  <a:pt x="800" y="915"/>
                  <a:pt x="1131" y="650"/>
                  <a:pt x="1146" y="639"/>
                </a:cubicBezTo>
                <a:cubicBezTo>
                  <a:pt x="1175" y="616"/>
                  <a:pt x="1216" y="616"/>
                  <a:pt x="1245" y="639"/>
                </a:cubicBezTo>
                <a:cubicBezTo>
                  <a:pt x="1259" y="650"/>
                  <a:pt x="1590" y="915"/>
                  <a:pt x="1803" y="1232"/>
                </a:cubicBezTo>
                <a:cubicBezTo>
                  <a:pt x="1819" y="1256"/>
                  <a:pt x="1821" y="1288"/>
                  <a:pt x="1807" y="1314"/>
                </a:cubicBezTo>
                <a:cubicBezTo>
                  <a:pt x="1793" y="1340"/>
                  <a:pt x="1766" y="1356"/>
                  <a:pt x="1737" y="1356"/>
                </a:cubicBezTo>
                <a:cubicBezTo>
                  <a:pt x="1458" y="1356"/>
                  <a:pt x="1458" y="1356"/>
                  <a:pt x="1458" y="1356"/>
                </a:cubicBezTo>
                <a:cubicBezTo>
                  <a:pt x="1429" y="1530"/>
                  <a:pt x="1374" y="1733"/>
                  <a:pt x="1354" y="1761"/>
                </a:cubicBezTo>
                <a:cubicBezTo>
                  <a:pt x="1324" y="1803"/>
                  <a:pt x="1275" y="1832"/>
                  <a:pt x="1195" y="1832"/>
                </a:cubicBezTo>
                <a:close/>
              </a:path>
            </a:pathLst>
          </a:custGeom>
          <a:solidFill>
            <a:srgbClr val="8EE2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" name="向上箭头"/>
          <p:cNvSpPr/>
          <p:nvPr/>
        </p:nvSpPr>
        <p:spPr bwMode="auto">
          <a:xfrm rot="3780000" flipV="1">
            <a:off x="4292600" y="3996690"/>
            <a:ext cx="1385570" cy="1385570"/>
          </a:xfrm>
          <a:custGeom>
            <a:avLst/>
            <a:gdLst>
              <a:gd name="T0" fmla="*/ 1595498 w 2390"/>
              <a:gd name="T1" fmla="*/ 678897 h 2159"/>
              <a:gd name="T2" fmla="*/ 1620357 w 2390"/>
              <a:gd name="T3" fmla="*/ 569641 h 2159"/>
              <a:gd name="T4" fmla="*/ 1060652 w 2390"/>
              <a:gd name="T5" fmla="*/ 0 h 2159"/>
              <a:gd name="T6" fmla="*/ 607163 w 2390"/>
              <a:gd name="T7" fmla="*/ 265229 h 2159"/>
              <a:gd name="T8" fmla="*/ 569498 w 2390"/>
              <a:gd name="T9" fmla="*/ 263722 h 2159"/>
              <a:gd name="T10" fmla="*/ 216952 w 2390"/>
              <a:gd name="T11" fmla="*/ 616357 h 2159"/>
              <a:gd name="T12" fmla="*/ 220718 w 2390"/>
              <a:gd name="T13" fmla="*/ 665334 h 2159"/>
              <a:gd name="T14" fmla="*/ 0 w 2390"/>
              <a:gd name="T15" fmla="*/ 1078248 h 2159"/>
              <a:gd name="T16" fmla="*/ 480608 w 2390"/>
              <a:gd name="T17" fmla="*/ 1600419 h 2159"/>
              <a:gd name="T18" fmla="*/ 1319789 w 2390"/>
              <a:gd name="T19" fmla="*/ 1600419 h 2159"/>
              <a:gd name="T20" fmla="*/ 1800397 w 2390"/>
              <a:gd name="T21" fmla="*/ 1078248 h 2159"/>
              <a:gd name="T22" fmla="*/ 1595498 w 2390"/>
              <a:gd name="T23" fmla="*/ 678897 h 2159"/>
              <a:gd name="T24" fmla="*/ 900199 w 2390"/>
              <a:gd name="T25" fmla="*/ 1380399 h 2159"/>
              <a:gd name="T26" fmla="*/ 780423 w 2390"/>
              <a:gd name="T27" fmla="*/ 1326901 h 2159"/>
              <a:gd name="T28" fmla="*/ 701326 w 2390"/>
              <a:gd name="T29" fmla="*/ 1021736 h 2159"/>
              <a:gd name="T30" fmla="*/ 491908 w 2390"/>
              <a:gd name="T31" fmla="*/ 1021736 h 2159"/>
              <a:gd name="T32" fmla="*/ 439176 w 2390"/>
              <a:gd name="T33" fmla="*/ 990090 h 2159"/>
              <a:gd name="T34" fmla="*/ 442190 w 2390"/>
              <a:gd name="T35" fmla="*/ 928303 h 2159"/>
              <a:gd name="T36" fmla="*/ 863287 w 2390"/>
              <a:gd name="T37" fmla="*/ 481482 h 2159"/>
              <a:gd name="T38" fmla="*/ 937864 w 2390"/>
              <a:gd name="T39" fmla="*/ 481482 h 2159"/>
              <a:gd name="T40" fmla="*/ 1358207 w 2390"/>
              <a:gd name="T41" fmla="*/ 928303 h 2159"/>
              <a:gd name="T42" fmla="*/ 1361221 w 2390"/>
              <a:gd name="T43" fmla="*/ 990090 h 2159"/>
              <a:gd name="T44" fmla="*/ 1308489 w 2390"/>
              <a:gd name="T45" fmla="*/ 1021736 h 2159"/>
              <a:gd name="T46" fmla="*/ 1098318 w 2390"/>
              <a:gd name="T47" fmla="*/ 1021736 h 2159"/>
              <a:gd name="T48" fmla="*/ 1019974 w 2390"/>
              <a:gd name="T49" fmla="*/ 1326901 h 2159"/>
              <a:gd name="T50" fmla="*/ 900199 w 2390"/>
              <a:gd name="T51" fmla="*/ 1380399 h 2159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390" h="2159">
                <a:moveTo>
                  <a:pt x="2118" y="901"/>
                </a:moveTo>
                <a:cubicBezTo>
                  <a:pt x="2138" y="866"/>
                  <a:pt x="2151" y="806"/>
                  <a:pt x="2151" y="756"/>
                </a:cubicBezTo>
                <a:cubicBezTo>
                  <a:pt x="2151" y="356"/>
                  <a:pt x="1808" y="0"/>
                  <a:pt x="1408" y="0"/>
                </a:cubicBezTo>
                <a:cubicBezTo>
                  <a:pt x="1157" y="0"/>
                  <a:pt x="936" y="159"/>
                  <a:pt x="806" y="352"/>
                </a:cubicBezTo>
                <a:cubicBezTo>
                  <a:pt x="789" y="351"/>
                  <a:pt x="773" y="350"/>
                  <a:pt x="756" y="350"/>
                </a:cubicBezTo>
                <a:cubicBezTo>
                  <a:pt x="497" y="350"/>
                  <a:pt x="288" y="559"/>
                  <a:pt x="288" y="818"/>
                </a:cubicBezTo>
                <a:cubicBezTo>
                  <a:pt x="288" y="840"/>
                  <a:pt x="290" y="862"/>
                  <a:pt x="293" y="883"/>
                </a:cubicBezTo>
                <a:cubicBezTo>
                  <a:pt x="117" y="1020"/>
                  <a:pt x="0" y="1229"/>
                  <a:pt x="0" y="1431"/>
                </a:cubicBezTo>
                <a:cubicBezTo>
                  <a:pt x="0" y="1746"/>
                  <a:pt x="284" y="2080"/>
                  <a:pt x="638" y="2124"/>
                </a:cubicBezTo>
                <a:cubicBezTo>
                  <a:pt x="1009" y="2159"/>
                  <a:pt x="1381" y="2159"/>
                  <a:pt x="1752" y="2124"/>
                </a:cubicBezTo>
                <a:cubicBezTo>
                  <a:pt x="2107" y="2080"/>
                  <a:pt x="2390" y="1746"/>
                  <a:pt x="2390" y="1431"/>
                </a:cubicBezTo>
                <a:cubicBezTo>
                  <a:pt x="2390" y="1237"/>
                  <a:pt x="2283" y="1037"/>
                  <a:pt x="2118" y="901"/>
                </a:cubicBezTo>
                <a:close/>
                <a:moveTo>
                  <a:pt x="1195" y="1832"/>
                </a:moveTo>
                <a:cubicBezTo>
                  <a:pt x="1115" y="1832"/>
                  <a:pt x="1065" y="1803"/>
                  <a:pt x="1036" y="1761"/>
                </a:cubicBezTo>
                <a:cubicBezTo>
                  <a:pt x="1016" y="1733"/>
                  <a:pt x="960" y="1530"/>
                  <a:pt x="931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24" y="1356"/>
                  <a:pt x="597" y="1340"/>
                  <a:pt x="583" y="1314"/>
                </a:cubicBezTo>
                <a:cubicBezTo>
                  <a:pt x="569" y="1288"/>
                  <a:pt x="571" y="1256"/>
                  <a:pt x="587" y="1232"/>
                </a:cubicBezTo>
                <a:cubicBezTo>
                  <a:pt x="800" y="915"/>
                  <a:pt x="1131" y="650"/>
                  <a:pt x="1146" y="639"/>
                </a:cubicBezTo>
                <a:cubicBezTo>
                  <a:pt x="1175" y="616"/>
                  <a:pt x="1216" y="616"/>
                  <a:pt x="1245" y="639"/>
                </a:cubicBezTo>
                <a:cubicBezTo>
                  <a:pt x="1259" y="650"/>
                  <a:pt x="1590" y="915"/>
                  <a:pt x="1803" y="1232"/>
                </a:cubicBezTo>
                <a:cubicBezTo>
                  <a:pt x="1819" y="1256"/>
                  <a:pt x="1821" y="1288"/>
                  <a:pt x="1807" y="1314"/>
                </a:cubicBezTo>
                <a:cubicBezTo>
                  <a:pt x="1793" y="1340"/>
                  <a:pt x="1766" y="1356"/>
                  <a:pt x="1737" y="1356"/>
                </a:cubicBezTo>
                <a:cubicBezTo>
                  <a:pt x="1458" y="1356"/>
                  <a:pt x="1458" y="1356"/>
                  <a:pt x="1458" y="1356"/>
                </a:cubicBezTo>
                <a:cubicBezTo>
                  <a:pt x="1429" y="1530"/>
                  <a:pt x="1374" y="1733"/>
                  <a:pt x="1354" y="1761"/>
                </a:cubicBezTo>
                <a:cubicBezTo>
                  <a:pt x="1324" y="1803"/>
                  <a:pt x="1275" y="1832"/>
                  <a:pt x="1195" y="1832"/>
                </a:cubicBezTo>
                <a:close/>
              </a:path>
            </a:pathLst>
          </a:custGeom>
          <a:solidFill>
            <a:srgbClr val="8EE2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向上箭头"/>
          <p:cNvSpPr/>
          <p:nvPr/>
        </p:nvSpPr>
        <p:spPr bwMode="auto">
          <a:xfrm rot="17820000" flipH="1" flipV="1">
            <a:off x="6542405" y="3996690"/>
            <a:ext cx="1385570" cy="1385570"/>
          </a:xfrm>
          <a:custGeom>
            <a:avLst/>
            <a:gdLst>
              <a:gd name="T0" fmla="*/ 1595498 w 2390"/>
              <a:gd name="T1" fmla="*/ 678897 h 2159"/>
              <a:gd name="T2" fmla="*/ 1620357 w 2390"/>
              <a:gd name="T3" fmla="*/ 569641 h 2159"/>
              <a:gd name="T4" fmla="*/ 1060652 w 2390"/>
              <a:gd name="T5" fmla="*/ 0 h 2159"/>
              <a:gd name="T6" fmla="*/ 607163 w 2390"/>
              <a:gd name="T7" fmla="*/ 265229 h 2159"/>
              <a:gd name="T8" fmla="*/ 569498 w 2390"/>
              <a:gd name="T9" fmla="*/ 263722 h 2159"/>
              <a:gd name="T10" fmla="*/ 216952 w 2390"/>
              <a:gd name="T11" fmla="*/ 616357 h 2159"/>
              <a:gd name="T12" fmla="*/ 220718 w 2390"/>
              <a:gd name="T13" fmla="*/ 665334 h 2159"/>
              <a:gd name="T14" fmla="*/ 0 w 2390"/>
              <a:gd name="T15" fmla="*/ 1078248 h 2159"/>
              <a:gd name="T16" fmla="*/ 480608 w 2390"/>
              <a:gd name="T17" fmla="*/ 1600419 h 2159"/>
              <a:gd name="T18" fmla="*/ 1319789 w 2390"/>
              <a:gd name="T19" fmla="*/ 1600419 h 2159"/>
              <a:gd name="T20" fmla="*/ 1800397 w 2390"/>
              <a:gd name="T21" fmla="*/ 1078248 h 2159"/>
              <a:gd name="T22" fmla="*/ 1595498 w 2390"/>
              <a:gd name="T23" fmla="*/ 678897 h 2159"/>
              <a:gd name="T24" fmla="*/ 900199 w 2390"/>
              <a:gd name="T25" fmla="*/ 1380399 h 2159"/>
              <a:gd name="T26" fmla="*/ 780423 w 2390"/>
              <a:gd name="T27" fmla="*/ 1326901 h 2159"/>
              <a:gd name="T28" fmla="*/ 701326 w 2390"/>
              <a:gd name="T29" fmla="*/ 1021736 h 2159"/>
              <a:gd name="T30" fmla="*/ 491908 w 2390"/>
              <a:gd name="T31" fmla="*/ 1021736 h 2159"/>
              <a:gd name="T32" fmla="*/ 439176 w 2390"/>
              <a:gd name="T33" fmla="*/ 990090 h 2159"/>
              <a:gd name="T34" fmla="*/ 442190 w 2390"/>
              <a:gd name="T35" fmla="*/ 928303 h 2159"/>
              <a:gd name="T36" fmla="*/ 863287 w 2390"/>
              <a:gd name="T37" fmla="*/ 481482 h 2159"/>
              <a:gd name="T38" fmla="*/ 937864 w 2390"/>
              <a:gd name="T39" fmla="*/ 481482 h 2159"/>
              <a:gd name="T40" fmla="*/ 1358207 w 2390"/>
              <a:gd name="T41" fmla="*/ 928303 h 2159"/>
              <a:gd name="T42" fmla="*/ 1361221 w 2390"/>
              <a:gd name="T43" fmla="*/ 990090 h 2159"/>
              <a:gd name="T44" fmla="*/ 1308489 w 2390"/>
              <a:gd name="T45" fmla="*/ 1021736 h 2159"/>
              <a:gd name="T46" fmla="*/ 1098318 w 2390"/>
              <a:gd name="T47" fmla="*/ 1021736 h 2159"/>
              <a:gd name="T48" fmla="*/ 1019974 w 2390"/>
              <a:gd name="T49" fmla="*/ 1326901 h 2159"/>
              <a:gd name="T50" fmla="*/ 900199 w 2390"/>
              <a:gd name="T51" fmla="*/ 1380399 h 2159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390" h="2159">
                <a:moveTo>
                  <a:pt x="2118" y="901"/>
                </a:moveTo>
                <a:cubicBezTo>
                  <a:pt x="2138" y="866"/>
                  <a:pt x="2151" y="806"/>
                  <a:pt x="2151" y="756"/>
                </a:cubicBezTo>
                <a:cubicBezTo>
                  <a:pt x="2151" y="356"/>
                  <a:pt x="1808" y="0"/>
                  <a:pt x="1408" y="0"/>
                </a:cubicBezTo>
                <a:cubicBezTo>
                  <a:pt x="1157" y="0"/>
                  <a:pt x="936" y="159"/>
                  <a:pt x="806" y="352"/>
                </a:cubicBezTo>
                <a:cubicBezTo>
                  <a:pt x="789" y="351"/>
                  <a:pt x="773" y="350"/>
                  <a:pt x="756" y="350"/>
                </a:cubicBezTo>
                <a:cubicBezTo>
                  <a:pt x="497" y="350"/>
                  <a:pt x="288" y="559"/>
                  <a:pt x="288" y="818"/>
                </a:cubicBezTo>
                <a:cubicBezTo>
                  <a:pt x="288" y="840"/>
                  <a:pt x="290" y="862"/>
                  <a:pt x="293" y="883"/>
                </a:cubicBezTo>
                <a:cubicBezTo>
                  <a:pt x="117" y="1020"/>
                  <a:pt x="0" y="1229"/>
                  <a:pt x="0" y="1431"/>
                </a:cubicBezTo>
                <a:cubicBezTo>
                  <a:pt x="0" y="1746"/>
                  <a:pt x="284" y="2080"/>
                  <a:pt x="638" y="2124"/>
                </a:cubicBezTo>
                <a:cubicBezTo>
                  <a:pt x="1009" y="2159"/>
                  <a:pt x="1381" y="2159"/>
                  <a:pt x="1752" y="2124"/>
                </a:cubicBezTo>
                <a:cubicBezTo>
                  <a:pt x="2107" y="2080"/>
                  <a:pt x="2390" y="1746"/>
                  <a:pt x="2390" y="1431"/>
                </a:cubicBezTo>
                <a:cubicBezTo>
                  <a:pt x="2390" y="1237"/>
                  <a:pt x="2283" y="1037"/>
                  <a:pt x="2118" y="901"/>
                </a:cubicBezTo>
                <a:close/>
                <a:moveTo>
                  <a:pt x="1195" y="1832"/>
                </a:moveTo>
                <a:cubicBezTo>
                  <a:pt x="1115" y="1832"/>
                  <a:pt x="1065" y="1803"/>
                  <a:pt x="1036" y="1761"/>
                </a:cubicBezTo>
                <a:cubicBezTo>
                  <a:pt x="1016" y="1733"/>
                  <a:pt x="960" y="1530"/>
                  <a:pt x="931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24" y="1356"/>
                  <a:pt x="597" y="1340"/>
                  <a:pt x="583" y="1314"/>
                </a:cubicBezTo>
                <a:cubicBezTo>
                  <a:pt x="569" y="1288"/>
                  <a:pt x="571" y="1256"/>
                  <a:pt x="587" y="1232"/>
                </a:cubicBezTo>
                <a:cubicBezTo>
                  <a:pt x="800" y="915"/>
                  <a:pt x="1131" y="650"/>
                  <a:pt x="1146" y="639"/>
                </a:cubicBezTo>
                <a:cubicBezTo>
                  <a:pt x="1175" y="616"/>
                  <a:pt x="1216" y="616"/>
                  <a:pt x="1245" y="639"/>
                </a:cubicBezTo>
                <a:cubicBezTo>
                  <a:pt x="1259" y="650"/>
                  <a:pt x="1590" y="915"/>
                  <a:pt x="1803" y="1232"/>
                </a:cubicBezTo>
                <a:cubicBezTo>
                  <a:pt x="1819" y="1256"/>
                  <a:pt x="1821" y="1288"/>
                  <a:pt x="1807" y="1314"/>
                </a:cubicBezTo>
                <a:cubicBezTo>
                  <a:pt x="1793" y="1340"/>
                  <a:pt x="1766" y="1356"/>
                  <a:pt x="1737" y="1356"/>
                </a:cubicBezTo>
                <a:cubicBezTo>
                  <a:pt x="1458" y="1356"/>
                  <a:pt x="1458" y="1356"/>
                  <a:pt x="1458" y="1356"/>
                </a:cubicBezTo>
                <a:cubicBezTo>
                  <a:pt x="1429" y="1530"/>
                  <a:pt x="1374" y="1733"/>
                  <a:pt x="1354" y="1761"/>
                </a:cubicBezTo>
                <a:cubicBezTo>
                  <a:pt x="1324" y="1803"/>
                  <a:pt x="1275" y="1832"/>
                  <a:pt x="1195" y="1832"/>
                </a:cubicBezTo>
                <a:close/>
              </a:path>
            </a:pathLst>
          </a:custGeom>
          <a:solidFill>
            <a:srgbClr val="8EE2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1047115" y="4321810"/>
            <a:ext cx="3008630" cy="2150745"/>
            <a:chOff x="1649" y="6482"/>
            <a:chExt cx="4738" cy="3387"/>
          </a:xfrm>
        </p:grpSpPr>
        <p:grpSp>
          <p:nvGrpSpPr>
            <p:cNvPr id="27" name="组合 26"/>
            <p:cNvGrpSpPr/>
            <p:nvPr/>
          </p:nvGrpSpPr>
          <p:grpSpPr>
            <a:xfrm rot="0">
              <a:off x="1649" y="6482"/>
              <a:ext cx="4694" cy="2100"/>
              <a:chOff x="1654" y="6220"/>
              <a:chExt cx="3171" cy="2100"/>
            </a:xfrm>
          </p:grpSpPr>
          <p:sp>
            <p:nvSpPr>
              <p:cNvPr id="28" name="文本框 27"/>
              <p:cNvSpPr txBox="1"/>
              <p:nvPr/>
            </p:nvSpPr>
            <p:spPr>
              <a:xfrm flipH="1">
                <a:off x="1654" y="6220"/>
                <a:ext cx="3170" cy="658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p>
                <a:pPr lvl="0"/>
                <a:r>
                  <a:rPr lang="zh-CN" altLang="en-US" sz="20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Arial" panose="020B0604020202020204" pitchFamily="34" charset="0"/>
                  </a:rPr>
                  <a:t>单击键入标题 </a:t>
                </a:r>
                <a:endPara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9" name="文本框 22"/>
              <p:cNvSpPr txBox="1"/>
              <p:nvPr/>
            </p:nvSpPr>
            <p:spPr>
              <a:xfrm flipH="1">
                <a:off x="1654" y="6809"/>
                <a:ext cx="3171" cy="1511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p>
                <a:pPr lvl="0"/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单击此处添加本章节的简要内容。本模板精心设计，模板所有素材均可自由编辑替换移动。单击此处添加本章节的简要内容。</a:t>
                </a:r>
                <a:endPara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endParaRPr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 rot="0">
              <a:off x="1693" y="8635"/>
              <a:ext cx="4694" cy="1234"/>
              <a:chOff x="1539" y="7723"/>
              <a:chExt cx="3171" cy="1234"/>
            </a:xfrm>
          </p:grpSpPr>
          <p:cxnSp>
            <p:nvCxnSpPr>
              <p:cNvPr id="31" name="直接连接符 30"/>
              <p:cNvCxnSpPr/>
              <p:nvPr/>
            </p:nvCxnSpPr>
            <p:spPr>
              <a:xfrm>
                <a:off x="1631" y="7723"/>
                <a:ext cx="2835" cy="0"/>
              </a:xfrm>
              <a:prstGeom prst="line">
                <a:avLst/>
              </a:prstGeom>
              <a:ln w="158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文本框 31"/>
              <p:cNvSpPr txBox="1"/>
              <p:nvPr/>
            </p:nvSpPr>
            <p:spPr>
              <a:xfrm flipH="1">
                <a:off x="1539" y="7782"/>
                <a:ext cx="3171" cy="1175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p>
                <a:pPr lvl="0"/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单击此处添加本章节的简要内容。本模板精心设计，模板所有素材均可自由编辑替换移动</a:t>
                </a:r>
                <a:r>
                  <a:rPr lang="en-US" altLang="zh-CN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.</a:t>
                </a:r>
                <a:endPara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endParaRP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1047115" y="1242060"/>
            <a:ext cx="3008630" cy="2150745"/>
            <a:chOff x="1649" y="6482"/>
            <a:chExt cx="4738" cy="3387"/>
          </a:xfrm>
        </p:grpSpPr>
        <p:grpSp>
          <p:nvGrpSpPr>
            <p:cNvPr id="10" name="组合 9"/>
            <p:cNvGrpSpPr/>
            <p:nvPr/>
          </p:nvGrpSpPr>
          <p:grpSpPr>
            <a:xfrm rot="0">
              <a:off x="1649" y="6482"/>
              <a:ext cx="4694" cy="2100"/>
              <a:chOff x="1654" y="6220"/>
              <a:chExt cx="3171" cy="2100"/>
            </a:xfrm>
          </p:grpSpPr>
          <p:sp>
            <p:nvSpPr>
              <p:cNvPr id="11" name="文本框 10"/>
              <p:cNvSpPr txBox="1"/>
              <p:nvPr/>
            </p:nvSpPr>
            <p:spPr>
              <a:xfrm flipH="1">
                <a:off x="1654" y="6220"/>
                <a:ext cx="3170" cy="658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p>
                <a:pPr lvl="0"/>
                <a:r>
                  <a:rPr lang="zh-CN" altLang="en-US" sz="20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Arial" panose="020B0604020202020204" pitchFamily="34" charset="0"/>
                  </a:rPr>
                  <a:t>单击键入标题 </a:t>
                </a:r>
                <a:endPara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" name="文本框 22"/>
              <p:cNvSpPr txBox="1"/>
              <p:nvPr/>
            </p:nvSpPr>
            <p:spPr>
              <a:xfrm flipH="1">
                <a:off x="1654" y="6809"/>
                <a:ext cx="3171" cy="1511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p>
                <a:pPr lvl="0"/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单击此处添加本章节的简要内容。本模板精心设计，模板所有素材均可自由编辑替换移动。单击此处添加本章节的简要内容。</a:t>
                </a:r>
                <a:endPara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endParaRP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 rot="0">
              <a:off x="1693" y="8635"/>
              <a:ext cx="4694" cy="1234"/>
              <a:chOff x="1539" y="7723"/>
              <a:chExt cx="3171" cy="1234"/>
            </a:xfrm>
          </p:grpSpPr>
          <p:cxnSp>
            <p:nvCxnSpPr>
              <p:cNvPr id="14" name="直接连接符 13"/>
              <p:cNvCxnSpPr/>
              <p:nvPr/>
            </p:nvCxnSpPr>
            <p:spPr>
              <a:xfrm>
                <a:off x="1631" y="7723"/>
                <a:ext cx="2835" cy="0"/>
              </a:xfrm>
              <a:prstGeom prst="line">
                <a:avLst/>
              </a:prstGeom>
              <a:ln w="158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文本框 14"/>
              <p:cNvSpPr txBox="1"/>
              <p:nvPr/>
            </p:nvSpPr>
            <p:spPr>
              <a:xfrm flipH="1">
                <a:off x="1539" y="7782"/>
                <a:ext cx="3171" cy="1175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p>
                <a:pPr lvl="0"/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单击此处添加本章节的简要内容。本模板精心设计，模板所有素材均可自由编辑替换移动</a:t>
                </a:r>
                <a:r>
                  <a:rPr lang="en-US" altLang="zh-CN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.</a:t>
                </a:r>
                <a:endPara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endParaRPr>
              </a:p>
            </p:txBody>
          </p:sp>
        </p:grpSp>
      </p:grpSp>
      <p:grpSp>
        <p:nvGrpSpPr>
          <p:cNvPr id="16" name="组合 15"/>
          <p:cNvGrpSpPr/>
          <p:nvPr/>
        </p:nvGrpSpPr>
        <p:grpSpPr>
          <a:xfrm>
            <a:off x="8284210" y="4441190"/>
            <a:ext cx="3008630" cy="2150745"/>
            <a:chOff x="1649" y="6482"/>
            <a:chExt cx="4738" cy="3387"/>
          </a:xfrm>
        </p:grpSpPr>
        <p:grpSp>
          <p:nvGrpSpPr>
            <p:cNvPr id="17" name="组合 16"/>
            <p:cNvGrpSpPr/>
            <p:nvPr/>
          </p:nvGrpSpPr>
          <p:grpSpPr>
            <a:xfrm rot="0">
              <a:off x="1649" y="6482"/>
              <a:ext cx="4694" cy="2100"/>
              <a:chOff x="1654" y="6220"/>
              <a:chExt cx="3171" cy="2100"/>
            </a:xfrm>
          </p:grpSpPr>
          <p:sp>
            <p:nvSpPr>
              <p:cNvPr id="18" name="文本框 17"/>
              <p:cNvSpPr txBox="1"/>
              <p:nvPr/>
            </p:nvSpPr>
            <p:spPr>
              <a:xfrm flipH="1">
                <a:off x="1654" y="6220"/>
                <a:ext cx="3170" cy="658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p>
                <a:pPr lvl="0"/>
                <a:r>
                  <a:rPr lang="zh-CN" altLang="en-US" sz="20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Arial" panose="020B0604020202020204" pitchFamily="34" charset="0"/>
                  </a:rPr>
                  <a:t>单击键入标题 </a:t>
                </a:r>
                <a:endPara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" name="文本框 22"/>
              <p:cNvSpPr txBox="1"/>
              <p:nvPr/>
            </p:nvSpPr>
            <p:spPr>
              <a:xfrm flipH="1">
                <a:off x="1654" y="6809"/>
                <a:ext cx="3171" cy="1511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p>
                <a:pPr lvl="0"/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单击此处添加本章节的简要内容。本模板精心设计，模板所有素材均可自由编辑替换移动。单击此处添加本章节的简要内容。</a:t>
                </a:r>
                <a:endPara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endParaRPr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 rot="0">
              <a:off x="1693" y="8635"/>
              <a:ext cx="4694" cy="1234"/>
              <a:chOff x="1539" y="7723"/>
              <a:chExt cx="3171" cy="1234"/>
            </a:xfrm>
          </p:grpSpPr>
          <p:cxnSp>
            <p:nvCxnSpPr>
              <p:cNvPr id="21" name="直接连接符 20"/>
              <p:cNvCxnSpPr/>
              <p:nvPr/>
            </p:nvCxnSpPr>
            <p:spPr>
              <a:xfrm>
                <a:off x="1631" y="7723"/>
                <a:ext cx="2835" cy="0"/>
              </a:xfrm>
              <a:prstGeom prst="line">
                <a:avLst/>
              </a:prstGeom>
              <a:ln w="158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文本框 21"/>
              <p:cNvSpPr txBox="1"/>
              <p:nvPr/>
            </p:nvSpPr>
            <p:spPr>
              <a:xfrm flipH="1">
                <a:off x="1539" y="7782"/>
                <a:ext cx="3171" cy="1175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p>
                <a:pPr lvl="0"/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单击此处添加本章节的简要内容。本模板精心设计，模板所有素材均可自由编辑替换移动</a:t>
                </a:r>
                <a:r>
                  <a:rPr lang="en-US" altLang="zh-CN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.</a:t>
                </a:r>
                <a:endPara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endParaRPr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8284210" y="1361440"/>
            <a:ext cx="3008630" cy="2150745"/>
            <a:chOff x="1649" y="6482"/>
            <a:chExt cx="4738" cy="3387"/>
          </a:xfrm>
        </p:grpSpPr>
        <p:grpSp>
          <p:nvGrpSpPr>
            <p:cNvPr id="24" name="组合 23"/>
            <p:cNvGrpSpPr/>
            <p:nvPr/>
          </p:nvGrpSpPr>
          <p:grpSpPr>
            <a:xfrm rot="0">
              <a:off x="1649" y="6482"/>
              <a:ext cx="4694" cy="2100"/>
              <a:chOff x="1654" y="6220"/>
              <a:chExt cx="3171" cy="2100"/>
            </a:xfrm>
          </p:grpSpPr>
          <p:sp>
            <p:nvSpPr>
              <p:cNvPr id="25" name="文本框 24"/>
              <p:cNvSpPr txBox="1"/>
              <p:nvPr/>
            </p:nvSpPr>
            <p:spPr>
              <a:xfrm flipH="1">
                <a:off x="1654" y="6220"/>
                <a:ext cx="3170" cy="658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p>
                <a:pPr lvl="0"/>
                <a:r>
                  <a:rPr lang="zh-CN" altLang="en-US" sz="20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Arial" panose="020B0604020202020204" pitchFamily="34" charset="0"/>
                  </a:rPr>
                  <a:t>单击键入标题 </a:t>
                </a:r>
                <a:endPara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" name="文本框 22"/>
              <p:cNvSpPr txBox="1"/>
              <p:nvPr/>
            </p:nvSpPr>
            <p:spPr>
              <a:xfrm flipH="1">
                <a:off x="1654" y="6809"/>
                <a:ext cx="3171" cy="1511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p>
                <a:pPr lvl="0"/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单击此处添加本章节的简要内容。本模板精心设计，模板所有素材均可自由编辑替换移动。单击此处添加本章节的简要内容。</a:t>
                </a:r>
                <a:endPara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endParaRPr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 rot="0">
              <a:off x="1693" y="8635"/>
              <a:ext cx="4694" cy="1234"/>
              <a:chOff x="1539" y="7723"/>
              <a:chExt cx="3171" cy="1234"/>
            </a:xfrm>
          </p:grpSpPr>
          <p:cxnSp>
            <p:nvCxnSpPr>
              <p:cNvPr id="34" name="直接连接符 33"/>
              <p:cNvCxnSpPr/>
              <p:nvPr/>
            </p:nvCxnSpPr>
            <p:spPr>
              <a:xfrm>
                <a:off x="1631" y="7723"/>
                <a:ext cx="2835" cy="0"/>
              </a:xfrm>
              <a:prstGeom prst="line">
                <a:avLst/>
              </a:prstGeom>
              <a:ln w="158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文本框 34"/>
              <p:cNvSpPr txBox="1"/>
              <p:nvPr/>
            </p:nvSpPr>
            <p:spPr>
              <a:xfrm flipH="1">
                <a:off x="1539" y="7782"/>
                <a:ext cx="3171" cy="1175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p>
                <a:pPr lvl="0"/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单击此处添加本章节的简要内容。本模板精心设计，模板所有素材均可自由编辑替换移动</a:t>
                </a:r>
                <a:r>
                  <a:rPr lang="en-US" altLang="zh-CN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.</a:t>
                </a:r>
                <a:endPara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endParaRPr>
              </a:p>
            </p:txBody>
          </p:sp>
        </p:grpSp>
      </p:grpSp>
      <p:sp>
        <p:nvSpPr>
          <p:cNvPr id="36" name="文本框 20"/>
          <p:cNvSpPr txBox="1"/>
          <p:nvPr/>
        </p:nvSpPr>
        <p:spPr>
          <a:xfrm flipH="1">
            <a:off x="5363210" y="3151505"/>
            <a:ext cx="1464945" cy="93345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ctr"/>
            <a:r>
              <a:rPr lang="en-US" altLang="zh-CN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KEY WORDS HERE</a:t>
            </a:r>
            <a:endParaRPr lang="en-US" altLang="zh-CN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64" name="弧形双箭头"/>
          <p:cNvSpPr/>
          <p:nvPr/>
        </p:nvSpPr>
        <p:spPr>
          <a:xfrm flipV="1">
            <a:off x="5402580" y="1242060"/>
            <a:ext cx="1385570" cy="726440"/>
          </a:xfrm>
          <a:custGeom>
            <a:avLst/>
            <a:gdLst>
              <a:gd name="connsiteX0" fmla="*/ 80252 w 547281"/>
              <a:gd name="connsiteY0" fmla="*/ 0 h 352719"/>
              <a:gd name="connsiteX1" fmla="*/ 160503 w 547281"/>
              <a:gd name="connsiteY1" fmla="*/ 138365 h 352719"/>
              <a:gd name="connsiteX2" fmla="*/ 130575 w 547281"/>
              <a:gd name="connsiteY2" fmla="*/ 138365 h 352719"/>
              <a:gd name="connsiteX3" fmla="*/ 130692 w 547281"/>
              <a:gd name="connsiteY3" fmla="*/ 138567 h 352719"/>
              <a:gd name="connsiteX4" fmla="*/ 102036 w 547281"/>
              <a:gd name="connsiteY4" fmla="*/ 138567 h 352719"/>
              <a:gd name="connsiteX5" fmla="*/ 274781 w 547281"/>
              <a:gd name="connsiteY5" fmla="*/ 309547 h 352719"/>
              <a:gd name="connsiteX6" fmla="*/ 447526 w 547281"/>
              <a:gd name="connsiteY6" fmla="*/ 138567 h 352719"/>
              <a:gd name="connsiteX7" fmla="*/ 416589 w 547281"/>
              <a:gd name="connsiteY7" fmla="*/ 138567 h 352719"/>
              <a:gd name="connsiteX8" fmla="*/ 416706 w 547281"/>
              <a:gd name="connsiteY8" fmla="*/ 138365 h 352719"/>
              <a:gd name="connsiteX9" fmla="*/ 386778 w 547281"/>
              <a:gd name="connsiteY9" fmla="*/ 138365 h 352719"/>
              <a:gd name="connsiteX10" fmla="*/ 467030 w 547281"/>
              <a:gd name="connsiteY10" fmla="*/ 0 h 352719"/>
              <a:gd name="connsiteX11" fmla="*/ 547281 w 547281"/>
              <a:gd name="connsiteY11" fmla="*/ 138365 h 352719"/>
              <a:gd name="connsiteX12" fmla="*/ 517161 w 547281"/>
              <a:gd name="connsiteY12" fmla="*/ 138365 h 352719"/>
              <a:gd name="connsiteX13" fmla="*/ 517278 w 547281"/>
              <a:gd name="connsiteY13" fmla="*/ 138567 h 352719"/>
              <a:gd name="connsiteX14" fmla="*/ 490698 w 547281"/>
              <a:gd name="connsiteY14" fmla="*/ 138567 h 352719"/>
              <a:gd name="connsiteX15" fmla="*/ 274781 w 547281"/>
              <a:gd name="connsiteY15" fmla="*/ 352719 h 352719"/>
              <a:gd name="connsiteX16" fmla="*/ 58865 w 547281"/>
              <a:gd name="connsiteY16" fmla="*/ 138567 h 352719"/>
              <a:gd name="connsiteX17" fmla="*/ 30002 w 547281"/>
              <a:gd name="connsiteY17" fmla="*/ 138567 h 352719"/>
              <a:gd name="connsiteX18" fmla="*/ 30119 w 547281"/>
              <a:gd name="connsiteY18" fmla="*/ 138365 h 352719"/>
              <a:gd name="connsiteX19" fmla="*/ 0 w 547281"/>
              <a:gd name="connsiteY19" fmla="*/ 138365 h 352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47281" h="352719">
                <a:moveTo>
                  <a:pt x="80252" y="0"/>
                </a:moveTo>
                <a:lnTo>
                  <a:pt x="160503" y="138365"/>
                </a:lnTo>
                <a:lnTo>
                  <a:pt x="130575" y="138365"/>
                </a:lnTo>
                <a:lnTo>
                  <a:pt x="130692" y="138567"/>
                </a:lnTo>
                <a:lnTo>
                  <a:pt x="102036" y="138567"/>
                </a:lnTo>
                <a:cubicBezTo>
                  <a:pt x="102949" y="233167"/>
                  <a:pt x="179946" y="309547"/>
                  <a:pt x="274781" y="309547"/>
                </a:cubicBezTo>
                <a:cubicBezTo>
                  <a:pt x="369617" y="309547"/>
                  <a:pt x="446613" y="233167"/>
                  <a:pt x="447526" y="138567"/>
                </a:cubicBezTo>
                <a:lnTo>
                  <a:pt x="416589" y="138567"/>
                </a:lnTo>
                <a:lnTo>
                  <a:pt x="416706" y="138365"/>
                </a:lnTo>
                <a:lnTo>
                  <a:pt x="386778" y="138365"/>
                </a:lnTo>
                <a:lnTo>
                  <a:pt x="467030" y="0"/>
                </a:lnTo>
                <a:lnTo>
                  <a:pt x="547281" y="138365"/>
                </a:lnTo>
                <a:lnTo>
                  <a:pt x="517161" y="138365"/>
                </a:lnTo>
                <a:lnTo>
                  <a:pt x="517278" y="138567"/>
                </a:lnTo>
                <a:lnTo>
                  <a:pt x="490698" y="138567"/>
                </a:lnTo>
                <a:cubicBezTo>
                  <a:pt x="489786" y="257011"/>
                  <a:pt x="393460" y="352719"/>
                  <a:pt x="274781" y="352719"/>
                </a:cubicBezTo>
                <a:cubicBezTo>
                  <a:pt x="156102" y="352719"/>
                  <a:pt x="59777" y="257011"/>
                  <a:pt x="58865" y="138567"/>
                </a:cubicBezTo>
                <a:lnTo>
                  <a:pt x="30002" y="138567"/>
                </a:lnTo>
                <a:lnTo>
                  <a:pt x="30119" y="138365"/>
                </a:lnTo>
                <a:lnTo>
                  <a:pt x="0" y="138365"/>
                </a:lnTo>
                <a:close/>
              </a:path>
            </a:pathLst>
          </a:custGeom>
          <a:solidFill>
            <a:srgbClr val="CCF2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7" name="弧形双箭头"/>
          <p:cNvSpPr/>
          <p:nvPr/>
        </p:nvSpPr>
        <p:spPr>
          <a:xfrm>
            <a:off x="5363210" y="5325745"/>
            <a:ext cx="1385570" cy="726440"/>
          </a:xfrm>
          <a:custGeom>
            <a:avLst/>
            <a:gdLst>
              <a:gd name="connsiteX0" fmla="*/ 80252 w 547281"/>
              <a:gd name="connsiteY0" fmla="*/ 0 h 352719"/>
              <a:gd name="connsiteX1" fmla="*/ 160503 w 547281"/>
              <a:gd name="connsiteY1" fmla="*/ 138365 h 352719"/>
              <a:gd name="connsiteX2" fmla="*/ 130575 w 547281"/>
              <a:gd name="connsiteY2" fmla="*/ 138365 h 352719"/>
              <a:gd name="connsiteX3" fmla="*/ 130692 w 547281"/>
              <a:gd name="connsiteY3" fmla="*/ 138567 h 352719"/>
              <a:gd name="connsiteX4" fmla="*/ 102036 w 547281"/>
              <a:gd name="connsiteY4" fmla="*/ 138567 h 352719"/>
              <a:gd name="connsiteX5" fmla="*/ 274781 w 547281"/>
              <a:gd name="connsiteY5" fmla="*/ 309547 h 352719"/>
              <a:gd name="connsiteX6" fmla="*/ 447526 w 547281"/>
              <a:gd name="connsiteY6" fmla="*/ 138567 h 352719"/>
              <a:gd name="connsiteX7" fmla="*/ 416589 w 547281"/>
              <a:gd name="connsiteY7" fmla="*/ 138567 h 352719"/>
              <a:gd name="connsiteX8" fmla="*/ 416706 w 547281"/>
              <a:gd name="connsiteY8" fmla="*/ 138365 h 352719"/>
              <a:gd name="connsiteX9" fmla="*/ 386778 w 547281"/>
              <a:gd name="connsiteY9" fmla="*/ 138365 h 352719"/>
              <a:gd name="connsiteX10" fmla="*/ 467030 w 547281"/>
              <a:gd name="connsiteY10" fmla="*/ 0 h 352719"/>
              <a:gd name="connsiteX11" fmla="*/ 547281 w 547281"/>
              <a:gd name="connsiteY11" fmla="*/ 138365 h 352719"/>
              <a:gd name="connsiteX12" fmla="*/ 517161 w 547281"/>
              <a:gd name="connsiteY12" fmla="*/ 138365 h 352719"/>
              <a:gd name="connsiteX13" fmla="*/ 517278 w 547281"/>
              <a:gd name="connsiteY13" fmla="*/ 138567 h 352719"/>
              <a:gd name="connsiteX14" fmla="*/ 490698 w 547281"/>
              <a:gd name="connsiteY14" fmla="*/ 138567 h 352719"/>
              <a:gd name="connsiteX15" fmla="*/ 274781 w 547281"/>
              <a:gd name="connsiteY15" fmla="*/ 352719 h 352719"/>
              <a:gd name="connsiteX16" fmla="*/ 58865 w 547281"/>
              <a:gd name="connsiteY16" fmla="*/ 138567 h 352719"/>
              <a:gd name="connsiteX17" fmla="*/ 30002 w 547281"/>
              <a:gd name="connsiteY17" fmla="*/ 138567 h 352719"/>
              <a:gd name="connsiteX18" fmla="*/ 30119 w 547281"/>
              <a:gd name="connsiteY18" fmla="*/ 138365 h 352719"/>
              <a:gd name="connsiteX19" fmla="*/ 0 w 547281"/>
              <a:gd name="connsiteY19" fmla="*/ 138365 h 352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47281" h="352719">
                <a:moveTo>
                  <a:pt x="80252" y="0"/>
                </a:moveTo>
                <a:lnTo>
                  <a:pt x="160503" y="138365"/>
                </a:lnTo>
                <a:lnTo>
                  <a:pt x="130575" y="138365"/>
                </a:lnTo>
                <a:lnTo>
                  <a:pt x="130692" y="138567"/>
                </a:lnTo>
                <a:lnTo>
                  <a:pt x="102036" y="138567"/>
                </a:lnTo>
                <a:cubicBezTo>
                  <a:pt x="102949" y="233167"/>
                  <a:pt x="179946" y="309547"/>
                  <a:pt x="274781" y="309547"/>
                </a:cubicBezTo>
                <a:cubicBezTo>
                  <a:pt x="369617" y="309547"/>
                  <a:pt x="446613" y="233167"/>
                  <a:pt x="447526" y="138567"/>
                </a:cubicBezTo>
                <a:lnTo>
                  <a:pt x="416589" y="138567"/>
                </a:lnTo>
                <a:lnTo>
                  <a:pt x="416706" y="138365"/>
                </a:lnTo>
                <a:lnTo>
                  <a:pt x="386778" y="138365"/>
                </a:lnTo>
                <a:lnTo>
                  <a:pt x="467030" y="0"/>
                </a:lnTo>
                <a:lnTo>
                  <a:pt x="547281" y="138365"/>
                </a:lnTo>
                <a:lnTo>
                  <a:pt x="517161" y="138365"/>
                </a:lnTo>
                <a:lnTo>
                  <a:pt x="517278" y="138567"/>
                </a:lnTo>
                <a:lnTo>
                  <a:pt x="490698" y="138567"/>
                </a:lnTo>
                <a:cubicBezTo>
                  <a:pt x="489786" y="257011"/>
                  <a:pt x="393460" y="352719"/>
                  <a:pt x="274781" y="352719"/>
                </a:cubicBezTo>
                <a:cubicBezTo>
                  <a:pt x="156102" y="352719"/>
                  <a:pt x="59777" y="257011"/>
                  <a:pt x="58865" y="138567"/>
                </a:cubicBezTo>
                <a:lnTo>
                  <a:pt x="30002" y="138567"/>
                </a:lnTo>
                <a:lnTo>
                  <a:pt x="30119" y="138365"/>
                </a:lnTo>
                <a:lnTo>
                  <a:pt x="0" y="138365"/>
                </a:lnTo>
                <a:close/>
              </a:path>
            </a:pathLst>
          </a:custGeom>
          <a:solidFill>
            <a:srgbClr val="CCF2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9" name="弧形双箭头"/>
          <p:cNvSpPr/>
          <p:nvPr/>
        </p:nvSpPr>
        <p:spPr>
          <a:xfrm rot="16200000" flipV="1">
            <a:off x="3385185" y="3271520"/>
            <a:ext cx="1385570" cy="726440"/>
          </a:xfrm>
          <a:custGeom>
            <a:avLst/>
            <a:gdLst>
              <a:gd name="connsiteX0" fmla="*/ 80252 w 547281"/>
              <a:gd name="connsiteY0" fmla="*/ 0 h 352719"/>
              <a:gd name="connsiteX1" fmla="*/ 160503 w 547281"/>
              <a:gd name="connsiteY1" fmla="*/ 138365 h 352719"/>
              <a:gd name="connsiteX2" fmla="*/ 130575 w 547281"/>
              <a:gd name="connsiteY2" fmla="*/ 138365 h 352719"/>
              <a:gd name="connsiteX3" fmla="*/ 130692 w 547281"/>
              <a:gd name="connsiteY3" fmla="*/ 138567 h 352719"/>
              <a:gd name="connsiteX4" fmla="*/ 102036 w 547281"/>
              <a:gd name="connsiteY4" fmla="*/ 138567 h 352719"/>
              <a:gd name="connsiteX5" fmla="*/ 274781 w 547281"/>
              <a:gd name="connsiteY5" fmla="*/ 309547 h 352719"/>
              <a:gd name="connsiteX6" fmla="*/ 447526 w 547281"/>
              <a:gd name="connsiteY6" fmla="*/ 138567 h 352719"/>
              <a:gd name="connsiteX7" fmla="*/ 416589 w 547281"/>
              <a:gd name="connsiteY7" fmla="*/ 138567 h 352719"/>
              <a:gd name="connsiteX8" fmla="*/ 416706 w 547281"/>
              <a:gd name="connsiteY8" fmla="*/ 138365 h 352719"/>
              <a:gd name="connsiteX9" fmla="*/ 386778 w 547281"/>
              <a:gd name="connsiteY9" fmla="*/ 138365 h 352719"/>
              <a:gd name="connsiteX10" fmla="*/ 467030 w 547281"/>
              <a:gd name="connsiteY10" fmla="*/ 0 h 352719"/>
              <a:gd name="connsiteX11" fmla="*/ 547281 w 547281"/>
              <a:gd name="connsiteY11" fmla="*/ 138365 h 352719"/>
              <a:gd name="connsiteX12" fmla="*/ 517161 w 547281"/>
              <a:gd name="connsiteY12" fmla="*/ 138365 h 352719"/>
              <a:gd name="connsiteX13" fmla="*/ 517278 w 547281"/>
              <a:gd name="connsiteY13" fmla="*/ 138567 h 352719"/>
              <a:gd name="connsiteX14" fmla="*/ 490698 w 547281"/>
              <a:gd name="connsiteY14" fmla="*/ 138567 h 352719"/>
              <a:gd name="connsiteX15" fmla="*/ 274781 w 547281"/>
              <a:gd name="connsiteY15" fmla="*/ 352719 h 352719"/>
              <a:gd name="connsiteX16" fmla="*/ 58865 w 547281"/>
              <a:gd name="connsiteY16" fmla="*/ 138567 h 352719"/>
              <a:gd name="connsiteX17" fmla="*/ 30002 w 547281"/>
              <a:gd name="connsiteY17" fmla="*/ 138567 h 352719"/>
              <a:gd name="connsiteX18" fmla="*/ 30119 w 547281"/>
              <a:gd name="connsiteY18" fmla="*/ 138365 h 352719"/>
              <a:gd name="connsiteX19" fmla="*/ 0 w 547281"/>
              <a:gd name="connsiteY19" fmla="*/ 138365 h 352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47281" h="352719">
                <a:moveTo>
                  <a:pt x="80252" y="0"/>
                </a:moveTo>
                <a:lnTo>
                  <a:pt x="160503" y="138365"/>
                </a:lnTo>
                <a:lnTo>
                  <a:pt x="130575" y="138365"/>
                </a:lnTo>
                <a:lnTo>
                  <a:pt x="130692" y="138567"/>
                </a:lnTo>
                <a:lnTo>
                  <a:pt x="102036" y="138567"/>
                </a:lnTo>
                <a:cubicBezTo>
                  <a:pt x="102949" y="233167"/>
                  <a:pt x="179946" y="309547"/>
                  <a:pt x="274781" y="309547"/>
                </a:cubicBezTo>
                <a:cubicBezTo>
                  <a:pt x="369617" y="309547"/>
                  <a:pt x="446613" y="233167"/>
                  <a:pt x="447526" y="138567"/>
                </a:cubicBezTo>
                <a:lnTo>
                  <a:pt x="416589" y="138567"/>
                </a:lnTo>
                <a:lnTo>
                  <a:pt x="416706" y="138365"/>
                </a:lnTo>
                <a:lnTo>
                  <a:pt x="386778" y="138365"/>
                </a:lnTo>
                <a:lnTo>
                  <a:pt x="467030" y="0"/>
                </a:lnTo>
                <a:lnTo>
                  <a:pt x="547281" y="138365"/>
                </a:lnTo>
                <a:lnTo>
                  <a:pt x="517161" y="138365"/>
                </a:lnTo>
                <a:lnTo>
                  <a:pt x="517278" y="138567"/>
                </a:lnTo>
                <a:lnTo>
                  <a:pt x="490698" y="138567"/>
                </a:lnTo>
                <a:cubicBezTo>
                  <a:pt x="489786" y="257011"/>
                  <a:pt x="393460" y="352719"/>
                  <a:pt x="274781" y="352719"/>
                </a:cubicBezTo>
                <a:cubicBezTo>
                  <a:pt x="156102" y="352719"/>
                  <a:pt x="59777" y="257011"/>
                  <a:pt x="58865" y="138567"/>
                </a:cubicBezTo>
                <a:lnTo>
                  <a:pt x="30002" y="138567"/>
                </a:lnTo>
                <a:lnTo>
                  <a:pt x="30119" y="138365"/>
                </a:lnTo>
                <a:lnTo>
                  <a:pt x="0" y="138365"/>
                </a:lnTo>
                <a:close/>
              </a:path>
            </a:pathLst>
          </a:custGeom>
          <a:solidFill>
            <a:srgbClr val="CCF2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0" name="弧形双箭头"/>
          <p:cNvSpPr/>
          <p:nvPr/>
        </p:nvSpPr>
        <p:spPr>
          <a:xfrm rot="16200000">
            <a:off x="7313295" y="3255010"/>
            <a:ext cx="1385570" cy="726440"/>
          </a:xfrm>
          <a:custGeom>
            <a:avLst/>
            <a:gdLst>
              <a:gd name="connsiteX0" fmla="*/ 80252 w 547281"/>
              <a:gd name="connsiteY0" fmla="*/ 0 h 352719"/>
              <a:gd name="connsiteX1" fmla="*/ 160503 w 547281"/>
              <a:gd name="connsiteY1" fmla="*/ 138365 h 352719"/>
              <a:gd name="connsiteX2" fmla="*/ 130575 w 547281"/>
              <a:gd name="connsiteY2" fmla="*/ 138365 h 352719"/>
              <a:gd name="connsiteX3" fmla="*/ 130692 w 547281"/>
              <a:gd name="connsiteY3" fmla="*/ 138567 h 352719"/>
              <a:gd name="connsiteX4" fmla="*/ 102036 w 547281"/>
              <a:gd name="connsiteY4" fmla="*/ 138567 h 352719"/>
              <a:gd name="connsiteX5" fmla="*/ 274781 w 547281"/>
              <a:gd name="connsiteY5" fmla="*/ 309547 h 352719"/>
              <a:gd name="connsiteX6" fmla="*/ 447526 w 547281"/>
              <a:gd name="connsiteY6" fmla="*/ 138567 h 352719"/>
              <a:gd name="connsiteX7" fmla="*/ 416589 w 547281"/>
              <a:gd name="connsiteY7" fmla="*/ 138567 h 352719"/>
              <a:gd name="connsiteX8" fmla="*/ 416706 w 547281"/>
              <a:gd name="connsiteY8" fmla="*/ 138365 h 352719"/>
              <a:gd name="connsiteX9" fmla="*/ 386778 w 547281"/>
              <a:gd name="connsiteY9" fmla="*/ 138365 h 352719"/>
              <a:gd name="connsiteX10" fmla="*/ 467030 w 547281"/>
              <a:gd name="connsiteY10" fmla="*/ 0 h 352719"/>
              <a:gd name="connsiteX11" fmla="*/ 547281 w 547281"/>
              <a:gd name="connsiteY11" fmla="*/ 138365 h 352719"/>
              <a:gd name="connsiteX12" fmla="*/ 517161 w 547281"/>
              <a:gd name="connsiteY12" fmla="*/ 138365 h 352719"/>
              <a:gd name="connsiteX13" fmla="*/ 517278 w 547281"/>
              <a:gd name="connsiteY13" fmla="*/ 138567 h 352719"/>
              <a:gd name="connsiteX14" fmla="*/ 490698 w 547281"/>
              <a:gd name="connsiteY14" fmla="*/ 138567 h 352719"/>
              <a:gd name="connsiteX15" fmla="*/ 274781 w 547281"/>
              <a:gd name="connsiteY15" fmla="*/ 352719 h 352719"/>
              <a:gd name="connsiteX16" fmla="*/ 58865 w 547281"/>
              <a:gd name="connsiteY16" fmla="*/ 138567 h 352719"/>
              <a:gd name="connsiteX17" fmla="*/ 30002 w 547281"/>
              <a:gd name="connsiteY17" fmla="*/ 138567 h 352719"/>
              <a:gd name="connsiteX18" fmla="*/ 30119 w 547281"/>
              <a:gd name="connsiteY18" fmla="*/ 138365 h 352719"/>
              <a:gd name="connsiteX19" fmla="*/ 0 w 547281"/>
              <a:gd name="connsiteY19" fmla="*/ 138365 h 352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47281" h="352719">
                <a:moveTo>
                  <a:pt x="80252" y="0"/>
                </a:moveTo>
                <a:lnTo>
                  <a:pt x="160503" y="138365"/>
                </a:lnTo>
                <a:lnTo>
                  <a:pt x="130575" y="138365"/>
                </a:lnTo>
                <a:lnTo>
                  <a:pt x="130692" y="138567"/>
                </a:lnTo>
                <a:lnTo>
                  <a:pt x="102036" y="138567"/>
                </a:lnTo>
                <a:cubicBezTo>
                  <a:pt x="102949" y="233167"/>
                  <a:pt x="179946" y="309547"/>
                  <a:pt x="274781" y="309547"/>
                </a:cubicBezTo>
                <a:cubicBezTo>
                  <a:pt x="369617" y="309547"/>
                  <a:pt x="446613" y="233167"/>
                  <a:pt x="447526" y="138567"/>
                </a:cubicBezTo>
                <a:lnTo>
                  <a:pt x="416589" y="138567"/>
                </a:lnTo>
                <a:lnTo>
                  <a:pt x="416706" y="138365"/>
                </a:lnTo>
                <a:lnTo>
                  <a:pt x="386778" y="138365"/>
                </a:lnTo>
                <a:lnTo>
                  <a:pt x="467030" y="0"/>
                </a:lnTo>
                <a:lnTo>
                  <a:pt x="547281" y="138365"/>
                </a:lnTo>
                <a:lnTo>
                  <a:pt x="517161" y="138365"/>
                </a:lnTo>
                <a:lnTo>
                  <a:pt x="517278" y="138567"/>
                </a:lnTo>
                <a:lnTo>
                  <a:pt x="490698" y="138567"/>
                </a:lnTo>
                <a:cubicBezTo>
                  <a:pt x="489786" y="257011"/>
                  <a:pt x="393460" y="352719"/>
                  <a:pt x="274781" y="352719"/>
                </a:cubicBezTo>
                <a:cubicBezTo>
                  <a:pt x="156102" y="352719"/>
                  <a:pt x="59777" y="257011"/>
                  <a:pt x="58865" y="138567"/>
                </a:cubicBezTo>
                <a:lnTo>
                  <a:pt x="30002" y="138567"/>
                </a:lnTo>
                <a:lnTo>
                  <a:pt x="30119" y="138365"/>
                </a:lnTo>
                <a:lnTo>
                  <a:pt x="0" y="138365"/>
                </a:lnTo>
                <a:close/>
              </a:path>
            </a:pathLst>
          </a:custGeom>
          <a:solidFill>
            <a:srgbClr val="CCF2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-12065" y="177800"/>
            <a:ext cx="4264025" cy="558800"/>
          </a:xfrm>
          <a:prstGeom prst="rect">
            <a:avLst/>
          </a:prstGeom>
          <a:solidFill>
            <a:srgbClr val="CCF2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 rot="0">
            <a:off x="211455" y="177800"/>
            <a:ext cx="3956050" cy="588415"/>
            <a:chOff x="681" y="3617"/>
            <a:chExt cx="7384" cy="922"/>
          </a:xfrm>
        </p:grpSpPr>
        <p:sp>
          <p:nvSpPr>
            <p:cNvPr id="38" name="TextBox 25"/>
            <p:cNvSpPr txBox="1"/>
            <p:nvPr/>
          </p:nvSpPr>
          <p:spPr>
            <a:xfrm flipH="1">
              <a:off x="681" y="3617"/>
              <a:ext cx="6541" cy="55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p>
              <a:pPr lvl="0" algn="l" fontAlgn="base"/>
              <a:r>
                <a:rPr lang="zh-CN" altLang="zh-CN" sz="160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cs"/>
                  <a:sym typeface="微软雅黑" panose="020B0503020204020204" charset="-122"/>
                </a:rPr>
                <a:t>请在此处输入所需标题</a:t>
              </a:r>
              <a:endParaRPr lang="zh-CN" altLang="zh-CN" sz="1600" strike="noStrike" noProof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endParaRPr>
            </a:p>
          </p:txBody>
        </p:sp>
        <p:sp>
          <p:nvSpPr>
            <p:cNvPr id="2" name="TextBox 25"/>
            <p:cNvSpPr txBox="1"/>
            <p:nvPr/>
          </p:nvSpPr>
          <p:spPr>
            <a:xfrm flipH="1">
              <a:off x="681" y="3987"/>
              <a:ext cx="7384" cy="55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p>
              <a:pPr lvl="0" algn="l" fontAlgn="base"/>
              <a:r>
                <a:rPr lang="zh-CN" altLang="zh-CN" sz="160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cs"/>
                  <a:sym typeface="微软雅黑" panose="020B0503020204020204" charset="-122"/>
                </a:rPr>
                <a:t>Please enter the required title here</a:t>
              </a:r>
              <a:endParaRPr lang="zh-CN" altLang="zh-CN" sz="1600" strike="noStrike" noProof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121150" y="2914650"/>
            <a:ext cx="3949700" cy="3819525"/>
            <a:chOff x="625" y="1868"/>
            <a:chExt cx="8511" cy="8230"/>
          </a:xfrm>
          <a:solidFill>
            <a:srgbClr val="8EE2AD"/>
          </a:solidFill>
        </p:grpSpPr>
        <p:sp>
          <p:nvSpPr>
            <p:cNvPr id="2050" name="电脑"/>
            <p:cNvSpPr/>
            <p:nvPr/>
          </p:nvSpPr>
          <p:spPr bwMode="auto">
            <a:xfrm>
              <a:off x="625" y="5108"/>
              <a:ext cx="7115" cy="4990"/>
            </a:xfrm>
            <a:custGeom>
              <a:avLst/>
              <a:gdLst>
                <a:gd name="T0" fmla="*/ 151004 w 5185"/>
                <a:gd name="T1" fmla="*/ 1065477 h 3880"/>
                <a:gd name="T2" fmla="*/ 1873403 w 5185"/>
                <a:gd name="T3" fmla="*/ 1297678 h 3880"/>
                <a:gd name="T4" fmla="*/ 751713 w 5185"/>
                <a:gd name="T5" fmla="*/ 1241832 h 3880"/>
                <a:gd name="T6" fmla="*/ 1108464 w 5185"/>
                <a:gd name="T7" fmla="*/ 1148144 h 3880"/>
                <a:gd name="T8" fmla="*/ 751713 w 5185"/>
                <a:gd name="T9" fmla="*/ 1241832 h 3880"/>
                <a:gd name="T10" fmla="*/ 1726808 w 5185"/>
                <a:gd name="T11" fmla="*/ 1012203 h 3880"/>
                <a:gd name="T12" fmla="*/ 1726073 w 5185"/>
                <a:gd name="T13" fmla="*/ 1007794 h 3880"/>
                <a:gd name="T14" fmla="*/ 1726808 w 5185"/>
                <a:gd name="T15" fmla="*/ 44089 h 3880"/>
                <a:gd name="T16" fmla="*/ 1726441 w 5185"/>
                <a:gd name="T17" fmla="*/ 39680 h 3880"/>
                <a:gd name="T18" fmla="*/ 1724604 w 5185"/>
                <a:gd name="T19" fmla="*/ 30862 h 3880"/>
                <a:gd name="T20" fmla="*/ 1721297 w 5185"/>
                <a:gd name="T21" fmla="*/ 23147 h 3880"/>
                <a:gd name="T22" fmla="*/ 1716888 w 5185"/>
                <a:gd name="T23" fmla="*/ 15798 h 3880"/>
                <a:gd name="T24" fmla="*/ 1711010 w 5185"/>
                <a:gd name="T25" fmla="*/ 9920 h 3880"/>
                <a:gd name="T26" fmla="*/ 1703662 w 5185"/>
                <a:gd name="T27" fmla="*/ 5144 h 3880"/>
                <a:gd name="T28" fmla="*/ 1695946 w 5185"/>
                <a:gd name="T29" fmla="*/ 1837 h 3880"/>
                <a:gd name="T30" fmla="*/ 1687128 w 5185"/>
                <a:gd name="T31" fmla="*/ 367 h 3880"/>
                <a:gd name="T32" fmla="*/ 222281 w 5185"/>
                <a:gd name="T33" fmla="*/ 0 h 3880"/>
                <a:gd name="T34" fmla="*/ 217872 w 5185"/>
                <a:gd name="T35" fmla="*/ 367 h 3880"/>
                <a:gd name="T36" fmla="*/ 209054 w 5185"/>
                <a:gd name="T37" fmla="*/ 1837 h 3880"/>
                <a:gd name="T38" fmla="*/ 201338 w 5185"/>
                <a:gd name="T39" fmla="*/ 5144 h 3880"/>
                <a:gd name="T40" fmla="*/ 194358 w 5185"/>
                <a:gd name="T41" fmla="*/ 9920 h 3880"/>
                <a:gd name="T42" fmla="*/ 188112 w 5185"/>
                <a:gd name="T43" fmla="*/ 15798 h 3880"/>
                <a:gd name="T44" fmla="*/ 183336 w 5185"/>
                <a:gd name="T45" fmla="*/ 23147 h 3880"/>
                <a:gd name="T46" fmla="*/ 180029 w 5185"/>
                <a:gd name="T47" fmla="*/ 30862 h 3880"/>
                <a:gd name="T48" fmla="*/ 178559 w 5185"/>
                <a:gd name="T49" fmla="*/ 39680 h 3880"/>
                <a:gd name="T50" fmla="*/ 178192 w 5185"/>
                <a:gd name="T51" fmla="*/ 1003386 h 3880"/>
                <a:gd name="T52" fmla="*/ 178559 w 5185"/>
                <a:gd name="T53" fmla="*/ 1007794 h 3880"/>
                <a:gd name="T54" fmla="*/ 178192 w 5185"/>
                <a:gd name="T55" fmla="*/ 1012203 h 3880"/>
                <a:gd name="T56" fmla="*/ 1727176 w 5185"/>
                <a:gd name="T57" fmla="*/ 1012571 h 3880"/>
                <a:gd name="T58" fmla="*/ 1616954 w 5185"/>
                <a:gd name="T59" fmla="*/ 937620 h 3880"/>
                <a:gd name="T60" fmla="*/ 288046 w 5185"/>
                <a:gd name="T61" fmla="*/ 109854 h 3880"/>
                <a:gd name="T62" fmla="*/ 1616954 w 5185"/>
                <a:gd name="T63" fmla="*/ 937620 h 3880"/>
                <a:gd name="T64" fmla="*/ 4409 w 5185"/>
                <a:gd name="T65" fmla="*/ 1350584 h 3880"/>
                <a:gd name="T66" fmla="*/ 0 w 5185"/>
                <a:gd name="T67" fmla="*/ 1359402 h 3880"/>
                <a:gd name="T68" fmla="*/ 735 w 5185"/>
                <a:gd name="T69" fmla="*/ 1369322 h 3880"/>
                <a:gd name="T70" fmla="*/ 3307 w 5185"/>
                <a:gd name="T71" fmla="*/ 1379977 h 3880"/>
                <a:gd name="T72" fmla="*/ 7348 w 5185"/>
                <a:gd name="T73" fmla="*/ 1390999 h 3880"/>
                <a:gd name="T74" fmla="*/ 13227 w 5185"/>
                <a:gd name="T75" fmla="*/ 1401654 h 3880"/>
                <a:gd name="T76" fmla="*/ 19473 w 5185"/>
                <a:gd name="T77" fmla="*/ 1411206 h 3880"/>
                <a:gd name="T78" fmla="*/ 26821 w 5185"/>
                <a:gd name="T79" fmla="*/ 1418554 h 3880"/>
                <a:gd name="T80" fmla="*/ 35271 w 5185"/>
                <a:gd name="T81" fmla="*/ 1423698 h 3880"/>
                <a:gd name="T82" fmla="*/ 41884 w 5185"/>
                <a:gd name="T83" fmla="*/ 1425168 h 3880"/>
                <a:gd name="T84" fmla="*/ 1860911 w 5185"/>
                <a:gd name="T85" fmla="*/ 1425535 h 3880"/>
                <a:gd name="T86" fmla="*/ 1863116 w 5185"/>
                <a:gd name="T87" fmla="*/ 1425168 h 3880"/>
                <a:gd name="T88" fmla="*/ 1869729 w 5185"/>
                <a:gd name="T89" fmla="*/ 1423698 h 3880"/>
                <a:gd name="T90" fmla="*/ 1878179 w 5185"/>
                <a:gd name="T91" fmla="*/ 1418554 h 3880"/>
                <a:gd name="T92" fmla="*/ 1885527 w 5185"/>
                <a:gd name="T93" fmla="*/ 1411206 h 3880"/>
                <a:gd name="T94" fmla="*/ 1892141 w 5185"/>
                <a:gd name="T95" fmla="*/ 1401654 h 3880"/>
                <a:gd name="T96" fmla="*/ 1897652 w 5185"/>
                <a:gd name="T97" fmla="*/ 1390999 h 3880"/>
                <a:gd name="T98" fmla="*/ 1901693 w 5185"/>
                <a:gd name="T99" fmla="*/ 1379977 h 3880"/>
                <a:gd name="T100" fmla="*/ 1903898 w 5185"/>
                <a:gd name="T101" fmla="*/ 1369322 h 3880"/>
                <a:gd name="T102" fmla="*/ 1905000 w 5185"/>
                <a:gd name="T103" fmla="*/ 1359402 h 388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185" h="3880">
                  <a:moveTo>
                    <a:pt x="4775" y="2900"/>
                  </a:moveTo>
                  <a:lnTo>
                    <a:pt x="411" y="2900"/>
                  </a:lnTo>
                  <a:lnTo>
                    <a:pt x="87" y="3532"/>
                  </a:lnTo>
                  <a:lnTo>
                    <a:pt x="5099" y="3532"/>
                  </a:lnTo>
                  <a:lnTo>
                    <a:pt x="4775" y="2900"/>
                  </a:lnTo>
                  <a:close/>
                  <a:moveTo>
                    <a:pt x="2046" y="3380"/>
                  </a:moveTo>
                  <a:lnTo>
                    <a:pt x="2181" y="3125"/>
                  </a:lnTo>
                  <a:lnTo>
                    <a:pt x="3017" y="3125"/>
                  </a:lnTo>
                  <a:lnTo>
                    <a:pt x="3139" y="3380"/>
                  </a:lnTo>
                  <a:lnTo>
                    <a:pt x="2046" y="3380"/>
                  </a:lnTo>
                  <a:close/>
                  <a:moveTo>
                    <a:pt x="4700" y="2755"/>
                  </a:moveTo>
                  <a:lnTo>
                    <a:pt x="4700" y="2755"/>
                  </a:lnTo>
                  <a:lnTo>
                    <a:pt x="4698" y="2743"/>
                  </a:lnTo>
                  <a:lnTo>
                    <a:pt x="4700" y="2731"/>
                  </a:lnTo>
                  <a:lnTo>
                    <a:pt x="4700" y="120"/>
                  </a:lnTo>
                  <a:lnTo>
                    <a:pt x="4699" y="108"/>
                  </a:lnTo>
                  <a:lnTo>
                    <a:pt x="4697" y="95"/>
                  </a:lnTo>
                  <a:lnTo>
                    <a:pt x="4694" y="84"/>
                  </a:lnTo>
                  <a:lnTo>
                    <a:pt x="4690" y="73"/>
                  </a:lnTo>
                  <a:lnTo>
                    <a:pt x="4685" y="63"/>
                  </a:lnTo>
                  <a:lnTo>
                    <a:pt x="4680" y="53"/>
                  </a:lnTo>
                  <a:lnTo>
                    <a:pt x="4673" y="43"/>
                  </a:lnTo>
                  <a:lnTo>
                    <a:pt x="4665" y="34"/>
                  </a:lnTo>
                  <a:lnTo>
                    <a:pt x="4657" y="27"/>
                  </a:lnTo>
                  <a:lnTo>
                    <a:pt x="4647" y="20"/>
                  </a:lnTo>
                  <a:lnTo>
                    <a:pt x="4637" y="14"/>
                  </a:lnTo>
                  <a:lnTo>
                    <a:pt x="4627" y="9"/>
                  </a:lnTo>
                  <a:lnTo>
                    <a:pt x="4616" y="5"/>
                  </a:lnTo>
                  <a:lnTo>
                    <a:pt x="4605" y="2"/>
                  </a:lnTo>
                  <a:lnTo>
                    <a:pt x="4592" y="1"/>
                  </a:lnTo>
                  <a:lnTo>
                    <a:pt x="4580" y="0"/>
                  </a:lnTo>
                  <a:lnTo>
                    <a:pt x="605" y="0"/>
                  </a:lnTo>
                  <a:lnTo>
                    <a:pt x="593" y="1"/>
                  </a:lnTo>
                  <a:lnTo>
                    <a:pt x="581" y="2"/>
                  </a:lnTo>
                  <a:lnTo>
                    <a:pt x="569" y="5"/>
                  </a:lnTo>
                  <a:lnTo>
                    <a:pt x="558" y="9"/>
                  </a:lnTo>
                  <a:lnTo>
                    <a:pt x="548" y="14"/>
                  </a:lnTo>
                  <a:lnTo>
                    <a:pt x="538" y="20"/>
                  </a:lnTo>
                  <a:lnTo>
                    <a:pt x="529" y="27"/>
                  </a:lnTo>
                  <a:lnTo>
                    <a:pt x="521" y="34"/>
                  </a:lnTo>
                  <a:lnTo>
                    <a:pt x="512" y="43"/>
                  </a:lnTo>
                  <a:lnTo>
                    <a:pt x="505" y="53"/>
                  </a:lnTo>
                  <a:lnTo>
                    <a:pt x="499" y="63"/>
                  </a:lnTo>
                  <a:lnTo>
                    <a:pt x="494" y="73"/>
                  </a:lnTo>
                  <a:lnTo>
                    <a:pt x="490" y="84"/>
                  </a:lnTo>
                  <a:lnTo>
                    <a:pt x="488" y="95"/>
                  </a:lnTo>
                  <a:lnTo>
                    <a:pt x="486" y="108"/>
                  </a:lnTo>
                  <a:lnTo>
                    <a:pt x="485" y="120"/>
                  </a:lnTo>
                  <a:lnTo>
                    <a:pt x="485" y="2731"/>
                  </a:lnTo>
                  <a:lnTo>
                    <a:pt x="486" y="2743"/>
                  </a:lnTo>
                  <a:lnTo>
                    <a:pt x="485" y="2755"/>
                  </a:lnTo>
                  <a:lnTo>
                    <a:pt x="484" y="2756"/>
                  </a:lnTo>
                  <a:lnTo>
                    <a:pt x="4701" y="2756"/>
                  </a:lnTo>
                  <a:lnTo>
                    <a:pt x="4700" y="2755"/>
                  </a:lnTo>
                  <a:close/>
                  <a:moveTo>
                    <a:pt x="4401" y="2552"/>
                  </a:moveTo>
                  <a:lnTo>
                    <a:pt x="784" y="2552"/>
                  </a:lnTo>
                  <a:lnTo>
                    <a:pt x="784" y="299"/>
                  </a:lnTo>
                  <a:lnTo>
                    <a:pt x="4401" y="299"/>
                  </a:lnTo>
                  <a:lnTo>
                    <a:pt x="4401" y="2552"/>
                  </a:lnTo>
                  <a:close/>
                  <a:moveTo>
                    <a:pt x="5172" y="3676"/>
                  </a:moveTo>
                  <a:lnTo>
                    <a:pt x="12" y="3676"/>
                  </a:lnTo>
                  <a:lnTo>
                    <a:pt x="0" y="3700"/>
                  </a:lnTo>
                  <a:lnTo>
                    <a:pt x="1" y="3713"/>
                  </a:lnTo>
                  <a:lnTo>
                    <a:pt x="2" y="3727"/>
                  </a:lnTo>
                  <a:lnTo>
                    <a:pt x="5" y="3741"/>
                  </a:lnTo>
                  <a:lnTo>
                    <a:pt x="9" y="3756"/>
                  </a:lnTo>
                  <a:lnTo>
                    <a:pt x="14" y="3771"/>
                  </a:lnTo>
                  <a:lnTo>
                    <a:pt x="20" y="3786"/>
                  </a:lnTo>
                  <a:lnTo>
                    <a:pt x="28" y="3801"/>
                  </a:lnTo>
                  <a:lnTo>
                    <a:pt x="36" y="3815"/>
                  </a:lnTo>
                  <a:lnTo>
                    <a:pt x="44" y="3828"/>
                  </a:lnTo>
                  <a:lnTo>
                    <a:pt x="53" y="3841"/>
                  </a:lnTo>
                  <a:lnTo>
                    <a:pt x="63" y="3852"/>
                  </a:lnTo>
                  <a:lnTo>
                    <a:pt x="73" y="3861"/>
                  </a:lnTo>
                  <a:lnTo>
                    <a:pt x="85" y="3869"/>
                  </a:lnTo>
                  <a:lnTo>
                    <a:pt x="96" y="3875"/>
                  </a:lnTo>
                  <a:lnTo>
                    <a:pt x="108" y="3878"/>
                  </a:lnTo>
                  <a:lnTo>
                    <a:pt x="114" y="3879"/>
                  </a:lnTo>
                  <a:lnTo>
                    <a:pt x="120" y="3880"/>
                  </a:lnTo>
                  <a:lnTo>
                    <a:pt x="5065" y="3880"/>
                  </a:lnTo>
                  <a:lnTo>
                    <a:pt x="5071" y="3879"/>
                  </a:lnTo>
                  <a:lnTo>
                    <a:pt x="5077" y="3878"/>
                  </a:lnTo>
                  <a:lnTo>
                    <a:pt x="5089" y="3875"/>
                  </a:lnTo>
                  <a:lnTo>
                    <a:pt x="5101" y="3869"/>
                  </a:lnTo>
                  <a:lnTo>
                    <a:pt x="5112" y="3861"/>
                  </a:lnTo>
                  <a:lnTo>
                    <a:pt x="5122" y="3852"/>
                  </a:lnTo>
                  <a:lnTo>
                    <a:pt x="5132" y="3841"/>
                  </a:lnTo>
                  <a:lnTo>
                    <a:pt x="5141" y="3828"/>
                  </a:lnTo>
                  <a:lnTo>
                    <a:pt x="5150" y="3815"/>
                  </a:lnTo>
                  <a:lnTo>
                    <a:pt x="5158" y="3801"/>
                  </a:lnTo>
                  <a:lnTo>
                    <a:pt x="5165" y="3786"/>
                  </a:lnTo>
                  <a:lnTo>
                    <a:pt x="5171" y="3771"/>
                  </a:lnTo>
                  <a:lnTo>
                    <a:pt x="5176" y="3756"/>
                  </a:lnTo>
                  <a:lnTo>
                    <a:pt x="5180" y="3741"/>
                  </a:lnTo>
                  <a:lnTo>
                    <a:pt x="5182" y="3727"/>
                  </a:lnTo>
                  <a:lnTo>
                    <a:pt x="5184" y="3713"/>
                  </a:lnTo>
                  <a:lnTo>
                    <a:pt x="5185" y="3700"/>
                  </a:lnTo>
                  <a:lnTo>
                    <a:pt x="5172" y="36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bIns="360000"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4" name="信息"/>
            <p:cNvSpPr/>
            <p:nvPr/>
          </p:nvSpPr>
          <p:spPr bwMode="auto">
            <a:xfrm rot="19800000">
              <a:off x="3757" y="3314"/>
              <a:ext cx="1799" cy="1440"/>
            </a:xfrm>
            <a:custGeom>
              <a:avLst/>
              <a:gdLst>
                <a:gd name="T0" fmla="*/ 2147483646 w 90"/>
                <a:gd name="T1" fmla="*/ 2147483646 h 93"/>
                <a:gd name="T2" fmla="*/ 2147483646 w 90"/>
                <a:gd name="T3" fmla="*/ 2147483646 h 93"/>
                <a:gd name="T4" fmla="*/ 2147483646 w 90"/>
                <a:gd name="T5" fmla="*/ 2147483646 h 93"/>
                <a:gd name="T6" fmla="*/ 2147483646 w 90"/>
                <a:gd name="T7" fmla="*/ 2147483646 h 93"/>
                <a:gd name="T8" fmla="*/ 2147483646 w 90"/>
                <a:gd name="T9" fmla="*/ 2147483646 h 93"/>
                <a:gd name="T10" fmla="*/ 0 w 90"/>
                <a:gd name="T11" fmla="*/ 2147483646 h 93"/>
                <a:gd name="T12" fmla="*/ 0 w 90"/>
                <a:gd name="T13" fmla="*/ 2147483646 h 93"/>
                <a:gd name="T14" fmla="*/ 2147483646 w 90"/>
                <a:gd name="T15" fmla="*/ 2147483646 h 93"/>
                <a:gd name="T16" fmla="*/ 2147483646 w 90"/>
                <a:gd name="T17" fmla="*/ 2147483646 h 93"/>
                <a:gd name="T18" fmla="*/ 2147483646 w 90"/>
                <a:gd name="T19" fmla="*/ 2147483646 h 93"/>
                <a:gd name="T20" fmla="*/ 2147483646 w 90"/>
                <a:gd name="T21" fmla="*/ 2147483646 h 93"/>
                <a:gd name="T22" fmla="*/ 2147483646 w 90"/>
                <a:gd name="T23" fmla="*/ 2147483646 h 93"/>
                <a:gd name="T24" fmla="*/ 2147483646 w 90"/>
                <a:gd name="T25" fmla="*/ 2147483646 h 93"/>
                <a:gd name="T26" fmla="*/ 2147483646 w 90"/>
                <a:gd name="T27" fmla="*/ 2147483646 h 93"/>
                <a:gd name="T28" fmla="*/ 2147483646 w 90"/>
                <a:gd name="T29" fmla="*/ 2147483646 h 93"/>
                <a:gd name="T30" fmla="*/ 2147483646 w 90"/>
                <a:gd name="T31" fmla="*/ 2147483646 h 93"/>
                <a:gd name="T32" fmla="*/ 2147483646 w 90"/>
                <a:gd name="T33" fmla="*/ 2147483646 h 93"/>
                <a:gd name="T34" fmla="*/ 2147483646 w 90"/>
                <a:gd name="T35" fmla="*/ 2147483646 h 93"/>
                <a:gd name="T36" fmla="*/ 2147483646 w 90"/>
                <a:gd name="T37" fmla="*/ 2147483646 h 93"/>
                <a:gd name="T38" fmla="*/ 2147483646 w 90"/>
                <a:gd name="T39" fmla="*/ 2147483646 h 93"/>
                <a:gd name="T40" fmla="*/ 2147483646 w 90"/>
                <a:gd name="T41" fmla="*/ 2147483646 h 93"/>
                <a:gd name="T42" fmla="*/ 2147483646 w 90"/>
                <a:gd name="T43" fmla="*/ 2147483646 h 93"/>
                <a:gd name="T44" fmla="*/ 2147483646 w 90"/>
                <a:gd name="T45" fmla="*/ 2147483646 h 93"/>
                <a:gd name="T46" fmla="*/ 2147483646 w 90"/>
                <a:gd name="T47" fmla="*/ 2147483646 h 93"/>
                <a:gd name="T48" fmla="*/ 2147483646 w 90"/>
                <a:gd name="T49" fmla="*/ 2147483646 h 93"/>
                <a:gd name="T50" fmla="*/ 2147483646 w 90"/>
                <a:gd name="T51" fmla="*/ 2147483646 h 93"/>
                <a:gd name="T52" fmla="*/ 2147483646 w 90"/>
                <a:gd name="T53" fmla="*/ 2147483646 h 93"/>
                <a:gd name="T54" fmla="*/ 2147483646 w 90"/>
                <a:gd name="T55" fmla="*/ 2147483646 h 93"/>
                <a:gd name="T56" fmla="*/ 2147483646 w 90"/>
                <a:gd name="T57" fmla="*/ 2147483646 h 93"/>
                <a:gd name="T58" fmla="*/ 2147483646 w 90"/>
                <a:gd name="T59" fmla="*/ 2147483646 h 93"/>
                <a:gd name="T60" fmla="*/ 2147483646 w 90"/>
                <a:gd name="T61" fmla="*/ 2147483646 h 93"/>
                <a:gd name="T62" fmla="*/ 2147483646 w 90"/>
                <a:gd name="T63" fmla="*/ 2147483646 h 93"/>
                <a:gd name="T64" fmla="*/ 2147483646 w 90"/>
                <a:gd name="T65" fmla="*/ 2147483646 h 93"/>
                <a:gd name="T66" fmla="*/ 2147483646 w 90"/>
                <a:gd name="T67" fmla="*/ 2147483646 h 93"/>
                <a:gd name="T68" fmla="*/ 2147483646 w 90"/>
                <a:gd name="T69" fmla="*/ 2147483646 h 93"/>
                <a:gd name="T70" fmla="*/ 2147483646 w 90"/>
                <a:gd name="T71" fmla="*/ 2147483646 h 93"/>
                <a:gd name="T72" fmla="*/ 2147483646 w 90"/>
                <a:gd name="T73" fmla="*/ 2147483646 h 93"/>
                <a:gd name="T74" fmla="*/ 2147483646 w 90"/>
                <a:gd name="T75" fmla="*/ 2147483646 h 93"/>
                <a:gd name="T76" fmla="*/ 2147483646 w 90"/>
                <a:gd name="T77" fmla="*/ 2147483646 h 93"/>
                <a:gd name="T78" fmla="*/ 2147483646 w 90"/>
                <a:gd name="T79" fmla="*/ 2147483646 h 93"/>
                <a:gd name="T80" fmla="*/ 2147483646 w 90"/>
                <a:gd name="T81" fmla="*/ 2147483646 h 93"/>
                <a:gd name="T82" fmla="*/ 2147483646 w 90"/>
                <a:gd name="T83" fmla="*/ 2147483646 h 93"/>
                <a:gd name="T84" fmla="*/ 2147483646 w 90"/>
                <a:gd name="T85" fmla="*/ 2147483646 h 93"/>
                <a:gd name="T86" fmla="*/ 2147483646 w 90"/>
                <a:gd name="T87" fmla="*/ 2147483646 h 93"/>
                <a:gd name="T88" fmla="*/ 2147483646 w 90"/>
                <a:gd name="T89" fmla="*/ 2147483646 h 93"/>
                <a:gd name="T90" fmla="*/ 2147483646 w 90"/>
                <a:gd name="T91" fmla="*/ 2147483646 h 93"/>
                <a:gd name="T92" fmla="*/ 2147483646 w 90"/>
                <a:gd name="T93" fmla="*/ 2147483646 h 93"/>
                <a:gd name="T94" fmla="*/ 2147483646 w 90"/>
                <a:gd name="T95" fmla="*/ 2147483646 h 93"/>
                <a:gd name="T96" fmla="*/ 2147483646 w 90"/>
                <a:gd name="T97" fmla="*/ 2147483646 h 9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90" h="93">
                  <a:moveTo>
                    <a:pt x="86" y="38"/>
                  </a:moveTo>
                  <a:cubicBezTo>
                    <a:pt x="88" y="40"/>
                    <a:pt x="90" y="43"/>
                    <a:pt x="90" y="46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0" y="88"/>
                    <a:pt x="86" y="93"/>
                    <a:pt x="81" y="93"/>
                  </a:cubicBezTo>
                  <a:cubicBezTo>
                    <a:pt x="9" y="93"/>
                    <a:pt x="9" y="93"/>
                    <a:pt x="9" y="93"/>
                  </a:cubicBezTo>
                  <a:cubicBezTo>
                    <a:pt x="4" y="93"/>
                    <a:pt x="0" y="88"/>
                    <a:pt x="0" y="83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4"/>
                    <a:pt x="1" y="41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39"/>
                    <a:pt x="2" y="39"/>
                    <a:pt x="3" y="39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43" y="0"/>
                    <a:pt x="46" y="0"/>
                    <a:pt x="50" y="3"/>
                  </a:cubicBezTo>
                  <a:cubicBezTo>
                    <a:pt x="86" y="38"/>
                    <a:pt x="86" y="38"/>
                    <a:pt x="86" y="38"/>
                  </a:cubicBezTo>
                  <a:close/>
                  <a:moveTo>
                    <a:pt x="15" y="30"/>
                  </a:moveTo>
                  <a:cubicBezTo>
                    <a:pt x="15" y="52"/>
                    <a:pt x="15" y="52"/>
                    <a:pt x="15" y="52"/>
                  </a:cubicBezTo>
                  <a:cubicBezTo>
                    <a:pt x="45" y="75"/>
                    <a:pt x="45" y="75"/>
                    <a:pt x="45" y="75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15" y="30"/>
                    <a:pt x="15" y="30"/>
                    <a:pt x="15" y="30"/>
                  </a:cubicBezTo>
                  <a:close/>
                  <a:moveTo>
                    <a:pt x="25" y="35"/>
                  </a:moveTo>
                  <a:cubicBezTo>
                    <a:pt x="25" y="39"/>
                    <a:pt x="25" y="39"/>
                    <a:pt x="25" y="39"/>
                  </a:cubicBezTo>
                  <a:cubicBezTo>
                    <a:pt x="63" y="39"/>
                    <a:pt x="63" y="39"/>
                    <a:pt x="63" y="39"/>
                  </a:cubicBezTo>
                  <a:cubicBezTo>
                    <a:pt x="63" y="35"/>
                    <a:pt x="63" y="35"/>
                    <a:pt x="63" y="35"/>
                  </a:cubicBezTo>
                  <a:cubicBezTo>
                    <a:pt x="25" y="35"/>
                    <a:pt x="25" y="35"/>
                    <a:pt x="25" y="35"/>
                  </a:cubicBezTo>
                  <a:close/>
                  <a:moveTo>
                    <a:pt x="25" y="51"/>
                  </a:moveTo>
                  <a:cubicBezTo>
                    <a:pt x="25" y="55"/>
                    <a:pt x="25" y="55"/>
                    <a:pt x="25" y="55"/>
                  </a:cubicBezTo>
                  <a:cubicBezTo>
                    <a:pt x="63" y="55"/>
                    <a:pt x="63" y="55"/>
                    <a:pt x="63" y="55"/>
                  </a:cubicBezTo>
                  <a:cubicBezTo>
                    <a:pt x="63" y="51"/>
                    <a:pt x="63" y="51"/>
                    <a:pt x="63" y="51"/>
                  </a:cubicBezTo>
                  <a:cubicBezTo>
                    <a:pt x="25" y="51"/>
                    <a:pt x="25" y="51"/>
                    <a:pt x="25" y="51"/>
                  </a:cubicBezTo>
                  <a:close/>
                  <a:moveTo>
                    <a:pt x="25" y="43"/>
                  </a:moveTo>
                  <a:cubicBezTo>
                    <a:pt x="25" y="47"/>
                    <a:pt x="25" y="47"/>
                    <a:pt x="25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25" y="43"/>
                    <a:pt x="25" y="43"/>
                    <a:pt x="25" y="43"/>
                  </a:cubicBezTo>
                  <a:close/>
                  <a:moveTo>
                    <a:pt x="10" y="87"/>
                  </a:moveTo>
                  <a:cubicBezTo>
                    <a:pt x="28" y="69"/>
                    <a:pt x="28" y="69"/>
                    <a:pt x="28" y="69"/>
                  </a:cubicBezTo>
                  <a:cubicBezTo>
                    <a:pt x="28" y="69"/>
                    <a:pt x="28" y="68"/>
                    <a:pt x="28" y="67"/>
                  </a:cubicBezTo>
                  <a:cubicBezTo>
                    <a:pt x="27" y="66"/>
                    <a:pt x="26" y="66"/>
                    <a:pt x="25" y="67"/>
                  </a:cubicBezTo>
                  <a:cubicBezTo>
                    <a:pt x="7" y="84"/>
                    <a:pt x="7" y="84"/>
                    <a:pt x="7" y="84"/>
                  </a:cubicBezTo>
                  <a:cubicBezTo>
                    <a:pt x="6" y="85"/>
                    <a:pt x="6" y="86"/>
                    <a:pt x="7" y="87"/>
                  </a:cubicBezTo>
                  <a:cubicBezTo>
                    <a:pt x="8" y="87"/>
                    <a:pt x="9" y="87"/>
                    <a:pt x="10" y="87"/>
                  </a:cubicBezTo>
                  <a:close/>
                  <a:moveTo>
                    <a:pt x="84" y="84"/>
                  </a:moveTo>
                  <a:cubicBezTo>
                    <a:pt x="66" y="67"/>
                    <a:pt x="66" y="67"/>
                    <a:pt x="66" y="67"/>
                  </a:cubicBezTo>
                  <a:cubicBezTo>
                    <a:pt x="65" y="66"/>
                    <a:pt x="64" y="66"/>
                    <a:pt x="63" y="67"/>
                  </a:cubicBezTo>
                  <a:cubicBezTo>
                    <a:pt x="62" y="68"/>
                    <a:pt x="62" y="69"/>
                    <a:pt x="63" y="69"/>
                  </a:cubicBezTo>
                  <a:cubicBezTo>
                    <a:pt x="81" y="87"/>
                    <a:pt x="81" y="87"/>
                    <a:pt x="81" y="87"/>
                  </a:cubicBezTo>
                  <a:cubicBezTo>
                    <a:pt x="82" y="87"/>
                    <a:pt x="83" y="87"/>
                    <a:pt x="84" y="87"/>
                  </a:cubicBezTo>
                  <a:cubicBezTo>
                    <a:pt x="85" y="86"/>
                    <a:pt x="85" y="85"/>
                    <a:pt x="84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" name="信封"/>
            <p:cNvSpPr/>
            <p:nvPr/>
          </p:nvSpPr>
          <p:spPr bwMode="auto">
            <a:xfrm rot="1800000">
              <a:off x="7316" y="4680"/>
              <a:ext cx="1820" cy="1440"/>
            </a:xfrm>
            <a:custGeom>
              <a:avLst/>
              <a:gdLst>
                <a:gd name="T0" fmla="*/ 959833 w 634"/>
                <a:gd name="T1" fmla="*/ 1054738 h 472"/>
                <a:gd name="T2" fmla="*/ 959833 w 634"/>
                <a:gd name="T3" fmla="*/ 1054738 h 472"/>
                <a:gd name="T4" fmla="*/ 292494 w 634"/>
                <a:gd name="T5" fmla="*/ 1054738 h 472"/>
                <a:gd name="T6" fmla="*/ 207301 w 634"/>
                <a:gd name="T7" fmla="*/ 1107475 h 472"/>
                <a:gd name="T8" fmla="*/ 292494 w 634"/>
                <a:gd name="T9" fmla="*/ 1163979 h 472"/>
                <a:gd name="T10" fmla="*/ 959833 w 634"/>
                <a:gd name="T11" fmla="*/ 1163979 h 472"/>
                <a:gd name="T12" fmla="*/ 1002429 w 634"/>
                <a:gd name="T13" fmla="*/ 1107475 h 472"/>
                <a:gd name="T14" fmla="*/ 959833 w 634"/>
                <a:gd name="T15" fmla="*/ 1054738 h 472"/>
                <a:gd name="T16" fmla="*/ 959833 w 634"/>
                <a:gd name="T17" fmla="*/ 1329723 h 472"/>
                <a:gd name="T18" fmla="*/ 959833 w 634"/>
                <a:gd name="T19" fmla="*/ 1329723 h 472"/>
                <a:gd name="T20" fmla="*/ 292494 w 634"/>
                <a:gd name="T21" fmla="*/ 1329723 h 472"/>
                <a:gd name="T22" fmla="*/ 207301 w 634"/>
                <a:gd name="T23" fmla="*/ 1386227 h 472"/>
                <a:gd name="T24" fmla="*/ 292494 w 634"/>
                <a:gd name="T25" fmla="*/ 1495468 h 472"/>
                <a:gd name="T26" fmla="*/ 959833 w 634"/>
                <a:gd name="T27" fmla="*/ 1495468 h 472"/>
                <a:gd name="T28" fmla="*/ 1002429 w 634"/>
                <a:gd name="T29" fmla="*/ 1386227 h 472"/>
                <a:gd name="T30" fmla="*/ 959833 w 634"/>
                <a:gd name="T31" fmla="*/ 1329723 h 472"/>
                <a:gd name="T32" fmla="*/ 1544820 w 634"/>
                <a:gd name="T33" fmla="*/ 0 h 472"/>
                <a:gd name="T34" fmla="*/ 1544820 w 634"/>
                <a:gd name="T35" fmla="*/ 0 h 472"/>
                <a:gd name="T36" fmla="*/ 207301 w 634"/>
                <a:gd name="T37" fmla="*/ 0 h 472"/>
                <a:gd name="T38" fmla="*/ 0 w 634"/>
                <a:gd name="T39" fmla="*/ 274985 h 472"/>
                <a:gd name="T40" fmla="*/ 0 w 634"/>
                <a:gd name="T41" fmla="*/ 1495468 h 472"/>
                <a:gd name="T42" fmla="*/ 207301 w 634"/>
                <a:gd name="T43" fmla="*/ 1774220 h 472"/>
                <a:gd name="T44" fmla="*/ 1544820 w 634"/>
                <a:gd name="T45" fmla="*/ 1774220 h 472"/>
                <a:gd name="T46" fmla="*/ 1797557 w 634"/>
                <a:gd name="T47" fmla="*/ 1495468 h 472"/>
                <a:gd name="T48" fmla="*/ 1797557 w 634"/>
                <a:gd name="T49" fmla="*/ 274985 h 472"/>
                <a:gd name="T50" fmla="*/ 1544820 w 634"/>
                <a:gd name="T51" fmla="*/ 0 h 472"/>
                <a:gd name="T52" fmla="*/ 1669769 w 634"/>
                <a:gd name="T53" fmla="*/ 1495468 h 472"/>
                <a:gd name="T54" fmla="*/ 1669769 w 634"/>
                <a:gd name="T55" fmla="*/ 1495468 h 472"/>
                <a:gd name="T56" fmla="*/ 1544820 w 634"/>
                <a:gd name="T57" fmla="*/ 1608476 h 472"/>
                <a:gd name="T58" fmla="*/ 207301 w 634"/>
                <a:gd name="T59" fmla="*/ 1608476 h 472"/>
                <a:gd name="T60" fmla="*/ 124949 w 634"/>
                <a:gd name="T61" fmla="*/ 1495468 h 472"/>
                <a:gd name="T62" fmla="*/ 124949 w 634"/>
                <a:gd name="T63" fmla="*/ 274985 h 472"/>
                <a:gd name="T64" fmla="*/ 207301 w 634"/>
                <a:gd name="T65" fmla="*/ 165745 h 472"/>
                <a:gd name="T66" fmla="*/ 1544820 w 634"/>
                <a:gd name="T67" fmla="*/ 165745 h 472"/>
                <a:gd name="T68" fmla="*/ 1669769 w 634"/>
                <a:gd name="T69" fmla="*/ 274985 h 472"/>
                <a:gd name="T70" fmla="*/ 1669769 w 634"/>
                <a:gd name="T71" fmla="*/ 1495468 h 472"/>
                <a:gd name="T72" fmla="*/ 1462468 w 634"/>
                <a:gd name="T73" fmla="*/ 274985 h 472"/>
                <a:gd name="T74" fmla="*/ 1462468 w 634"/>
                <a:gd name="T75" fmla="*/ 274985 h 472"/>
                <a:gd name="T76" fmla="*/ 1209730 w 634"/>
                <a:gd name="T77" fmla="*/ 274985 h 472"/>
                <a:gd name="T78" fmla="*/ 1127378 w 634"/>
                <a:gd name="T79" fmla="*/ 444497 h 472"/>
                <a:gd name="T80" fmla="*/ 1127378 w 634"/>
                <a:gd name="T81" fmla="*/ 719482 h 472"/>
                <a:gd name="T82" fmla="*/ 1209730 w 634"/>
                <a:gd name="T83" fmla="*/ 885227 h 472"/>
                <a:gd name="T84" fmla="*/ 1462468 w 634"/>
                <a:gd name="T85" fmla="*/ 885227 h 472"/>
                <a:gd name="T86" fmla="*/ 1544820 w 634"/>
                <a:gd name="T87" fmla="*/ 719482 h 472"/>
                <a:gd name="T88" fmla="*/ 1544820 w 634"/>
                <a:gd name="T89" fmla="*/ 444497 h 472"/>
                <a:gd name="T90" fmla="*/ 1462468 w 634"/>
                <a:gd name="T91" fmla="*/ 274985 h 472"/>
                <a:gd name="T92" fmla="*/ 1462468 w 634"/>
                <a:gd name="T93" fmla="*/ 666745 h 472"/>
                <a:gd name="T94" fmla="*/ 1462468 w 634"/>
                <a:gd name="T95" fmla="*/ 666745 h 472"/>
                <a:gd name="T96" fmla="*/ 1377275 w 634"/>
                <a:gd name="T97" fmla="*/ 719482 h 472"/>
                <a:gd name="T98" fmla="*/ 1294923 w 634"/>
                <a:gd name="T99" fmla="*/ 719482 h 472"/>
                <a:gd name="T100" fmla="*/ 1209730 w 634"/>
                <a:gd name="T101" fmla="*/ 666745 h 472"/>
                <a:gd name="T102" fmla="*/ 1209730 w 634"/>
                <a:gd name="T103" fmla="*/ 497234 h 472"/>
                <a:gd name="T104" fmla="*/ 1294923 w 634"/>
                <a:gd name="T105" fmla="*/ 444497 h 472"/>
                <a:gd name="T106" fmla="*/ 1377275 w 634"/>
                <a:gd name="T107" fmla="*/ 444497 h 472"/>
                <a:gd name="T108" fmla="*/ 1462468 w 634"/>
                <a:gd name="T109" fmla="*/ 497234 h 472"/>
                <a:gd name="T110" fmla="*/ 1462468 w 634"/>
                <a:gd name="T111" fmla="*/ 666745 h 4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634" h="472">
                  <a:moveTo>
                    <a:pt x="338" y="280"/>
                  </a:moveTo>
                  <a:lnTo>
                    <a:pt x="338" y="280"/>
                  </a:lnTo>
                  <a:cubicBezTo>
                    <a:pt x="103" y="280"/>
                    <a:pt x="103" y="280"/>
                    <a:pt x="103" y="280"/>
                  </a:cubicBezTo>
                  <a:cubicBezTo>
                    <a:pt x="88" y="280"/>
                    <a:pt x="73" y="280"/>
                    <a:pt x="73" y="294"/>
                  </a:cubicBezTo>
                  <a:cubicBezTo>
                    <a:pt x="73" y="309"/>
                    <a:pt x="88" y="309"/>
                    <a:pt x="103" y="309"/>
                  </a:cubicBezTo>
                  <a:cubicBezTo>
                    <a:pt x="338" y="309"/>
                    <a:pt x="338" y="309"/>
                    <a:pt x="338" y="309"/>
                  </a:cubicBezTo>
                  <a:cubicBezTo>
                    <a:pt x="338" y="309"/>
                    <a:pt x="353" y="309"/>
                    <a:pt x="353" y="294"/>
                  </a:cubicBezTo>
                  <a:cubicBezTo>
                    <a:pt x="353" y="280"/>
                    <a:pt x="338" y="280"/>
                    <a:pt x="338" y="280"/>
                  </a:cubicBezTo>
                  <a:close/>
                  <a:moveTo>
                    <a:pt x="338" y="353"/>
                  </a:moveTo>
                  <a:lnTo>
                    <a:pt x="338" y="353"/>
                  </a:lnTo>
                  <a:cubicBezTo>
                    <a:pt x="103" y="353"/>
                    <a:pt x="103" y="353"/>
                    <a:pt x="103" y="353"/>
                  </a:cubicBezTo>
                  <a:cubicBezTo>
                    <a:pt x="88" y="353"/>
                    <a:pt x="73" y="368"/>
                    <a:pt x="73" y="368"/>
                  </a:cubicBezTo>
                  <a:cubicBezTo>
                    <a:pt x="73" y="383"/>
                    <a:pt x="88" y="397"/>
                    <a:pt x="103" y="397"/>
                  </a:cubicBezTo>
                  <a:cubicBezTo>
                    <a:pt x="338" y="397"/>
                    <a:pt x="338" y="397"/>
                    <a:pt x="338" y="397"/>
                  </a:cubicBezTo>
                  <a:cubicBezTo>
                    <a:pt x="338" y="397"/>
                    <a:pt x="353" y="383"/>
                    <a:pt x="353" y="368"/>
                  </a:cubicBezTo>
                  <a:lnTo>
                    <a:pt x="338" y="353"/>
                  </a:lnTo>
                  <a:close/>
                  <a:moveTo>
                    <a:pt x="544" y="0"/>
                  </a:moveTo>
                  <a:lnTo>
                    <a:pt x="544" y="0"/>
                  </a:lnTo>
                  <a:cubicBezTo>
                    <a:pt x="73" y="0"/>
                    <a:pt x="73" y="0"/>
                    <a:pt x="73" y="0"/>
                  </a:cubicBezTo>
                  <a:cubicBezTo>
                    <a:pt x="29" y="0"/>
                    <a:pt x="0" y="30"/>
                    <a:pt x="0" y="73"/>
                  </a:cubicBezTo>
                  <a:cubicBezTo>
                    <a:pt x="0" y="397"/>
                    <a:pt x="0" y="397"/>
                    <a:pt x="0" y="397"/>
                  </a:cubicBezTo>
                  <a:cubicBezTo>
                    <a:pt x="0" y="442"/>
                    <a:pt x="29" y="471"/>
                    <a:pt x="73" y="471"/>
                  </a:cubicBezTo>
                  <a:cubicBezTo>
                    <a:pt x="544" y="471"/>
                    <a:pt x="544" y="471"/>
                    <a:pt x="544" y="471"/>
                  </a:cubicBezTo>
                  <a:cubicBezTo>
                    <a:pt x="588" y="471"/>
                    <a:pt x="633" y="442"/>
                    <a:pt x="633" y="397"/>
                  </a:cubicBezTo>
                  <a:cubicBezTo>
                    <a:pt x="633" y="73"/>
                    <a:pt x="633" y="73"/>
                    <a:pt x="633" y="73"/>
                  </a:cubicBezTo>
                  <a:cubicBezTo>
                    <a:pt x="633" y="30"/>
                    <a:pt x="588" y="0"/>
                    <a:pt x="544" y="0"/>
                  </a:cubicBezTo>
                  <a:close/>
                  <a:moveTo>
                    <a:pt x="588" y="397"/>
                  </a:moveTo>
                  <a:lnTo>
                    <a:pt x="588" y="397"/>
                  </a:lnTo>
                  <a:cubicBezTo>
                    <a:pt x="588" y="412"/>
                    <a:pt x="574" y="427"/>
                    <a:pt x="544" y="427"/>
                  </a:cubicBezTo>
                  <a:cubicBezTo>
                    <a:pt x="73" y="427"/>
                    <a:pt x="73" y="427"/>
                    <a:pt x="73" y="427"/>
                  </a:cubicBezTo>
                  <a:cubicBezTo>
                    <a:pt x="59" y="427"/>
                    <a:pt x="44" y="412"/>
                    <a:pt x="44" y="397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59"/>
                    <a:pt x="59" y="44"/>
                    <a:pt x="73" y="44"/>
                  </a:cubicBezTo>
                  <a:cubicBezTo>
                    <a:pt x="544" y="44"/>
                    <a:pt x="544" y="44"/>
                    <a:pt x="544" y="44"/>
                  </a:cubicBezTo>
                  <a:cubicBezTo>
                    <a:pt x="574" y="44"/>
                    <a:pt x="588" y="59"/>
                    <a:pt x="588" y="73"/>
                  </a:cubicBezTo>
                  <a:lnTo>
                    <a:pt x="588" y="397"/>
                  </a:lnTo>
                  <a:close/>
                  <a:moveTo>
                    <a:pt x="515" y="73"/>
                  </a:moveTo>
                  <a:lnTo>
                    <a:pt x="515" y="73"/>
                  </a:lnTo>
                  <a:cubicBezTo>
                    <a:pt x="426" y="73"/>
                    <a:pt x="426" y="73"/>
                    <a:pt x="426" y="73"/>
                  </a:cubicBezTo>
                  <a:cubicBezTo>
                    <a:pt x="412" y="73"/>
                    <a:pt x="397" y="103"/>
                    <a:pt x="397" y="118"/>
                  </a:cubicBezTo>
                  <a:cubicBezTo>
                    <a:pt x="397" y="191"/>
                    <a:pt x="397" y="191"/>
                    <a:pt x="397" y="191"/>
                  </a:cubicBezTo>
                  <a:cubicBezTo>
                    <a:pt x="397" y="221"/>
                    <a:pt x="412" y="235"/>
                    <a:pt x="426" y="235"/>
                  </a:cubicBezTo>
                  <a:cubicBezTo>
                    <a:pt x="515" y="235"/>
                    <a:pt x="515" y="235"/>
                    <a:pt x="515" y="235"/>
                  </a:cubicBezTo>
                  <a:cubicBezTo>
                    <a:pt x="530" y="235"/>
                    <a:pt x="544" y="221"/>
                    <a:pt x="544" y="191"/>
                  </a:cubicBezTo>
                  <a:cubicBezTo>
                    <a:pt x="544" y="118"/>
                    <a:pt x="544" y="118"/>
                    <a:pt x="544" y="118"/>
                  </a:cubicBezTo>
                  <a:cubicBezTo>
                    <a:pt x="544" y="103"/>
                    <a:pt x="530" y="73"/>
                    <a:pt x="515" y="73"/>
                  </a:cubicBezTo>
                  <a:close/>
                  <a:moveTo>
                    <a:pt x="515" y="177"/>
                  </a:moveTo>
                  <a:lnTo>
                    <a:pt x="515" y="177"/>
                  </a:lnTo>
                  <a:cubicBezTo>
                    <a:pt x="515" y="191"/>
                    <a:pt x="500" y="191"/>
                    <a:pt x="485" y="191"/>
                  </a:cubicBezTo>
                  <a:cubicBezTo>
                    <a:pt x="456" y="191"/>
                    <a:pt x="456" y="191"/>
                    <a:pt x="456" y="191"/>
                  </a:cubicBezTo>
                  <a:cubicBezTo>
                    <a:pt x="442" y="191"/>
                    <a:pt x="426" y="191"/>
                    <a:pt x="426" y="177"/>
                  </a:cubicBezTo>
                  <a:cubicBezTo>
                    <a:pt x="426" y="132"/>
                    <a:pt x="426" y="132"/>
                    <a:pt x="426" y="132"/>
                  </a:cubicBezTo>
                  <a:cubicBezTo>
                    <a:pt x="426" y="132"/>
                    <a:pt x="442" y="118"/>
                    <a:pt x="456" y="118"/>
                  </a:cubicBezTo>
                  <a:cubicBezTo>
                    <a:pt x="485" y="118"/>
                    <a:pt x="485" y="118"/>
                    <a:pt x="485" y="118"/>
                  </a:cubicBezTo>
                  <a:cubicBezTo>
                    <a:pt x="500" y="118"/>
                    <a:pt x="515" y="132"/>
                    <a:pt x="515" y="132"/>
                  </a:cubicBezTo>
                  <a:lnTo>
                    <a:pt x="515" y="1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lIns="121908" tIns="60955" rIns="121908" bIns="60955"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" name="信封"/>
            <p:cNvSpPr/>
            <p:nvPr/>
          </p:nvSpPr>
          <p:spPr bwMode="auto">
            <a:xfrm rot="20700000">
              <a:off x="6220" y="2714"/>
              <a:ext cx="2223" cy="1440"/>
            </a:xfrm>
            <a:custGeom>
              <a:avLst/>
              <a:gdLst>
                <a:gd name="T0" fmla="*/ 1800397 w 3421"/>
                <a:gd name="T1" fmla="*/ 1243052 h 2574"/>
                <a:gd name="T2" fmla="*/ 1775662 w 3421"/>
                <a:gd name="T3" fmla="*/ 1330976 h 2574"/>
                <a:gd name="T4" fmla="*/ 1694089 w 3421"/>
                <a:gd name="T5" fmla="*/ 1355195 h 2574"/>
                <a:gd name="T6" fmla="*/ 105782 w 3421"/>
                <a:gd name="T7" fmla="*/ 1355195 h 2574"/>
                <a:gd name="T8" fmla="*/ 33682 w 3421"/>
                <a:gd name="T9" fmla="*/ 1330976 h 2574"/>
                <a:gd name="T10" fmla="*/ 0 w 3421"/>
                <a:gd name="T11" fmla="*/ 1243052 h 2574"/>
                <a:gd name="T12" fmla="*/ 0 w 3421"/>
                <a:gd name="T13" fmla="*/ 102666 h 2574"/>
                <a:gd name="T14" fmla="*/ 33156 w 3421"/>
                <a:gd name="T15" fmla="*/ 30010 h 2574"/>
                <a:gd name="T16" fmla="*/ 105782 w 3421"/>
                <a:gd name="T17" fmla="*/ 0 h 2574"/>
                <a:gd name="T18" fmla="*/ 1694089 w 3421"/>
                <a:gd name="T19" fmla="*/ 0 h 2574"/>
                <a:gd name="T20" fmla="*/ 1773557 w 3421"/>
                <a:gd name="T21" fmla="*/ 28431 h 2574"/>
                <a:gd name="T22" fmla="*/ 1800397 w 3421"/>
                <a:gd name="T23" fmla="*/ 102666 h 2574"/>
                <a:gd name="T24" fmla="*/ 1800397 w 3421"/>
                <a:gd name="T25" fmla="*/ 1243052 h 2574"/>
                <a:gd name="T26" fmla="*/ 576274 w 3421"/>
                <a:gd name="T27" fmla="*/ 677071 h 2574"/>
                <a:gd name="T28" fmla="*/ 105256 w 3421"/>
                <a:gd name="T29" fmla="*/ 211651 h 2574"/>
                <a:gd name="T30" fmla="*/ 105256 w 3421"/>
                <a:gd name="T31" fmla="*/ 1155654 h 2574"/>
                <a:gd name="T32" fmla="*/ 576274 w 3421"/>
                <a:gd name="T33" fmla="*/ 677071 h 2574"/>
                <a:gd name="T34" fmla="*/ 1619884 w 3421"/>
                <a:gd name="T35" fmla="*/ 100560 h 2574"/>
                <a:gd name="T36" fmla="*/ 180513 w 3421"/>
                <a:gd name="T37" fmla="*/ 100560 h 2574"/>
                <a:gd name="T38" fmla="*/ 783628 w 3421"/>
                <a:gd name="T39" fmla="*/ 702869 h 2574"/>
                <a:gd name="T40" fmla="*/ 899935 w 3421"/>
                <a:gd name="T41" fmla="*/ 781843 h 2574"/>
                <a:gd name="T42" fmla="*/ 1016769 w 3421"/>
                <a:gd name="T43" fmla="*/ 702869 h 2574"/>
                <a:gd name="T44" fmla="*/ 1619884 w 3421"/>
                <a:gd name="T45" fmla="*/ 100560 h 2574"/>
                <a:gd name="T46" fmla="*/ 1615673 w 3421"/>
                <a:gd name="T47" fmla="*/ 1241999 h 2574"/>
                <a:gd name="T48" fmla="*/ 1143076 w 3421"/>
                <a:gd name="T49" fmla="*/ 769207 h 2574"/>
                <a:gd name="T50" fmla="*/ 1065713 w 3421"/>
                <a:gd name="T51" fmla="*/ 845549 h 2574"/>
                <a:gd name="T52" fmla="*/ 900462 w 3421"/>
                <a:gd name="T53" fmla="*/ 912940 h 2574"/>
                <a:gd name="T54" fmla="*/ 734684 w 3421"/>
                <a:gd name="T55" fmla="*/ 845549 h 2574"/>
                <a:gd name="T56" fmla="*/ 657321 w 3421"/>
                <a:gd name="T57" fmla="*/ 769207 h 2574"/>
                <a:gd name="T58" fmla="*/ 184724 w 3421"/>
                <a:gd name="T59" fmla="*/ 1241999 h 2574"/>
                <a:gd name="T60" fmla="*/ 1615673 w 3421"/>
                <a:gd name="T61" fmla="*/ 1241999 h 2574"/>
                <a:gd name="T62" fmla="*/ 1695141 w 3421"/>
                <a:gd name="T63" fmla="*/ 1155654 h 2574"/>
                <a:gd name="T64" fmla="*/ 1695141 w 3421"/>
                <a:gd name="T65" fmla="*/ 211651 h 2574"/>
                <a:gd name="T66" fmla="*/ 1224123 w 3421"/>
                <a:gd name="T67" fmla="*/ 677071 h 2574"/>
                <a:gd name="T68" fmla="*/ 1695141 w 3421"/>
                <a:gd name="T69" fmla="*/ 1155654 h 25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421" h="2574">
                  <a:moveTo>
                    <a:pt x="3421" y="2361"/>
                  </a:moveTo>
                  <a:cubicBezTo>
                    <a:pt x="3421" y="2441"/>
                    <a:pt x="3405" y="2497"/>
                    <a:pt x="3374" y="2528"/>
                  </a:cubicBezTo>
                  <a:cubicBezTo>
                    <a:pt x="3343" y="2559"/>
                    <a:pt x="3291" y="2574"/>
                    <a:pt x="3219" y="2574"/>
                  </a:cubicBezTo>
                  <a:cubicBezTo>
                    <a:pt x="201" y="2574"/>
                    <a:pt x="201" y="2574"/>
                    <a:pt x="201" y="2574"/>
                  </a:cubicBezTo>
                  <a:cubicBezTo>
                    <a:pt x="146" y="2574"/>
                    <a:pt x="100" y="2559"/>
                    <a:pt x="64" y="2528"/>
                  </a:cubicBezTo>
                  <a:cubicBezTo>
                    <a:pt x="21" y="2490"/>
                    <a:pt x="0" y="2434"/>
                    <a:pt x="0" y="2361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142"/>
                    <a:pt x="21" y="96"/>
                    <a:pt x="63" y="57"/>
                  </a:cubicBezTo>
                  <a:cubicBezTo>
                    <a:pt x="105" y="19"/>
                    <a:pt x="151" y="0"/>
                    <a:pt x="201" y="0"/>
                  </a:cubicBezTo>
                  <a:cubicBezTo>
                    <a:pt x="3219" y="0"/>
                    <a:pt x="3219" y="0"/>
                    <a:pt x="3219" y="0"/>
                  </a:cubicBezTo>
                  <a:cubicBezTo>
                    <a:pt x="3286" y="0"/>
                    <a:pt x="3337" y="18"/>
                    <a:pt x="3370" y="54"/>
                  </a:cubicBezTo>
                  <a:cubicBezTo>
                    <a:pt x="3404" y="90"/>
                    <a:pt x="3421" y="137"/>
                    <a:pt x="3421" y="195"/>
                  </a:cubicBezTo>
                  <a:cubicBezTo>
                    <a:pt x="3421" y="2361"/>
                    <a:pt x="3421" y="2361"/>
                    <a:pt x="3421" y="2361"/>
                  </a:cubicBezTo>
                  <a:close/>
                  <a:moveTo>
                    <a:pt x="1095" y="1286"/>
                  </a:moveTo>
                  <a:cubicBezTo>
                    <a:pt x="200" y="402"/>
                    <a:pt x="200" y="402"/>
                    <a:pt x="200" y="402"/>
                  </a:cubicBezTo>
                  <a:cubicBezTo>
                    <a:pt x="200" y="2195"/>
                    <a:pt x="200" y="2195"/>
                    <a:pt x="200" y="2195"/>
                  </a:cubicBezTo>
                  <a:cubicBezTo>
                    <a:pt x="1095" y="1286"/>
                    <a:pt x="1095" y="1286"/>
                    <a:pt x="1095" y="1286"/>
                  </a:cubicBezTo>
                  <a:close/>
                  <a:moveTo>
                    <a:pt x="3078" y="191"/>
                  </a:moveTo>
                  <a:cubicBezTo>
                    <a:pt x="343" y="191"/>
                    <a:pt x="343" y="191"/>
                    <a:pt x="343" y="191"/>
                  </a:cubicBezTo>
                  <a:cubicBezTo>
                    <a:pt x="1489" y="1335"/>
                    <a:pt x="1489" y="1335"/>
                    <a:pt x="1489" y="1335"/>
                  </a:cubicBezTo>
                  <a:cubicBezTo>
                    <a:pt x="1589" y="1435"/>
                    <a:pt x="1663" y="1485"/>
                    <a:pt x="1710" y="1485"/>
                  </a:cubicBezTo>
                  <a:cubicBezTo>
                    <a:pt x="1758" y="1485"/>
                    <a:pt x="1832" y="1435"/>
                    <a:pt x="1932" y="1335"/>
                  </a:cubicBezTo>
                  <a:cubicBezTo>
                    <a:pt x="3078" y="191"/>
                    <a:pt x="3078" y="191"/>
                    <a:pt x="3078" y="191"/>
                  </a:cubicBezTo>
                  <a:close/>
                  <a:moveTo>
                    <a:pt x="3070" y="2359"/>
                  </a:moveTo>
                  <a:cubicBezTo>
                    <a:pt x="2172" y="1461"/>
                    <a:pt x="2172" y="1461"/>
                    <a:pt x="2172" y="1461"/>
                  </a:cubicBezTo>
                  <a:cubicBezTo>
                    <a:pt x="2025" y="1606"/>
                    <a:pt x="2025" y="1606"/>
                    <a:pt x="2025" y="1606"/>
                  </a:cubicBezTo>
                  <a:cubicBezTo>
                    <a:pt x="1940" y="1691"/>
                    <a:pt x="1835" y="1734"/>
                    <a:pt x="1711" y="1734"/>
                  </a:cubicBezTo>
                  <a:cubicBezTo>
                    <a:pt x="1586" y="1734"/>
                    <a:pt x="1481" y="1691"/>
                    <a:pt x="1396" y="1606"/>
                  </a:cubicBezTo>
                  <a:cubicBezTo>
                    <a:pt x="1249" y="1461"/>
                    <a:pt x="1249" y="1461"/>
                    <a:pt x="1249" y="1461"/>
                  </a:cubicBezTo>
                  <a:cubicBezTo>
                    <a:pt x="351" y="2359"/>
                    <a:pt x="351" y="2359"/>
                    <a:pt x="351" y="2359"/>
                  </a:cubicBezTo>
                  <a:cubicBezTo>
                    <a:pt x="3070" y="2359"/>
                    <a:pt x="3070" y="2359"/>
                    <a:pt x="3070" y="2359"/>
                  </a:cubicBezTo>
                  <a:close/>
                  <a:moveTo>
                    <a:pt x="3221" y="2195"/>
                  </a:moveTo>
                  <a:cubicBezTo>
                    <a:pt x="3221" y="402"/>
                    <a:pt x="3221" y="402"/>
                    <a:pt x="3221" y="402"/>
                  </a:cubicBezTo>
                  <a:cubicBezTo>
                    <a:pt x="2326" y="1286"/>
                    <a:pt x="2326" y="1286"/>
                    <a:pt x="2326" y="1286"/>
                  </a:cubicBezTo>
                  <a:cubicBezTo>
                    <a:pt x="3221" y="2195"/>
                    <a:pt x="3221" y="2195"/>
                    <a:pt x="3221" y="21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" name="信封"/>
            <p:cNvSpPr/>
            <p:nvPr/>
          </p:nvSpPr>
          <p:spPr bwMode="auto">
            <a:xfrm>
              <a:off x="2782" y="5800"/>
              <a:ext cx="2801" cy="2216"/>
            </a:xfrm>
            <a:custGeom>
              <a:avLst/>
              <a:gdLst>
                <a:gd name="T0" fmla="*/ 959833 w 634"/>
                <a:gd name="T1" fmla="*/ 1054738 h 472"/>
                <a:gd name="T2" fmla="*/ 959833 w 634"/>
                <a:gd name="T3" fmla="*/ 1054738 h 472"/>
                <a:gd name="T4" fmla="*/ 292494 w 634"/>
                <a:gd name="T5" fmla="*/ 1054738 h 472"/>
                <a:gd name="T6" fmla="*/ 207301 w 634"/>
                <a:gd name="T7" fmla="*/ 1107475 h 472"/>
                <a:gd name="T8" fmla="*/ 292494 w 634"/>
                <a:gd name="T9" fmla="*/ 1163979 h 472"/>
                <a:gd name="T10" fmla="*/ 959833 w 634"/>
                <a:gd name="T11" fmla="*/ 1163979 h 472"/>
                <a:gd name="T12" fmla="*/ 1002429 w 634"/>
                <a:gd name="T13" fmla="*/ 1107475 h 472"/>
                <a:gd name="T14" fmla="*/ 959833 w 634"/>
                <a:gd name="T15" fmla="*/ 1054738 h 472"/>
                <a:gd name="T16" fmla="*/ 959833 w 634"/>
                <a:gd name="T17" fmla="*/ 1329723 h 472"/>
                <a:gd name="T18" fmla="*/ 959833 w 634"/>
                <a:gd name="T19" fmla="*/ 1329723 h 472"/>
                <a:gd name="T20" fmla="*/ 292494 w 634"/>
                <a:gd name="T21" fmla="*/ 1329723 h 472"/>
                <a:gd name="T22" fmla="*/ 207301 w 634"/>
                <a:gd name="T23" fmla="*/ 1386227 h 472"/>
                <a:gd name="T24" fmla="*/ 292494 w 634"/>
                <a:gd name="T25" fmla="*/ 1495468 h 472"/>
                <a:gd name="T26" fmla="*/ 959833 w 634"/>
                <a:gd name="T27" fmla="*/ 1495468 h 472"/>
                <a:gd name="T28" fmla="*/ 1002429 w 634"/>
                <a:gd name="T29" fmla="*/ 1386227 h 472"/>
                <a:gd name="T30" fmla="*/ 959833 w 634"/>
                <a:gd name="T31" fmla="*/ 1329723 h 472"/>
                <a:gd name="T32" fmla="*/ 1544820 w 634"/>
                <a:gd name="T33" fmla="*/ 0 h 472"/>
                <a:gd name="T34" fmla="*/ 1544820 w 634"/>
                <a:gd name="T35" fmla="*/ 0 h 472"/>
                <a:gd name="T36" fmla="*/ 207301 w 634"/>
                <a:gd name="T37" fmla="*/ 0 h 472"/>
                <a:gd name="T38" fmla="*/ 0 w 634"/>
                <a:gd name="T39" fmla="*/ 274985 h 472"/>
                <a:gd name="T40" fmla="*/ 0 w 634"/>
                <a:gd name="T41" fmla="*/ 1495468 h 472"/>
                <a:gd name="T42" fmla="*/ 207301 w 634"/>
                <a:gd name="T43" fmla="*/ 1774220 h 472"/>
                <a:gd name="T44" fmla="*/ 1544820 w 634"/>
                <a:gd name="T45" fmla="*/ 1774220 h 472"/>
                <a:gd name="T46" fmla="*/ 1797557 w 634"/>
                <a:gd name="T47" fmla="*/ 1495468 h 472"/>
                <a:gd name="T48" fmla="*/ 1797557 w 634"/>
                <a:gd name="T49" fmla="*/ 274985 h 472"/>
                <a:gd name="T50" fmla="*/ 1544820 w 634"/>
                <a:gd name="T51" fmla="*/ 0 h 472"/>
                <a:gd name="T52" fmla="*/ 1669769 w 634"/>
                <a:gd name="T53" fmla="*/ 1495468 h 472"/>
                <a:gd name="T54" fmla="*/ 1669769 w 634"/>
                <a:gd name="T55" fmla="*/ 1495468 h 472"/>
                <a:gd name="T56" fmla="*/ 1544820 w 634"/>
                <a:gd name="T57" fmla="*/ 1608476 h 472"/>
                <a:gd name="T58" fmla="*/ 207301 w 634"/>
                <a:gd name="T59" fmla="*/ 1608476 h 472"/>
                <a:gd name="T60" fmla="*/ 124949 w 634"/>
                <a:gd name="T61" fmla="*/ 1495468 h 472"/>
                <a:gd name="T62" fmla="*/ 124949 w 634"/>
                <a:gd name="T63" fmla="*/ 274985 h 472"/>
                <a:gd name="T64" fmla="*/ 207301 w 634"/>
                <a:gd name="T65" fmla="*/ 165745 h 472"/>
                <a:gd name="T66" fmla="*/ 1544820 w 634"/>
                <a:gd name="T67" fmla="*/ 165745 h 472"/>
                <a:gd name="T68" fmla="*/ 1669769 w 634"/>
                <a:gd name="T69" fmla="*/ 274985 h 472"/>
                <a:gd name="T70" fmla="*/ 1669769 w 634"/>
                <a:gd name="T71" fmla="*/ 1495468 h 472"/>
                <a:gd name="T72" fmla="*/ 1462468 w 634"/>
                <a:gd name="T73" fmla="*/ 274985 h 472"/>
                <a:gd name="T74" fmla="*/ 1462468 w 634"/>
                <a:gd name="T75" fmla="*/ 274985 h 472"/>
                <a:gd name="T76" fmla="*/ 1209730 w 634"/>
                <a:gd name="T77" fmla="*/ 274985 h 472"/>
                <a:gd name="T78" fmla="*/ 1127378 w 634"/>
                <a:gd name="T79" fmla="*/ 444497 h 472"/>
                <a:gd name="T80" fmla="*/ 1127378 w 634"/>
                <a:gd name="T81" fmla="*/ 719482 h 472"/>
                <a:gd name="T82" fmla="*/ 1209730 w 634"/>
                <a:gd name="T83" fmla="*/ 885227 h 472"/>
                <a:gd name="T84" fmla="*/ 1462468 w 634"/>
                <a:gd name="T85" fmla="*/ 885227 h 472"/>
                <a:gd name="T86" fmla="*/ 1544820 w 634"/>
                <a:gd name="T87" fmla="*/ 719482 h 472"/>
                <a:gd name="T88" fmla="*/ 1544820 w 634"/>
                <a:gd name="T89" fmla="*/ 444497 h 472"/>
                <a:gd name="T90" fmla="*/ 1462468 w 634"/>
                <a:gd name="T91" fmla="*/ 274985 h 472"/>
                <a:gd name="T92" fmla="*/ 1462468 w 634"/>
                <a:gd name="T93" fmla="*/ 666745 h 472"/>
                <a:gd name="T94" fmla="*/ 1462468 w 634"/>
                <a:gd name="T95" fmla="*/ 666745 h 472"/>
                <a:gd name="T96" fmla="*/ 1377275 w 634"/>
                <a:gd name="T97" fmla="*/ 719482 h 472"/>
                <a:gd name="T98" fmla="*/ 1294923 w 634"/>
                <a:gd name="T99" fmla="*/ 719482 h 472"/>
                <a:gd name="T100" fmla="*/ 1209730 w 634"/>
                <a:gd name="T101" fmla="*/ 666745 h 472"/>
                <a:gd name="T102" fmla="*/ 1209730 w 634"/>
                <a:gd name="T103" fmla="*/ 497234 h 472"/>
                <a:gd name="T104" fmla="*/ 1294923 w 634"/>
                <a:gd name="T105" fmla="*/ 444497 h 472"/>
                <a:gd name="T106" fmla="*/ 1377275 w 634"/>
                <a:gd name="T107" fmla="*/ 444497 h 472"/>
                <a:gd name="T108" fmla="*/ 1462468 w 634"/>
                <a:gd name="T109" fmla="*/ 497234 h 472"/>
                <a:gd name="T110" fmla="*/ 1462468 w 634"/>
                <a:gd name="T111" fmla="*/ 666745 h 4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634" h="472">
                  <a:moveTo>
                    <a:pt x="338" y="280"/>
                  </a:moveTo>
                  <a:lnTo>
                    <a:pt x="338" y="280"/>
                  </a:lnTo>
                  <a:cubicBezTo>
                    <a:pt x="103" y="280"/>
                    <a:pt x="103" y="280"/>
                    <a:pt x="103" y="280"/>
                  </a:cubicBezTo>
                  <a:cubicBezTo>
                    <a:pt x="88" y="280"/>
                    <a:pt x="73" y="280"/>
                    <a:pt x="73" y="294"/>
                  </a:cubicBezTo>
                  <a:cubicBezTo>
                    <a:pt x="73" y="309"/>
                    <a:pt x="88" y="309"/>
                    <a:pt x="103" y="309"/>
                  </a:cubicBezTo>
                  <a:cubicBezTo>
                    <a:pt x="338" y="309"/>
                    <a:pt x="338" y="309"/>
                    <a:pt x="338" y="309"/>
                  </a:cubicBezTo>
                  <a:cubicBezTo>
                    <a:pt x="338" y="309"/>
                    <a:pt x="353" y="309"/>
                    <a:pt x="353" y="294"/>
                  </a:cubicBezTo>
                  <a:cubicBezTo>
                    <a:pt x="353" y="280"/>
                    <a:pt x="338" y="280"/>
                    <a:pt x="338" y="280"/>
                  </a:cubicBezTo>
                  <a:close/>
                  <a:moveTo>
                    <a:pt x="338" y="353"/>
                  </a:moveTo>
                  <a:lnTo>
                    <a:pt x="338" y="353"/>
                  </a:lnTo>
                  <a:cubicBezTo>
                    <a:pt x="103" y="353"/>
                    <a:pt x="103" y="353"/>
                    <a:pt x="103" y="353"/>
                  </a:cubicBezTo>
                  <a:cubicBezTo>
                    <a:pt x="88" y="353"/>
                    <a:pt x="73" y="368"/>
                    <a:pt x="73" y="368"/>
                  </a:cubicBezTo>
                  <a:cubicBezTo>
                    <a:pt x="73" y="383"/>
                    <a:pt x="88" y="397"/>
                    <a:pt x="103" y="397"/>
                  </a:cubicBezTo>
                  <a:cubicBezTo>
                    <a:pt x="338" y="397"/>
                    <a:pt x="338" y="397"/>
                    <a:pt x="338" y="397"/>
                  </a:cubicBezTo>
                  <a:cubicBezTo>
                    <a:pt x="338" y="397"/>
                    <a:pt x="353" y="383"/>
                    <a:pt x="353" y="368"/>
                  </a:cubicBezTo>
                  <a:lnTo>
                    <a:pt x="338" y="353"/>
                  </a:lnTo>
                  <a:close/>
                  <a:moveTo>
                    <a:pt x="544" y="0"/>
                  </a:moveTo>
                  <a:lnTo>
                    <a:pt x="544" y="0"/>
                  </a:lnTo>
                  <a:cubicBezTo>
                    <a:pt x="73" y="0"/>
                    <a:pt x="73" y="0"/>
                    <a:pt x="73" y="0"/>
                  </a:cubicBezTo>
                  <a:cubicBezTo>
                    <a:pt x="29" y="0"/>
                    <a:pt x="0" y="30"/>
                    <a:pt x="0" y="73"/>
                  </a:cubicBezTo>
                  <a:cubicBezTo>
                    <a:pt x="0" y="397"/>
                    <a:pt x="0" y="397"/>
                    <a:pt x="0" y="397"/>
                  </a:cubicBezTo>
                  <a:cubicBezTo>
                    <a:pt x="0" y="442"/>
                    <a:pt x="29" y="471"/>
                    <a:pt x="73" y="471"/>
                  </a:cubicBezTo>
                  <a:cubicBezTo>
                    <a:pt x="544" y="471"/>
                    <a:pt x="544" y="471"/>
                    <a:pt x="544" y="471"/>
                  </a:cubicBezTo>
                  <a:cubicBezTo>
                    <a:pt x="588" y="471"/>
                    <a:pt x="633" y="442"/>
                    <a:pt x="633" y="397"/>
                  </a:cubicBezTo>
                  <a:cubicBezTo>
                    <a:pt x="633" y="73"/>
                    <a:pt x="633" y="73"/>
                    <a:pt x="633" y="73"/>
                  </a:cubicBezTo>
                  <a:cubicBezTo>
                    <a:pt x="633" y="30"/>
                    <a:pt x="588" y="0"/>
                    <a:pt x="544" y="0"/>
                  </a:cubicBezTo>
                  <a:close/>
                  <a:moveTo>
                    <a:pt x="588" y="397"/>
                  </a:moveTo>
                  <a:lnTo>
                    <a:pt x="588" y="397"/>
                  </a:lnTo>
                  <a:cubicBezTo>
                    <a:pt x="588" y="412"/>
                    <a:pt x="574" y="427"/>
                    <a:pt x="544" y="427"/>
                  </a:cubicBezTo>
                  <a:cubicBezTo>
                    <a:pt x="73" y="427"/>
                    <a:pt x="73" y="427"/>
                    <a:pt x="73" y="427"/>
                  </a:cubicBezTo>
                  <a:cubicBezTo>
                    <a:pt x="59" y="427"/>
                    <a:pt x="44" y="412"/>
                    <a:pt x="44" y="397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59"/>
                    <a:pt x="59" y="44"/>
                    <a:pt x="73" y="44"/>
                  </a:cubicBezTo>
                  <a:cubicBezTo>
                    <a:pt x="544" y="44"/>
                    <a:pt x="544" y="44"/>
                    <a:pt x="544" y="44"/>
                  </a:cubicBezTo>
                  <a:cubicBezTo>
                    <a:pt x="574" y="44"/>
                    <a:pt x="588" y="59"/>
                    <a:pt x="588" y="73"/>
                  </a:cubicBezTo>
                  <a:lnTo>
                    <a:pt x="588" y="397"/>
                  </a:lnTo>
                  <a:close/>
                  <a:moveTo>
                    <a:pt x="515" y="73"/>
                  </a:moveTo>
                  <a:lnTo>
                    <a:pt x="515" y="73"/>
                  </a:lnTo>
                  <a:cubicBezTo>
                    <a:pt x="426" y="73"/>
                    <a:pt x="426" y="73"/>
                    <a:pt x="426" y="73"/>
                  </a:cubicBezTo>
                  <a:cubicBezTo>
                    <a:pt x="412" y="73"/>
                    <a:pt x="397" y="103"/>
                    <a:pt x="397" y="118"/>
                  </a:cubicBezTo>
                  <a:cubicBezTo>
                    <a:pt x="397" y="191"/>
                    <a:pt x="397" y="191"/>
                    <a:pt x="397" y="191"/>
                  </a:cubicBezTo>
                  <a:cubicBezTo>
                    <a:pt x="397" y="221"/>
                    <a:pt x="412" y="235"/>
                    <a:pt x="426" y="235"/>
                  </a:cubicBezTo>
                  <a:cubicBezTo>
                    <a:pt x="515" y="235"/>
                    <a:pt x="515" y="235"/>
                    <a:pt x="515" y="235"/>
                  </a:cubicBezTo>
                  <a:cubicBezTo>
                    <a:pt x="530" y="235"/>
                    <a:pt x="544" y="221"/>
                    <a:pt x="544" y="191"/>
                  </a:cubicBezTo>
                  <a:cubicBezTo>
                    <a:pt x="544" y="118"/>
                    <a:pt x="544" y="118"/>
                    <a:pt x="544" y="118"/>
                  </a:cubicBezTo>
                  <a:cubicBezTo>
                    <a:pt x="544" y="103"/>
                    <a:pt x="530" y="73"/>
                    <a:pt x="515" y="73"/>
                  </a:cubicBezTo>
                  <a:close/>
                  <a:moveTo>
                    <a:pt x="515" y="177"/>
                  </a:moveTo>
                  <a:lnTo>
                    <a:pt x="515" y="177"/>
                  </a:lnTo>
                  <a:cubicBezTo>
                    <a:pt x="515" y="191"/>
                    <a:pt x="500" y="191"/>
                    <a:pt x="485" y="191"/>
                  </a:cubicBezTo>
                  <a:cubicBezTo>
                    <a:pt x="456" y="191"/>
                    <a:pt x="456" y="191"/>
                    <a:pt x="456" y="191"/>
                  </a:cubicBezTo>
                  <a:cubicBezTo>
                    <a:pt x="442" y="191"/>
                    <a:pt x="426" y="191"/>
                    <a:pt x="426" y="177"/>
                  </a:cubicBezTo>
                  <a:cubicBezTo>
                    <a:pt x="426" y="132"/>
                    <a:pt x="426" y="132"/>
                    <a:pt x="426" y="132"/>
                  </a:cubicBezTo>
                  <a:cubicBezTo>
                    <a:pt x="426" y="132"/>
                    <a:pt x="442" y="118"/>
                    <a:pt x="456" y="118"/>
                  </a:cubicBezTo>
                  <a:cubicBezTo>
                    <a:pt x="485" y="118"/>
                    <a:pt x="485" y="118"/>
                    <a:pt x="485" y="118"/>
                  </a:cubicBezTo>
                  <a:cubicBezTo>
                    <a:pt x="500" y="118"/>
                    <a:pt x="515" y="132"/>
                    <a:pt x="515" y="132"/>
                  </a:cubicBezTo>
                  <a:lnTo>
                    <a:pt x="515" y="1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lIns="121908" tIns="60955" rIns="121908" bIns="60955"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" name="信封"/>
            <p:cNvSpPr/>
            <p:nvPr/>
          </p:nvSpPr>
          <p:spPr bwMode="auto">
            <a:xfrm rot="20700000">
              <a:off x="4925" y="1868"/>
              <a:ext cx="1075" cy="697"/>
            </a:xfrm>
            <a:custGeom>
              <a:avLst/>
              <a:gdLst>
                <a:gd name="T0" fmla="*/ 1800397 w 3421"/>
                <a:gd name="T1" fmla="*/ 1243052 h 2574"/>
                <a:gd name="T2" fmla="*/ 1775662 w 3421"/>
                <a:gd name="T3" fmla="*/ 1330976 h 2574"/>
                <a:gd name="T4" fmla="*/ 1694089 w 3421"/>
                <a:gd name="T5" fmla="*/ 1355195 h 2574"/>
                <a:gd name="T6" fmla="*/ 105782 w 3421"/>
                <a:gd name="T7" fmla="*/ 1355195 h 2574"/>
                <a:gd name="T8" fmla="*/ 33682 w 3421"/>
                <a:gd name="T9" fmla="*/ 1330976 h 2574"/>
                <a:gd name="T10" fmla="*/ 0 w 3421"/>
                <a:gd name="T11" fmla="*/ 1243052 h 2574"/>
                <a:gd name="T12" fmla="*/ 0 w 3421"/>
                <a:gd name="T13" fmla="*/ 102666 h 2574"/>
                <a:gd name="T14" fmla="*/ 33156 w 3421"/>
                <a:gd name="T15" fmla="*/ 30010 h 2574"/>
                <a:gd name="T16" fmla="*/ 105782 w 3421"/>
                <a:gd name="T17" fmla="*/ 0 h 2574"/>
                <a:gd name="T18" fmla="*/ 1694089 w 3421"/>
                <a:gd name="T19" fmla="*/ 0 h 2574"/>
                <a:gd name="T20" fmla="*/ 1773557 w 3421"/>
                <a:gd name="T21" fmla="*/ 28431 h 2574"/>
                <a:gd name="T22" fmla="*/ 1800397 w 3421"/>
                <a:gd name="T23" fmla="*/ 102666 h 2574"/>
                <a:gd name="T24" fmla="*/ 1800397 w 3421"/>
                <a:gd name="T25" fmla="*/ 1243052 h 2574"/>
                <a:gd name="T26" fmla="*/ 576274 w 3421"/>
                <a:gd name="T27" fmla="*/ 677071 h 2574"/>
                <a:gd name="T28" fmla="*/ 105256 w 3421"/>
                <a:gd name="T29" fmla="*/ 211651 h 2574"/>
                <a:gd name="T30" fmla="*/ 105256 w 3421"/>
                <a:gd name="T31" fmla="*/ 1155654 h 2574"/>
                <a:gd name="T32" fmla="*/ 576274 w 3421"/>
                <a:gd name="T33" fmla="*/ 677071 h 2574"/>
                <a:gd name="T34" fmla="*/ 1619884 w 3421"/>
                <a:gd name="T35" fmla="*/ 100560 h 2574"/>
                <a:gd name="T36" fmla="*/ 180513 w 3421"/>
                <a:gd name="T37" fmla="*/ 100560 h 2574"/>
                <a:gd name="T38" fmla="*/ 783628 w 3421"/>
                <a:gd name="T39" fmla="*/ 702869 h 2574"/>
                <a:gd name="T40" fmla="*/ 899935 w 3421"/>
                <a:gd name="T41" fmla="*/ 781843 h 2574"/>
                <a:gd name="T42" fmla="*/ 1016769 w 3421"/>
                <a:gd name="T43" fmla="*/ 702869 h 2574"/>
                <a:gd name="T44" fmla="*/ 1619884 w 3421"/>
                <a:gd name="T45" fmla="*/ 100560 h 2574"/>
                <a:gd name="T46" fmla="*/ 1615673 w 3421"/>
                <a:gd name="T47" fmla="*/ 1241999 h 2574"/>
                <a:gd name="T48" fmla="*/ 1143076 w 3421"/>
                <a:gd name="T49" fmla="*/ 769207 h 2574"/>
                <a:gd name="T50" fmla="*/ 1065713 w 3421"/>
                <a:gd name="T51" fmla="*/ 845549 h 2574"/>
                <a:gd name="T52" fmla="*/ 900462 w 3421"/>
                <a:gd name="T53" fmla="*/ 912940 h 2574"/>
                <a:gd name="T54" fmla="*/ 734684 w 3421"/>
                <a:gd name="T55" fmla="*/ 845549 h 2574"/>
                <a:gd name="T56" fmla="*/ 657321 w 3421"/>
                <a:gd name="T57" fmla="*/ 769207 h 2574"/>
                <a:gd name="T58" fmla="*/ 184724 w 3421"/>
                <a:gd name="T59" fmla="*/ 1241999 h 2574"/>
                <a:gd name="T60" fmla="*/ 1615673 w 3421"/>
                <a:gd name="T61" fmla="*/ 1241999 h 2574"/>
                <a:gd name="T62" fmla="*/ 1695141 w 3421"/>
                <a:gd name="T63" fmla="*/ 1155654 h 2574"/>
                <a:gd name="T64" fmla="*/ 1695141 w 3421"/>
                <a:gd name="T65" fmla="*/ 211651 h 2574"/>
                <a:gd name="T66" fmla="*/ 1224123 w 3421"/>
                <a:gd name="T67" fmla="*/ 677071 h 2574"/>
                <a:gd name="T68" fmla="*/ 1695141 w 3421"/>
                <a:gd name="T69" fmla="*/ 1155654 h 25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421" h="2574">
                  <a:moveTo>
                    <a:pt x="3421" y="2361"/>
                  </a:moveTo>
                  <a:cubicBezTo>
                    <a:pt x="3421" y="2441"/>
                    <a:pt x="3405" y="2497"/>
                    <a:pt x="3374" y="2528"/>
                  </a:cubicBezTo>
                  <a:cubicBezTo>
                    <a:pt x="3343" y="2559"/>
                    <a:pt x="3291" y="2574"/>
                    <a:pt x="3219" y="2574"/>
                  </a:cubicBezTo>
                  <a:cubicBezTo>
                    <a:pt x="201" y="2574"/>
                    <a:pt x="201" y="2574"/>
                    <a:pt x="201" y="2574"/>
                  </a:cubicBezTo>
                  <a:cubicBezTo>
                    <a:pt x="146" y="2574"/>
                    <a:pt x="100" y="2559"/>
                    <a:pt x="64" y="2528"/>
                  </a:cubicBezTo>
                  <a:cubicBezTo>
                    <a:pt x="21" y="2490"/>
                    <a:pt x="0" y="2434"/>
                    <a:pt x="0" y="2361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142"/>
                    <a:pt x="21" y="96"/>
                    <a:pt x="63" y="57"/>
                  </a:cubicBezTo>
                  <a:cubicBezTo>
                    <a:pt x="105" y="19"/>
                    <a:pt x="151" y="0"/>
                    <a:pt x="201" y="0"/>
                  </a:cubicBezTo>
                  <a:cubicBezTo>
                    <a:pt x="3219" y="0"/>
                    <a:pt x="3219" y="0"/>
                    <a:pt x="3219" y="0"/>
                  </a:cubicBezTo>
                  <a:cubicBezTo>
                    <a:pt x="3286" y="0"/>
                    <a:pt x="3337" y="18"/>
                    <a:pt x="3370" y="54"/>
                  </a:cubicBezTo>
                  <a:cubicBezTo>
                    <a:pt x="3404" y="90"/>
                    <a:pt x="3421" y="137"/>
                    <a:pt x="3421" y="195"/>
                  </a:cubicBezTo>
                  <a:cubicBezTo>
                    <a:pt x="3421" y="2361"/>
                    <a:pt x="3421" y="2361"/>
                    <a:pt x="3421" y="2361"/>
                  </a:cubicBezTo>
                  <a:close/>
                  <a:moveTo>
                    <a:pt x="1095" y="1286"/>
                  </a:moveTo>
                  <a:cubicBezTo>
                    <a:pt x="200" y="402"/>
                    <a:pt x="200" y="402"/>
                    <a:pt x="200" y="402"/>
                  </a:cubicBezTo>
                  <a:cubicBezTo>
                    <a:pt x="200" y="2195"/>
                    <a:pt x="200" y="2195"/>
                    <a:pt x="200" y="2195"/>
                  </a:cubicBezTo>
                  <a:cubicBezTo>
                    <a:pt x="1095" y="1286"/>
                    <a:pt x="1095" y="1286"/>
                    <a:pt x="1095" y="1286"/>
                  </a:cubicBezTo>
                  <a:close/>
                  <a:moveTo>
                    <a:pt x="3078" y="191"/>
                  </a:moveTo>
                  <a:cubicBezTo>
                    <a:pt x="343" y="191"/>
                    <a:pt x="343" y="191"/>
                    <a:pt x="343" y="191"/>
                  </a:cubicBezTo>
                  <a:cubicBezTo>
                    <a:pt x="1489" y="1335"/>
                    <a:pt x="1489" y="1335"/>
                    <a:pt x="1489" y="1335"/>
                  </a:cubicBezTo>
                  <a:cubicBezTo>
                    <a:pt x="1589" y="1435"/>
                    <a:pt x="1663" y="1485"/>
                    <a:pt x="1710" y="1485"/>
                  </a:cubicBezTo>
                  <a:cubicBezTo>
                    <a:pt x="1758" y="1485"/>
                    <a:pt x="1832" y="1435"/>
                    <a:pt x="1932" y="1335"/>
                  </a:cubicBezTo>
                  <a:cubicBezTo>
                    <a:pt x="3078" y="191"/>
                    <a:pt x="3078" y="191"/>
                    <a:pt x="3078" y="191"/>
                  </a:cubicBezTo>
                  <a:close/>
                  <a:moveTo>
                    <a:pt x="3070" y="2359"/>
                  </a:moveTo>
                  <a:cubicBezTo>
                    <a:pt x="2172" y="1461"/>
                    <a:pt x="2172" y="1461"/>
                    <a:pt x="2172" y="1461"/>
                  </a:cubicBezTo>
                  <a:cubicBezTo>
                    <a:pt x="2025" y="1606"/>
                    <a:pt x="2025" y="1606"/>
                    <a:pt x="2025" y="1606"/>
                  </a:cubicBezTo>
                  <a:cubicBezTo>
                    <a:pt x="1940" y="1691"/>
                    <a:pt x="1835" y="1734"/>
                    <a:pt x="1711" y="1734"/>
                  </a:cubicBezTo>
                  <a:cubicBezTo>
                    <a:pt x="1586" y="1734"/>
                    <a:pt x="1481" y="1691"/>
                    <a:pt x="1396" y="1606"/>
                  </a:cubicBezTo>
                  <a:cubicBezTo>
                    <a:pt x="1249" y="1461"/>
                    <a:pt x="1249" y="1461"/>
                    <a:pt x="1249" y="1461"/>
                  </a:cubicBezTo>
                  <a:cubicBezTo>
                    <a:pt x="351" y="2359"/>
                    <a:pt x="351" y="2359"/>
                    <a:pt x="351" y="2359"/>
                  </a:cubicBezTo>
                  <a:cubicBezTo>
                    <a:pt x="3070" y="2359"/>
                    <a:pt x="3070" y="2359"/>
                    <a:pt x="3070" y="2359"/>
                  </a:cubicBezTo>
                  <a:close/>
                  <a:moveTo>
                    <a:pt x="3221" y="2195"/>
                  </a:moveTo>
                  <a:cubicBezTo>
                    <a:pt x="3221" y="402"/>
                    <a:pt x="3221" y="402"/>
                    <a:pt x="3221" y="402"/>
                  </a:cubicBezTo>
                  <a:cubicBezTo>
                    <a:pt x="2326" y="1286"/>
                    <a:pt x="2326" y="1286"/>
                    <a:pt x="2326" y="1286"/>
                  </a:cubicBezTo>
                  <a:cubicBezTo>
                    <a:pt x="3221" y="2195"/>
                    <a:pt x="3221" y="2195"/>
                    <a:pt x="3221" y="21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515745" y="1260475"/>
            <a:ext cx="3075305" cy="2161540"/>
            <a:chOff x="7878" y="1173"/>
            <a:chExt cx="4843" cy="3404"/>
          </a:xfrm>
        </p:grpSpPr>
        <p:grpSp>
          <p:nvGrpSpPr>
            <p:cNvPr id="25" name="组合 24"/>
            <p:cNvGrpSpPr/>
            <p:nvPr/>
          </p:nvGrpSpPr>
          <p:grpSpPr>
            <a:xfrm rot="0">
              <a:off x="7878" y="1173"/>
              <a:ext cx="4799" cy="2100"/>
              <a:chOff x="1654" y="6220"/>
              <a:chExt cx="3171" cy="2100"/>
            </a:xfrm>
          </p:grpSpPr>
          <p:sp>
            <p:nvSpPr>
              <p:cNvPr id="26" name="文本框 25"/>
              <p:cNvSpPr txBox="1"/>
              <p:nvPr/>
            </p:nvSpPr>
            <p:spPr>
              <a:xfrm flipH="1">
                <a:off x="1654" y="6220"/>
                <a:ext cx="3170" cy="658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p>
                <a:pPr lvl="0"/>
                <a:r>
                  <a:rPr lang="zh-CN" altLang="en-US" sz="20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Arial" panose="020B0604020202020204" pitchFamily="34" charset="0"/>
                  </a:rPr>
                  <a:t>单击键入标题 </a:t>
                </a:r>
                <a:endPara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" name="文本框 22"/>
              <p:cNvSpPr txBox="1"/>
              <p:nvPr/>
            </p:nvSpPr>
            <p:spPr>
              <a:xfrm flipH="1">
                <a:off x="1654" y="6809"/>
                <a:ext cx="3171" cy="1511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p>
                <a:pPr lvl="0"/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单击此处添加本章节的简要内容。本模板精心设计，模板所有素材均可自由编辑替换移动。单击此处添加本章节的简要内容。</a:t>
                </a:r>
                <a:endPara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endParaRPr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 rot="0">
              <a:off x="7923" y="3343"/>
              <a:ext cx="4799" cy="1234"/>
              <a:chOff x="1539" y="7723"/>
              <a:chExt cx="3171" cy="1234"/>
            </a:xfrm>
          </p:grpSpPr>
          <p:cxnSp>
            <p:nvCxnSpPr>
              <p:cNvPr id="29" name="直接连接符 28"/>
              <p:cNvCxnSpPr/>
              <p:nvPr/>
            </p:nvCxnSpPr>
            <p:spPr>
              <a:xfrm>
                <a:off x="1631" y="7723"/>
                <a:ext cx="2835" cy="0"/>
              </a:xfrm>
              <a:prstGeom prst="line">
                <a:avLst/>
              </a:prstGeom>
              <a:ln w="158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文本框 29"/>
              <p:cNvSpPr txBox="1"/>
              <p:nvPr/>
            </p:nvSpPr>
            <p:spPr>
              <a:xfrm flipH="1">
                <a:off x="1539" y="7782"/>
                <a:ext cx="3171" cy="1175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p>
                <a:pPr lvl="0"/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单击此处添加本章节的简要内容。本模板精心设计，模板所有素材均可自由编辑替换移动</a:t>
                </a:r>
                <a:r>
                  <a:rPr lang="en-US" altLang="zh-CN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.</a:t>
                </a:r>
                <a:endPara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endParaRPr>
              </a:p>
            </p:txBody>
          </p:sp>
        </p:grpSp>
      </p:grpSp>
      <p:grpSp>
        <p:nvGrpSpPr>
          <p:cNvPr id="12" name="组合 11"/>
          <p:cNvGrpSpPr/>
          <p:nvPr/>
        </p:nvGrpSpPr>
        <p:grpSpPr>
          <a:xfrm>
            <a:off x="774700" y="4077970"/>
            <a:ext cx="3075305" cy="2161540"/>
            <a:chOff x="7878" y="1173"/>
            <a:chExt cx="4843" cy="3404"/>
          </a:xfrm>
        </p:grpSpPr>
        <p:grpSp>
          <p:nvGrpSpPr>
            <p:cNvPr id="13" name="组合 12"/>
            <p:cNvGrpSpPr/>
            <p:nvPr/>
          </p:nvGrpSpPr>
          <p:grpSpPr>
            <a:xfrm rot="0">
              <a:off x="7878" y="1173"/>
              <a:ext cx="4799" cy="2100"/>
              <a:chOff x="1654" y="6220"/>
              <a:chExt cx="3171" cy="2100"/>
            </a:xfrm>
          </p:grpSpPr>
          <p:sp>
            <p:nvSpPr>
              <p:cNvPr id="14" name="文本框 13"/>
              <p:cNvSpPr txBox="1"/>
              <p:nvPr/>
            </p:nvSpPr>
            <p:spPr>
              <a:xfrm flipH="1">
                <a:off x="1654" y="6220"/>
                <a:ext cx="3170" cy="658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p>
                <a:pPr lvl="0"/>
                <a:r>
                  <a:rPr lang="zh-CN" altLang="en-US" sz="20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Arial" panose="020B0604020202020204" pitchFamily="34" charset="0"/>
                  </a:rPr>
                  <a:t>单击键入标题 </a:t>
                </a:r>
                <a:endPara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5" name="文本框 22"/>
              <p:cNvSpPr txBox="1"/>
              <p:nvPr/>
            </p:nvSpPr>
            <p:spPr>
              <a:xfrm flipH="1">
                <a:off x="1654" y="6809"/>
                <a:ext cx="3171" cy="1511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p>
                <a:pPr lvl="0"/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单击此处添加本章节的简要内容。本模板精心设计，模板所有素材均可自由编辑替换移动。单击此处添加本章节的简要内容。</a:t>
                </a:r>
                <a:endPara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 rot="0">
              <a:off x="7923" y="3343"/>
              <a:ext cx="4799" cy="1234"/>
              <a:chOff x="1539" y="7723"/>
              <a:chExt cx="3171" cy="1234"/>
            </a:xfrm>
          </p:grpSpPr>
          <p:cxnSp>
            <p:nvCxnSpPr>
              <p:cNvPr id="17" name="直接连接符 16"/>
              <p:cNvCxnSpPr/>
              <p:nvPr/>
            </p:nvCxnSpPr>
            <p:spPr>
              <a:xfrm>
                <a:off x="1631" y="7723"/>
                <a:ext cx="2835" cy="0"/>
              </a:xfrm>
              <a:prstGeom prst="line">
                <a:avLst/>
              </a:prstGeom>
              <a:ln w="158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文本框 17"/>
              <p:cNvSpPr txBox="1"/>
              <p:nvPr/>
            </p:nvSpPr>
            <p:spPr>
              <a:xfrm flipH="1">
                <a:off x="1539" y="7782"/>
                <a:ext cx="3171" cy="1175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p>
                <a:pPr lvl="0"/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单击此处添加本章节的简要内容。本模板精心设计，模板所有素材均可自由编辑替换移动</a:t>
                </a:r>
                <a:r>
                  <a:rPr lang="en-US" altLang="zh-CN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.</a:t>
                </a:r>
                <a:endPara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7581900" y="1260475"/>
            <a:ext cx="3075305" cy="2161540"/>
            <a:chOff x="7878" y="1173"/>
            <a:chExt cx="4843" cy="3404"/>
          </a:xfrm>
        </p:grpSpPr>
        <p:grpSp>
          <p:nvGrpSpPr>
            <p:cNvPr id="20" name="组合 19"/>
            <p:cNvGrpSpPr/>
            <p:nvPr/>
          </p:nvGrpSpPr>
          <p:grpSpPr>
            <a:xfrm rot="0">
              <a:off x="7878" y="1173"/>
              <a:ext cx="4799" cy="2100"/>
              <a:chOff x="1654" y="6220"/>
              <a:chExt cx="3171" cy="2100"/>
            </a:xfrm>
          </p:grpSpPr>
          <p:sp>
            <p:nvSpPr>
              <p:cNvPr id="21" name="文本框 20"/>
              <p:cNvSpPr txBox="1"/>
              <p:nvPr/>
            </p:nvSpPr>
            <p:spPr>
              <a:xfrm flipH="1">
                <a:off x="1654" y="6220"/>
                <a:ext cx="3170" cy="658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p>
                <a:pPr lvl="0"/>
                <a:r>
                  <a:rPr lang="zh-CN" altLang="en-US" sz="20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Arial" panose="020B0604020202020204" pitchFamily="34" charset="0"/>
                  </a:rPr>
                  <a:t>单击键入标题 </a:t>
                </a:r>
                <a:endPara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2" name="文本框 22"/>
              <p:cNvSpPr txBox="1"/>
              <p:nvPr/>
            </p:nvSpPr>
            <p:spPr>
              <a:xfrm flipH="1">
                <a:off x="1654" y="6809"/>
                <a:ext cx="3171" cy="1511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p>
                <a:pPr lvl="0"/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单击此处添加本章节的简要内容。本模板精心设计，模板所有素材均可自由编辑替换移动。单击此处添加本章节的简要内容。</a:t>
                </a:r>
                <a:endPara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endParaRP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 rot="0">
              <a:off x="7923" y="3343"/>
              <a:ext cx="4799" cy="1234"/>
              <a:chOff x="1539" y="7723"/>
              <a:chExt cx="3171" cy="1234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1631" y="7723"/>
                <a:ext cx="2835" cy="0"/>
              </a:xfrm>
              <a:prstGeom prst="line">
                <a:avLst/>
              </a:prstGeom>
              <a:ln w="158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文本框 30"/>
              <p:cNvSpPr txBox="1"/>
              <p:nvPr/>
            </p:nvSpPr>
            <p:spPr>
              <a:xfrm flipH="1">
                <a:off x="1539" y="7782"/>
                <a:ext cx="3171" cy="1175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p>
                <a:pPr lvl="0"/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单击此处添加本章节的简要内容。本模板精心设计，模板所有素材均可自由编辑替换移动</a:t>
                </a:r>
                <a:r>
                  <a:rPr lang="en-US" altLang="zh-CN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.</a:t>
                </a:r>
                <a:endPara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endParaRPr>
              </a:p>
            </p:txBody>
          </p:sp>
        </p:grpSp>
      </p:grpSp>
      <p:grpSp>
        <p:nvGrpSpPr>
          <p:cNvPr id="32" name="组合 31"/>
          <p:cNvGrpSpPr/>
          <p:nvPr/>
        </p:nvGrpSpPr>
        <p:grpSpPr>
          <a:xfrm>
            <a:off x="8419465" y="4077970"/>
            <a:ext cx="3075305" cy="2161540"/>
            <a:chOff x="7878" y="1173"/>
            <a:chExt cx="4843" cy="3404"/>
          </a:xfrm>
        </p:grpSpPr>
        <p:grpSp>
          <p:nvGrpSpPr>
            <p:cNvPr id="33" name="组合 32"/>
            <p:cNvGrpSpPr/>
            <p:nvPr/>
          </p:nvGrpSpPr>
          <p:grpSpPr>
            <a:xfrm rot="0">
              <a:off x="7878" y="1173"/>
              <a:ext cx="4799" cy="2100"/>
              <a:chOff x="1654" y="6220"/>
              <a:chExt cx="3171" cy="2100"/>
            </a:xfrm>
          </p:grpSpPr>
          <p:sp>
            <p:nvSpPr>
              <p:cNvPr id="34" name="文本框 33"/>
              <p:cNvSpPr txBox="1"/>
              <p:nvPr/>
            </p:nvSpPr>
            <p:spPr>
              <a:xfrm flipH="1">
                <a:off x="1654" y="6220"/>
                <a:ext cx="3170" cy="658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p>
                <a:pPr lvl="0"/>
                <a:r>
                  <a:rPr lang="zh-CN" altLang="en-US" sz="20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Arial" panose="020B0604020202020204" pitchFamily="34" charset="0"/>
                  </a:rPr>
                  <a:t>单击键入标题 </a:t>
                </a:r>
                <a:endPara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" name="文本框 22"/>
              <p:cNvSpPr txBox="1"/>
              <p:nvPr/>
            </p:nvSpPr>
            <p:spPr>
              <a:xfrm flipH="1">
                <a:off x="1654" y="6809"/>
                <a:ext cx="3171" cy="1511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p>
                <a:pPr lvl="0"/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单击此处添加本章节的简要内容。本模板精心设计，模板所有素材均可自由编辑替换移动。单击此处添加本章节的简要内容。</a:t>
                </a:r>
                <a:endPara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endParaRPr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 rot="0">
              <a:off x="7923" y="3343"/>
              <a:ext cx="4799" cy="1234"/>
              <a:chOff x="1539" y="7723"/>
              <a:chExt cx="3171" cy="1234"/>
            </a:xfrm>
          </p:grpSpPr>
          <p:cxnSp>
            <p:nvCxnSpPr>
              <p:cNvPr id="37" name="直接连接符 36"/>
              <p:cNvCxnSpPr/>
              <p:nvPr/>
            </p:nvCxnSpPr>
            <p:spPr>
              <a:xfrm>
                <a:off x="1631" y="7723"/>
                <a:ext cx="2835" cy="0"/>
              </a:xfrm>
              <a:prstGeom prst="line">
                <a:avLst/>
              </a:prstGeom>
              <a:ln w="158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文本框 38"/>
              <p:cNvSpPr txBox="1"/>
              <p:nvPr/>
            </p:nvSpPr>
            <p:spPr>
              <a:xfrm flipH="1">
                <a:off x="1539" y="7782"/>
                <a:ext cx="3171" cy="1175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p>
                <a:pPr lvl="0"/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单击此处添加本章节的简要内容。本模板精心设计，模板所有素材均可自由编辑替换移动</a:t>
                </a:r>
                <a:r>
                  <a:rPr lang="en-US" altLang="zh-CN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.</a:t>
                </a:r>
                <a:endPara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endParaRPr>
              </a:p>
            </p:txBody>
          </p:sp>
        </p:grpSp>
      </p:grpSp>
      <p:sp>
        <p:nvSpPr>
          <p:cNvPr id="41" name="圆角矩形标注"/>
          <p:cNvSpPr/>
          <p:nvPr/>
        </p:nvSpPr>
        <p:spPr>
          <a:xfrm rot="17040000">
            <a:off x="637540" y="910590"/>
            <a:ext cx="911225" cy="898525"/>
          </a:xfrm>
          <a:prstGeom prst="wedgeEllipseCallout">
            <a:avLst/>
          </a:prstGeom>
          <a:solidFill>
            <a:srgbClr val="8EE2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2" name="文本框 20"/>
          <p:cNvSpPr txBox="1"/>
          <p:nvPr/>
        </p:nvSpPr>
        <p:spPr>
          <a:xfrm flipH="1">
            <a:off x="619125" y="1056005"/>
            <a:ext cx="1014095" cy="6445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ctr"/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A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4" name="圆角矩形标注"/>
          <p:cNvSpPr/>
          <p:nvPr/>
        </p:nvSpPr>
        <p:spPr>
          <a:xfrm rot="17040000">
            <a:off x="382270" y="3193415"/>
            <a:ext cx="911225" cy="898525"/>
          </a:xfrm>
          <a:prstGeom prst="wedgeEllipseCallout">
            <a:avLst/>
          </a:prstGeom>
          <a:solidFill>
            <a:srgbClr val="8EE2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5" name="文本框 20"/>
          <p:cNvSpPr txBox="1"/>
          <p:nvPr/>
        </p:nvSpPr>
        <p:spPr>
          <a:xfrm flipH="1">
            <a:off x="363855" y="3338830"/>
            <a:ext cx="1014095" cy="6445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ctr"/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C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7" name="圆角矩形标注"/>
          <p:cNvSpPr/>
          <p:nvPr/>
        </p:nvSpPr>
        <p:spPr>
          <a:xfrm rot="4560000">
            <a:off x="10548620" y="910590"/>
            <a:ext cx="911225" cy="898525"/>
          </a:xfrm>
          <a:prstGeom prst="wedgeEllipseCallout">
            <a:avLst/>
          </a:prstGeom>
          <a:solidFill>
            <a:srgbClr val="8EE2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8" name="文本框 20"/>
          <p:cNvSpPr txBox="1"/>
          <p:nvPr/>
        </p:nvSpPr>
        <p:spPr>
          <a:xfrm>
            <a:off x="10464165" y="1056005"/>
            <a:ext cx="1014095" cy="6445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ctr"/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B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0" name="圆角矩形标注"/>
          <p:cNvSpPr/>
          <p:nvPr/>
        </p:nvSpPr>
        <p:spPr>
          <a:xfrm rot="4560000">
            <a:off x="10975975" y="3193415"/>
            <a:ext cx="911225" cy="898525"/>
          </a:xfrm>
          <a:prstGeom prst="wedgeEllipseCallout">
            <a:avLst/>
          </a:prstGeom>
          <a:solidFill>
            <a:srgbClr val="8EE2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1" name="文本框 20"/>
          <p:cNvSpPr txBox="1"/>
          <p:nvPr/>
        </p:nvSpPr>
        <p:spPr>
          <a:xfrm>
            <a:off x="10891520" y="3338830"/>
            <a:ext cx="1014095" cy="6445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ctr"/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D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觅元素58aba9930fa51"/>
          <p:cNvPicPr>
            <a:picLocks noChangeAspect="1"/>
          </p:cNvPicPr>
          <p:nvPr/>
        </p:nvPicPr>
        <p:blipFill>
          <a:blip r:embed="rId1"/>
          <a:srcRect r="25375" b="-663"/>
          <a:stretch>
            <a:fillRect/>
          </a:stretch>
        </p:blipFill>
        <p:spPr>
          <a:xfrm rot="16200000" flipH="1" flipV="1">
            <a:off x="4282440" y="610870"/>
            <a:ext cx="3627120" cy="8840470"/>
          </a:xfrm>
          <a:prstGeom prst="rect">
            <a:avLst/>
          </a:prstGeom>
        </p:spPr>
      </p:pic>
      <p:sp>
        <p:nvSpPr>
          <p:cNvPr id="2" name="TextBox 25"/>
          <p:cNvSpPr/>
          <p:nvPr/>
        </p:nvSpPr>
        <p:spPr>
          <a:xfrm flipH="1">
            <a:off x="3992563" y="2670175"/>
            <a:ext cx="4206875" cy="548640"/>
          </a:xfrm>
          <a:prstGeom prst="rect">
            <a:avLst/>
          </a:prstGeom>
          <a:noFill/>
          <a:ln w="9525">
            <a:noFill/>
          </a:ln>
        </p:spPr>
        <p:txBody>
          <a:bodyPr wrap="square" rtlCol="0" anchor="t">
            <a:spAutoFit/>
          </a:bodyPr>
          <a:p>
            <a:pPr lvl="0" algn="ctr"/>
            <a:r>
              <a:rPr lang="zh-CN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营销策略与经营计划</a:t>
            </a:r>
            <a:endParaRPr lang="zh-CN" altLang="zh-CN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4" name="TextBox 25"/>
          <p:cNvSpPr txBox="1"/>
          <p:nvPr/>
        </p:nvSpPr>
        <p:spPr>
          <a:xfrm flipH="1">
            <a:off x="3335338" y="3275330"/>
            <a:ext cx="5521325" cy="4178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lvl="0" algn="ctr" fontAlgn="base"/>
            <a:r>
              <a:rPr lang="zh-CN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Marketing strategy and business plan</a:t>
            </a:r>
            <a:endParaRPr lang="zh-CN" altLang="zh-CN" sz="2000" strike="noStrike" noProof="1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cs typeface="+mn-cs"/>
              <a:sym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097338" y="1315720"/>
            <a:ext cx="3997325" cy="1443355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lvl="0" algn="ctr" fontAlgn="base"/>
            <a:r>
              <a:rPr lang="en-US" altLang="zh-CN" sz="8800">
                <a:solidFill>
                  <a:srgbClr val="5FC17F"/>
                </a:solidFill>
                <a:effectLst/>
                <a:latin typeface="Impact" panose="020B0806030902050204" charset="0"/>
                <a:ea typeface="微软雅黑" panose="020B0503020204020204" charset="-122"/>
                <a:sym typeface="微软雅黑" panose="020B0503020204020204" charset="-122"/>
              </a:rPr>
              <a:t>PART 4</a:t>
            </a:r>
            <a:endParaRPr lang="en-US" altLang="zh-CN" sz="8800">
              <a:solidFill>
                <a:srgbClr val="5FC17F"/>
              </a:solidFill>
              <a:effectLst/>
              <a:latin typeface="Impact" panose="020B0806030902050204" charset="0"/>
              <a:ea typeface="微软雅黑" panose="020B0503020204020204" charset="-122"/>
              <a:sym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-12065" y="177800"/>
            <a:ext cx="4264025" cy="558800"/>
          </a:xfrm>
          <a:prstGeom prst="rect">
            <a:avLst/>
          </a:prstGeom>
          <a:solidFill>
            <a:srgbClr val="CCF2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 rot="0">
            <a:off x="211455" y="177800"/>
            <a:ext cx="3956050" cy="588415"/>
            <a:chOff x="681" y="3617"/>
            <a:chExt cx="7384" cy="922"/>
          </a:xfrm>
        </p:grpSpPr>
        <p:sp>
          <p:nvSpPr>
            <p:cNvPr id="38" name="TextBox 25"/>
            <p:cNvSpPr txBox="1"/>
            <p:nvPr/>
          </p:nvSpPr>
          <p:spPr>
            <a:xfrm flipH="1">
              <a:off x="681" y="3617"/>
              <a:ext cx="6541" cy="55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p>
              <a:pPr lvl="0" algn="l" fontAlgn="base"/>
              <a:r>
                <a:rPr lang="zh-CN" altLang="zh-CN" sz="160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cs"/>
                  <a:sym typeface="微软雅黑" panose="020B0503020204020204" charset="-122"/>
                </a:rPr>
                <a:t>请在此处输入所需标题</a:t>
              </a:r>
              <a:endParaRPr lang="zh-CN" altLang="zh-CN" sz="1600" strike="noStrike" noProof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endParaRPr>
            </a:p>
          </p:txBody>
        </p:sp>
        <p:sp>
          <p:nvSpPr>
            <p:cNvPr id="2" name="TextBox 25"/>
            <p:cNvSpPr txBox="1"/>
            <p:nvPr/>
          </p:nvSpPr>
          <p:spPr>
            <a:xfrm flipH="1">
              <a:off x="681" y="3987"/>
              <a:ext cx="7384" cy="55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p>
              <a:pPr lvl="0" algn="l" fontAlgn="base"/>
              <a:r>
                <a:rPr lang="zh-CN" altLang="zh-CN" sz="160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cs"/>
                  <a:sym typeface="微软雅黑" panose="020B0503020204020204" charset="-122"/>
                </a:rPr>
                <a:t>Please enter the required title here</a:t>
              </a:r>
              <a:endParaRPr lang="zh-CN" altLang="zh-CN" sz="1600" strike="noStrike" noProof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endParaRPr>
            </a:p>
          </p:txBody>
        </p:sp>
      </p:grpSp>
      <p:cxnSp>
        <p:nvCxnSpPr>
          <p:cNvPr id="25" name="直接连接符 24"/>
          <p:cNvCxnSpPr/>
          <p:nvPr/>
        </p:nvCxnSpPr>
        <p:spPr>
          <a:xfrm>
            <a:off x="326708" y="3469005"/>
            <a:ext cx="11538585" cy="0"/>
          </a:xfrm>
          <a:prstGeom prst="line">
            <a:avLst/>
          </a:prstGeom>
          <a:ln w="41275">
            <a:solidFill>
              <a:srgbClr val="CCF2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椭圆 80"/>
          <p:cNvSpPr/>
          <p:nvPr/>
        </p:nvSpPr>
        <p:spPr>
          <a:xfrm>
            <a:off x="666115" y="1086485"/>
            <a:ext cx="1526540" cy="1526540"/>
          </a:xfrm>
          <a:prstGeom prst="ellipse">
            <a:avLst/>
          </a:prstGeom>
          <a:solidFill>
            <a:srgbClr val="8EE2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7" name="文本框 22"/>
          <p:cNvSpPr txBox="1"/>
          <p:nvPr/>
        </p:nvSpPr>
        <p:spPr>
          <a:xfrm flipH="1">
            <a:off x="2705100" y="1237615"/>
            <a:ext cx="8913495" cy="9594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本模板精心设计，模板所有素材均可自由编辑替换移动。单击此处添加本章节的简要内容。本模板精心设计，模板所有素材均可自由编辑替换移动。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69" name="文本框 68"/>
          <p:cNvSpPr txBox="1"/>
          <p:nvPr/>
        </p:nvSpPr>
        <p:spPr>
          <a:xfrm flipH="1">
            <a:off x="2705100" y="2197100"/>
            <a:ext cx="3418205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l"/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单击此处添加简要内容</a:t>
            </a:r>
            <a:r>
              <a: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 </a:t>
            </a:r>
            <a:endParaRPr lang="zh-CN" altLang="en-US" sz="20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0" name="文本框 20"/>
          <p:cNvSpPr txBox="1"/>
          <p:nvPr/>
        </p:nvSpPr>
        <p:spPr>
          <a:xfrm flipH="1">
            <a:off x="718820" y="1367155"/>
            <a:ext cx="1464945" cy="84899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ctr"/>
            <a:r>
              <a:rPr lang="en-US" altLang="zh-CN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KEY WORDS </a:t>
            </a:r>
            <a:endParaRPr lang="en-US" altLang="zh-CN" sz="2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1021715" y="3051175"/>
            <a:ext cx="786130" cy="786130"/>
          </a:xfrm>
          <a:prstGeom prst="ellipse">
            <a:avLst/>
          </a:prstGeom>
          <a:solidFill>
            <a:srgbClr val="8EE2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2894330" y="3051175"/>
            <a:ext cx="786130" cy="786130"/>
          </a:xfrm>
          <a:prstGeom prst="ellipse">
            <a:avLst/>
          </a:prstGeom>
          <a:solidFill>
            <a:srgbClr val="8EE2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4766945" y="3051175"/>
            <a:ext cx="786130" cy="786130"/>
          </a:xfrm>
          <a:prstGeom prst="ellipse">
            <a:avLst/>
          </a:prstGeom>
          <a:solidFill>
            <a:srgbClr val="8EE2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6639560" y="3051175"/>
            <a:ext cx="786130" cy="786130"/>
          </a:xfrm>
          <a:prstGeom prst="ellipse">
            <a:avLst/>
          </a:prstGeom>
          <a:solidFill>
            <a:srgbClr val="8EE2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8512175" y="3051175"/>
            <a:ext cx="786130" cy="786130"/>
          </a:xfrm>
          <a:prstGeom prst="ellipse">
            <a:avLst/>
          </a:prstGeom>
          <a:solidFill>
            <a:srgbClr val="8EE2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10384790" y="3051175"/>
            <a:ext cx="786130" cy="786130"/>
          </a:xfrm>
          <a:prstGeom prst="ellipse">
            <a:avLst/>
          </a:prstGeom>
          <a:solidFill>
            <a:srgbClr val="8EE2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29" name="组合 28"/>
          <p:cNvGrpSpPr/>
          <p:nvPr/>
        </p:nvGrpSpPr>
        <p:grpSpPr>
          <a:xfrm>
            <a:off x="2427605" y="4566920"/>
            <a:ext cx="1806575" cy="1973580"/>
            <a:chOff x="12159" y="2371"/>
            <a:chExt cx="3170" cy="3108"/>
          </a:xfrm>
        </p:grpSpPr>
        <p:sp>
          <p:nvSpPr>
            <p:cNvPr id="30" name="文本框 20"/>
            <p:cNvSpPr txBox="1"/>
            <p:nvPr/>
          </p:nvSpPr>
          <p:spPr>
            <a:xfrm flipH="1">
              <a:off x="12159" y="2371"/>
              <a:ext cx="3170" cy="65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p>
              <a:pPr lvl="0"/>
              <a:r>
                <a: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  <a:endPara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1" name="文本框 22"/>
            <p:cNvSpPr txBox="1"/>
            <p:nvPr/>
          </p:nvSpPr>
          <p:spPr>
            <a:xfrm flipH="1">
              <a:off x="12159" y="2960"/>
              <a:ext cx="2913" cy="2519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p>
              <a:pPr lvl="0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单击此处添加本章节的简要内容。本模板精心设计，模板所有素材均可自由编辑替换移动。单击此处添加本章节的简要内容。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9981565" y="4566920"/>
            <a:ext cx="1806575" cy="1973580"/>
            <a:chOff x="12159" y="2371"/>
            <a:chExt cx="3170" cy="3108"/>
          </a:xfrm>
        </p:grpSpPr>
        <p:sp>
          <p:nvSpPr>
            <p:cNvPr id="13" name="文本框 20"/>
            <p:cNvSpPr txBox="1"/>
            <p:nvPr/>
          </p:nvSpPr>
          <p:spPr>
            <a:xfrm flipH="1">
              <a:off x="12159" y="2371"/>
              <a:ext cx="3170" cy="65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p>
              <a:pPr lvl="0"/>
              <a:r>
                <a: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  <a:endPara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4" name="文本框 22"/>
            <p:cNvSpPr txBox="1"/>
            <p:nvPr/>
          </p:nvSpPr>
          <p:spPr>
            <a:xfrm flipH="1">
              <a:off x="12159" y="2960"/>
              <a:ext cx="2913" cy="2519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p>
              <a:pPr lvl="0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单击此处添加本章节的简要内容。本模板精心设计，模板所有素材均可自由编辑替换移动。单击此处添加本章节的简要内容。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39115" y="4566920"/>
            <a:ext cx="1806575" cy="1973580"/>
            <a:chOff x="12159" y="2371"/>
            <a:chExt cx="3170" cy="3108"/>
          </a:xfrm>
        </p:grpSpPr>
        <p:sp>
          <p:nvSpPr>
            <p:cNvPr id="16" name="文本框 20"/>
            <p:cNvSpPr txBox="1"/>
            <p:nvPr/>
          </p:nvSpPr>
          <p:spPr>
            <a:xfrm flipH="1">
              <a:off x="12159" y="2371"/>
              <a:ext cx="3170" cy="65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p>
              <a:pPr lvl="0"/>
              <a:r>
                <a: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  <a:endPara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7" name="文本框 22"/>
            <p:cNvSpPr txBox="1"/>
            <p:nvPr/>
          </p:nvSpPr>
          <p:spPr>
            <a:xfrm flipH="1">
              <a:off x="12159" y="2960"/>
              <a:ext cx="2913" cy="2519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p>
              <a:pPr lvl="0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单击此处添加本章节的简要内容。本模板精心设计，模板所有素材均可自由编辑替换移动。单击此处添加本章节的简要内容。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316095" y="4566920"/>
            <a:ext cx="1806575" cy="1973580"/>
            <a:chOff x="12159" y="2371"/>
            <a:chExt cx="3170" cy="3108"/>
          </a:xfrm>
        </p:grpSpPr>
        <p:sp>
          <p:nvSpPr>
            <p:cNvPr id="19" name="文本框 20"/>
            <p:cNvSpPr txBox="1"/>
            <p:nvPr/>
          </p:nvSpPr>
          <p:spPr>
            <a:xfrm flipH="1">
              <a:off x="12159" y="2371"/>
              <a:ext cx="3170" cy="65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p>
              <a:pPr lvl="0"/>
              <a:r>
                <a: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  <a:endPara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0" name="文本框 22"/>
            <p:cNvSpPr txBox="1"/>
            <p:nvPr/>
          </p:nvSpPr>
          <p:spPr>
            <a:xfrm flipH="1">
              <a:off x="12159" y="2960"/>
              <a:ext cx="2913" cy="2519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p>
              <a:pPr lvl="0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单击此处添加本章节的简要内容。本模板精心设计，模板所有素材均可自由编辑替换移动。单击此处添加本章节的简要内容。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204585" y="4566920"/>
            <a:ext cx="1806575" cy="1973580"/>
            <a:chOff x="12159" y="2371"/>
            <a:chExt cx="3170" cy="3108"/>
          </a:xfrm>
        </p:grpSpPr>
        <p:sp>
          <p:nvSpPr>
            <p:cNvPr id="22" name="文本框 20"/>
            <p:cNvSpPr txBox="1"/>
            <p:nvPr/>
          </p:nvSpPr>
          <p:spPr>
            <a:xfrm flipH="1">
              <a:off x="12159" y="2371"/>
              <a:ext cx="3170" cy="65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p>
              <a:pPr lvl="0"/>
              <a:r>
                <a: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  <a:endPara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 flipH="1">
              <a:off x="12159" y="2960"/>
              <a:ext cx="2913" cy="2519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p>
              <a:pPr lvl="0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单击此处添加本章节的简要内容。本模板精心设计，模板所有素材均可自由编辑替换移动。单击此处添加本章节的简要内容。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8093075" y="4566920"/>
            <a:ext cx="1806575" cy="1973580"/>
            <a:chOff x="12159" y="2371"/>
            <a:chExt cx="3170" cy="3108"/>
          </a:xfrm>
        </p:grpSpPr>
        <p:sp>
          <p:nvSpPr>
            <p:cNvPr id="26" name="文本框 20"/>
            <p:cNvSpPr txBox="1"/>
            <p:nvPr/>
          </p:nvSpPr>
          <p:spPr>
            <a:xfrm flipH="1">
              <a:off x="12159" y="2371"/>
              <a:ext cx="3170" cy="65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p>
              <a:pPr lvl="0"/>
              <a:r>
                <a: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  <a:endPara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7" name="文本框 22"/>
            <p:cNvSpPr txBox="1"/>
            <p:nvPr/>
          </p:nvSpPr>
          <p:spPr>
            <a:xfrm flipH="1">
              <a:off x="12159" y="2960"/>
              <a:ext cx="2913" cy="2519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p>
              <a:pPr lvl="0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单击此处添加本章节的简要内容。本模板精心设计，模板所有素材均可自由编辑替换移动。单击此处添加本章节的简要内容。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8" name="文本框 20"/>
          <p:cNvSpPr txBox="1"/>
          <p:nvPr/>
        </p:nvSpPr>
        <p:spPr>
          <a:xfrm flipH="1">
            <a:off x="880745" y="3204845"/>
            <a:ext cx="1051560" cy="48323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ctr"/>
            <a:r>
              <a:rPr lang="en-US" alt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A</a:t>
            </a:r>
            <a:endParaRPr lang="en-US" altLang="zh-CN" sz="24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1" name="文本框 20"/>
          <p:cNvSpPr txBox="1"/>
          <p:nvPr/>
        </p:nvSpPr>
        <p:spPr>
          <a:xfrm flipH="1">
            <a:off x="2759710" y="3204845"/>
            <a:ext cx="1051560" cy="48323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ctr"/>
            <a:r>
              <a:rPr lang="en-US" alt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B</a:t>
            </a:r>
            <a:endParaRPr lang="en-US" altLang="zh-CN" sz="24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2" name="文本框 20"/>
          <p:cNvSpPr txBox="1"/>
          <p:nvPr/>
        </p:nvSpPr>
        <p:spPr>
          <a:xfrm flipH="1">
            <a:off x="4638675" y="3204845"/>
            <a:ext cx="1051560" cy="48323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ctr"/>
            <a:r>
              <a:rPr lang="en-US" alt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C</a:t>
            </a:r>
            <a:endParaRPr lang="en-US" altLang="zh-CN" sz="24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3" name="文本框 20"/>
          <p:cNvSpPr txBox="1"/>
          <p:nvPr/>
        </p:nvSpPr>
        <p:spPr>
          <a:xfrm flipH="1">
            <a:off x="6517640" y="3204845"/>
            <a:ext cx="1051560" cy="48323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ctr"/>
            <a:r>
              <a:rPr lang="en-US" alt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D</a:t>
            </a:r>
            <a:endParaRPr lang="en-US" altLang="zh-CN" sz="24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4" name="文本框 20"/>
          <p:cNvSpPr txBox="1"/>
          <p:nvPr/>
        </p:nvSpPr>
        <p:spPr>
          <a:xfrm flipH="1">
            <a:off x="8396605" y="3204845"/>
            <a:ext cx="1051560" cy="48323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ctr"/>
            <a:r>
              <a:rPr lang="en-US" alt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E</a:t>
            </a:r>
            <a:endParaRPr lang="en-US" altLang="zh-CN" sz="24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5" name="文本框 20"/>
          <p:cNvSpPr txBox="1"/>
          <p:nvPr/>
        </p:nvSpPr>
        <p:spPr>
          <a:xfrm flipH="1">
            <a:off x="10275570" y="3204845"/>
            <a:ext cx="1051560" cy="48323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ctr"/>
            <a:r>
              <a:rPr lang="en-US" alt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F</a:t>
            </a:r>
            <a:endParaRPr lang="en-US" altLang="zh-CN" sz="24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50" name="锁链"/>
          <p:cNvSpPr/>
          <p:nvPr/>
        </p:nvSpPr>
        <p:spPr bwMode="auto">
          <a:xfrm>
            <a:off x="1209675" y="3973830"/>
            <a:ext cx="387985" cy="387985"/>
          </a:xfrm>
          <a:custGeom>
            <a:avLst/>
            <a:gdLst>
              <a:gd name="T0" fmla="*/ 1198544 w 12129383"/>
              <a:gd name="T1" fmla="*/ 554640 h 12131849"/>
              <a:gd name="T2" fmla="*/ 1210242 w 12129383"/>
              <a:gd name="T3" fmla="*/ 566340 h 12131849"/>
              <a:gd name="T4" fmla="*/ 1234193 w 12129383"/>
              <a:gd name="T5" fmla="*/ 589740 h 12131849"/>
              <a:gd name="T6" fmla="*/ 1234193 w 12129383"/>
              <a:gd name="T7" fmla="*/ 1058292 h 12131849"/>
              <a:gd name="T8" fmla="*/ 589176 w 12129383"/>
              <a:gd name="T9" fmla="*/ 1703455 h 12131849"/>
              <a:gd name="T10" fmla="*/ 120732 w 12129383"/>
              <a:gd name="T11" fmla="*/ 1703455 h 12131849"/>
              <a:gd name="T12" fmla="*/ 97337 w 12129383"/>
              <a:gd name="T13" fmla="*/ 1680056 h 12131849"/>
              <a:gd name="T14" fmla="*/ 97337 w 12129383"/>
              <a:gd name="T15" fmla="*/ 1210947 h 12131849"/>
              <a:gd name="T16" fmla="*/ 379741 w 12129383"/>
              <a:gd name="T17" fmla="*/ 928479 h 12131849"/>
              <a:gd name="T18" fmla="*/ 472761 w 12129383"/>
              <a:gd name="T19" fmla="*/ 1186990 h 12131849"/>
              <a:gd name="T20" fmla="*/ 272795 w 12129383"/>
              <a:gd name="T21" fmla="*/ 1387002 h 12131849"/>
              <a:gd name="T22" fmla="*/ 272795 w 12129383"/>
              <a:gd name="T23" fmla="*/ 1504001 h 12131849"/>
              <a:gd name="T24" fmla="*/ 296747 w 12129383"/>
              <a:gd name="T25" fmla="*/ 1527400 h 12131849"/>
              <a:gd name="T26" fmla="*/ 413718 w 12129383"/>
              <a:gd name="T27" fmla="*/ 1527400 h 12131849"/>
              <a:gd name="T28" fmla="*/ 655461 w 12129383"/>
              <a:gd name="T29" fmla="*/ 1285603 h 12131849"/>
              <a:gd name="T30" fmla="*/ 882163 w 12129383"/>
              <a:gd name="T31" fmla="*/ 1058292 h 12131849"/>
              <a:gd name="T32" fmla="*/ 987995 w 12129383"/>
              <a:gd name="T33" fmla="*/ 952993 h 12131849"/>
              <a:gd name="T34" fmla="*/ 1058178 w 12129383"/>
              <a:gd name="T35" fmla="*/ 882794 h 12131849"/>
              <a:gd name="T36" fmla="*/ 1058178 w 12129383"/>
              <a:gd name="T37" fmla="*/ 765238 h 12131849"/>
              <a:gd name="T38" fmla="*/ 1034784 w 12129383"/>
              <a:gd name="T39" fmla="*/ 741838 h 12131849"/>
              <a:gd name="T40" fmla="*/ 1021972 w 12129383"/>
              <a:gd name="T41" fmla="*/ 731253 h 12131849"/>
              <a:gd name="T42" fmla="*/ 1198544 w 12129383"/>
              <a:gd name="T43" fmla="*/ 554640 h 12131849"/>
              <a:gd name="T44" fmla="*/ 1445077 w 12129383"/>
              <a:gd name="T45" fmla="*/ 0 h 12131849"/>
              <a:gd name="T46" fmla="*/ 1679856 w 12129383"/>
              <a:gd name="T47" fmla="*/ 97342 h 12131849"/>
              <a:gd name="T48" fmla="*/ 1702694 w 12129383"/>
              <a:gd name="T49" fmla="*/ 120737 h 12131849"/>
              <a:gd name="T50" fmla="*/ 1702694 w 12129383"/>
              <a:gd name="T51" fmla="*/ 589759 h 12131849"/>
              <a:gd name="T52" fmla="*/ 1417505 w 12129383"/>
              <a:gd name="T53" fmla="*/ 874960 h 12131849"/>
              <a:gd name="T54" fmla="*/ 1338410 w 12129383"/>
              <a:gd name="T55" fmla="*/ 602571 h 12131849"/>
              <a:gd name="T56" fmla="*/ 1527236 w 12129383"/>
              <a:gd name="T57" fmla="*/ 413737 h 12131849"/>
              <a:gd name="T58" fmla="*/ 1527236 w 12129383"/>
              <a:gd name="T59" fmla="*/ 296759 h 12131849"/>
              <a:gd name="T60" fmla="*/ 1503841 w 12129383"/>
              <a:gd name="T61" fmla="*/ 273364 h 12131849"/>
              <a:gd name="T62" fmla="*/ 1386313 w 12129383"/>
              <a:gd name="T63" fmla="*/ 273364 h 12131849"/>
              <a:gd name="T64" fmla="*/ 1144571 w 12129383"/>
              <a:gd name="T65" fmla="*/ 515117 h 12131849"/>
              <a:gd name="T66" fmla="*/ 917868 w 12129383"/>
              <a:gd name="T67" fmla="*/ 741829 h 12131849"/>
              <a:gd name="T68" fmla="*/ 765247 w 12129383"/>
              <a:gd name="T69" fmla="*/ 894456 h 12131849"/>
              <a:gd name="T70" fmla="*/ 741853 w 12129383"/>
              <a:gd name="T71" fmla="*/ 917852 h 12131849"/>
              <a:gd name="T72" fmla="*/ 741853 w 12129383"/>
              <a:gd name="T73" fmla="*/ 1034829 h 12131849"/>
              <a:gd name="T74" fmla="*/ 765247 w 12129383"/>
              <a:gd name="T75" fmla="*/ 1058224 h 12131849"/>
              <a:gd name="T76" fmla="*/ 778059 w 12129383"/>
              <a:gd name="T77" fmla="*/ 1068808 h 12131849"/>
              <a:gd name="T78" fmla="*/ 601487 w 12129383"/>
              <a:gd name="T79" fmla="*/ 1245387 h 12131849"/>
              <a:gd name="T80" fmla="*/ 589233 w 12129383"/>
              <a:gd name="T81" fmla="*/ 1234247 h 12131849"/>
              <a:gd name="T82" fmla="*/ 565838 w 12129383"/>
              <a:gd name="T83" fmla="*/ 1210851 h 12131849"/>
              <a:gd name="T84" fmla="*/ 565838 w 12129383"/>
              <a:gd name="T85" fmla="*/ 741829 h 12131849"/>
              <a:gd name="T86" fmla="*/ 1210298 w 12129383"/>
              <a:gd name="T87" fmla="*/ 97342 h 12131849"/>
              <a:gd name="T88" fmla="*/ 1445077 w 12129383"/>
              <a:gd name="T89" fmla="*/ 0 h 12131849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2129383" h="12131849">
                <a:moveTo>
                  <a:pt x="8076308" y="3737406"/>
                </a:moveTo>
                <a:cubicBezTo>
                  <a:pt x="8102581" y="3763686"/>
                  <a:pt x="8132608" y="3786211"/>
                  <a:pt x="8155128" y="3816245"/>
                </a:cubicBezTo>
                <a:cubicBezTo>
                  <a:pt x="8155128" y="3816245"/>
                  <a:pt x="8155128" y="3816245"/>
                  <a:pt x="8316523" y="3973922"/>
                </a:cubicBezTo>
                <a:cubicBezTo>
                  <a:pt x="9187304" y="4844902"/>
                  <a:pt x="9187304" y="6260244"/>
                  <a:pt x="8316523" y="7131224"/>
                </a:cubicBezTo>
                <a:cubicBezTo>
                  <a:pt x="8316523" y="7131224"/>
                  <a:pt x="8316523" y="7131224"/>
                  <a:pt x="3970124" y="11478614"/>
                </a:cubicBezTo>
                <a:cubicBezTo>
                  <a:pt x="3099343" y="12349594"/>
                  <a:pt x="1684323" y="12349594"/>
                  <a:pt x="813542" y="11478614"/>
                </a:cubicBezTo>
                <a:cubicBezTo>
                  <a:pt x="813542" y="11478614"/>
                  <a:pt x="813542" y="11478614"/>
                  <a:pt x="655901" y="11320937"/>
                </a:cubicBezTo>
                <a:cubicBezTo>
                  <a:pt x="-218634" y="10446203"/>
                  <a:pt x="-218634" y="9030860"/>
                  <a:pt x="655901" y="8159881"/>
                </a:cubicBezTo>
                <a:cubicBezTo>
                  <a:pt x="655901" y="8159881"/>
                  <a:pt x="655901" y="8159881"/>
                  <a:pt x="2558858" y="6256490"/>
                </a:cubicBezTo>
                <a:cubicBezTo>
                  <a:pt x="2521324" y="6868428"/>
                  <a:pt x="2731513" y="7502892"/>
                  <a:pt x="3185670" y="7998450"/>
                </a:cubicBezTo>
                <a:cubicBezTo>
                  <a:pt x="3185670" y="7998450"/>
                  <a:pt x="3185670" y="7998450"/>
                  <a:pt x="1838211" y="9346216"/>
                </a:cubicBezTo>
                <a:cubicBezTo>
                  <a:pt x="1620516" y="9563960"/>
                  <a:pt x="1620516" y="9916858"/>
                  <a:pt x="1838211" y="10134602"/>
                </a:cubicBezTo>
                <a:cubicBezTo>
                  <a:pt x="1838211" y="10134602"/>
                  <a:pt x="1838211" y="10134602"/>
                  <a:pt x="1999606" y="10292280"/>
                </a:cubicBezTo>
                <a:cubicBezTo>
                  <a:pt x="2213548" y="10510024"/>
                  <a:pt x="2570118" y="10510024"/>
                  <a:pt x="2787813" y="10292280"/>
                </a:cubicBezTo>
                <a:cubicBezTo>
                  <a:pt x="2787813" y="10292280"/>
                  <a:pt x="2787813" y="10292280"/>
                  <a:pt x="4416775" y="8662947"/>
                </a:cubicBezTo>
                <a:cubicBezTo>
                  <a:pt x="4416775" y="8662947"/>
                  <a:pt x="4416775" y="8662947"/>
                  <a:pt x="5944395" y="7131224"/>
                </a:cubicBezTo>
                <a:cubicBezTo>
                  <a:pt x="5944395" y="7131224"/>
                  <a:pt x="5944395" y="7131224"/>
                  <a:pt x="6657535" y="6421676"/>
                </a:cubicBezTo>
                <a:cubicBezTo>
                  <a:pt x="6657535" y="6421676"/>
                  <a:pt x="6657535" y="6421676"/>
                  <a:pt x="7130459" y="5948644"/>
                </a:cubicBezTo>
                <a:cubicBezTo>
                  <a:pt x="7348154" y="5730899"/>
                  <a:pt x="7348154" y="5374248"/>
                  <a:pt x="7130459" y="5156503"/>
                </a:cubicBezTo>
                <a:cubicBezTo>
                  <a:pt x="7130459" y="5156503"/>
                  <a:pt x="7130459" y="5156503"/>
                  <a:pt x="6972818" y="4998825"/>
                </a:cubicBezTo>
                <a:cubicBezTo>
                  <a:pt x="6946544" y="4972546"/>
                  <a:pt x="6916517" y="4950020"/>
                  <a:pt x="6886490" y="4927495"/>
                </a:cubicBezTo>
                <a:cubicBezTo>
                  <a:pt x="6886490" y="4927495"/>
                  <a:pt x="6886490" y="4927495"/>
                  <a:pt x="8076308" y="3737406"/>
                </a:cubicBezTo>
                <a:close/>
                <a:moveTo>
                  <a:pt x="9737550" y="0"/>
                </a:moveTo>
                <a:cubicBezTo>
                  <a:pt x="10309939" y="0"/>
                  <a:pt x="10882327" y="218643"/>
                  <a:pt x="11319594" y="655929"/>
                </a:cubicBezTo>
                <a:cubicBezTo>
                  <a:pt x="11319594" y="655929"/>
                  <a:pt x="11319594" y="655929"/>
                  <a:pt x="11473482" y="813577"/>
                </a:cubicBezTo>
                <a:cubicBezTo>
                  <a:pt x="12348017" y="1684397"/>
                  <a:pt x="12348017" y="3099478"/>
                  <a:pt x="11473482" y="3974050"/>
                </a:cubicBezTo>
                <a:cubicBezTo>
                  <a:pt x="11473482" y="3974050"/>
                  <a:pt x="11473482" y="3974050"/>
                  <a:pt x="9551759" y="5895858"/>
                </a:cubicBezTo>
                <a:cubicBezTo>
                  <a:pt x="9641840" y="5265265"/>
                  <a:pt x="9461678" y="4593383"/>
                  <a:pt x="9018781" y="4060382"/>
                </a:cubicBezTo>
                <a:cubicBezTo>
                  <a:pt x="9018781" y="4060382"/>
                  <a:pt x="9018781" y="4060382"/>
                  <a:pt x="10291172" y="2787935"/>
                </a:cubicBezTo>
                <a:cubicBezTo>
                  <a:pt x="10508867" y="2570230"/>
                  <a:pt x="10508867" y="2217398"/>
                  <a:pt x="10291172" y="1999693"/>
                </a:cubicBezTo>
                <a:cubicBezTo>
                  <a:pt x="10291172" y="1999693"/>
                  <a:pt x="10291172" y="1999693"/>
                  <a:pt x="10133530" y="1842045"/>
                </a:cubicBezTo>
                <a:cubicBezTo>
                  <a:pt x="9915835" y="1624340"/>
                  <a:pt x="9559265" y="1624340"/>
                  <a:pt x="9341570" y="1842045"/>
                </a:cubicBezTo>
                <a:cubicBezTo>
                  <a:pt x="9341570" y="1842045"/>
                  <a:pt x="9341570" y="1842045"/>
                  <a:pt x="7712609" y="3471077"/>
                </a:cubicBezTo>
                <a:cubicBezTo>
                  <a:pt x="7712609" y="3471077"/>
                  <a:pt x="7712609" y="3471077"/>
                  <a:pt x="6184988" y="4998764"/>
                </a:cubicBezTo>
                <a:cubicBezTo>
                  <a:pt x="6184988" y="4998764"/>
                  <a:pt x="6184988" y="4998764"/>
                  <a:pt x="5156566" y="6027232"/>
                </a:cubicBezTo>
                <a:cubicBezTo>
                  <a:pt x="5156566" y="6027232"/>
                  <a:pt x="5156566" y="6027232"/>
                  <a:pt x="4998924" y="6184880"/>
                </a:cubicBezTo>
                <a:cubicBezTo>
                  <a:pt x="4781229" y="6402585"/>
                  <a:pt x="4781229" y="6755417"/>
                  <a:pt x="4998924" y="6973122"/>
                </a:cubicBezTo>
                <a:cubicBezTo>
                  <a:pt x="4998924" y="6973122"/>
                  <a:pt x="4998924" y="6973122"/>
                  <a:pt x="5156566" y="7130770"/>
                </a:cubicBezTo>
                <a:cubicBezTo>
                  <a:pt x="5182839" y="7160798"/>
                  <a:pt x="5212866" y="7183319"/>
                  <a:pt x="5242893" y="7202087"/>
                </a:cubicBezTo>
                <a:cubicBezTo>
                  <a:pt x="5242893" y="7202087"/>
                  <a:pt x="5242893" y="7202087"/>
                  <a:pt x="4053076" y="8391956"/>
                </a:cubicBezTo>
                <a:cubicBezTo>
                  <a:pt x="4026802" y="8369435"/>
                  <a:pt x="3996775" y="8343160"/>
                  <a:pt x="3970502" y="8316885"/>
                </a:cubicBezTo>
                <a:cubicBezTo>
                  <a:pt x="3970502" y="8316885"/>
                  <a:pt x="3970502" y="8316885"/>
                  <a:pt x="3812861" y="8159237"/>
                </a:cubicBezTo>
                <a:cubicBezTo>
                  <a:pt x="2942079" y="7284665"/>
                  <a:pt x="2942079" y="5873337"/>
                  <a:pt x="3812861" y="4998764"/>
                </a:cubicBezTo>
                <a:cubicBezTo>
                  <a:pt x="3812861" y="4998764"/>
                  <a:pt x="3812861" y="4998764"/>
                  <a:pt x="8155506" y="655929"/>
                </a:cubicBezTo>
                <a:cubicBezTo>
                  <a:pt x="8592773" y="218643"/>
                  <a:pt x="9165162" y="0"/>
                  <a:pt x="9737550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6" name="锁"/>
          <p:cNvSpPr/>
          <p:nvPr/>
        </p:nvSpPr>
        <p:spPr>
          <a:xfrm>
            <a:off x="3121025" y="3983990"/>
            <a:ext cx="331470" cy="331470"/>
          </a:xfrm>
          <a:custGeom>
            <a:avLst/>
            <a:gdLst>
              <a:gd name="connsiteX0" fmla="*/ 1594270 w 6020639"/>
              <a:gd name="connsiteY0" fmla="*/ 0 h 5899621"/>
              <a:gd name="connsiteX1" fmla="*/ 3180309 w 6020639"/>
              <a:gd name="connsiteY1" fmla="*/ 1431265 h 5899621"/>
              <a:gd name="connsiteX2" fmla="*/ 3187901 w 6020639"/>
              <a:gd name="connsiteY2" fmla="*/ 1581620 h 5899621"/>
              <a:gd name="connsiteX3" fmla="*/ 3188539 w 6020639"/>
              <a:gd name="connsiteY3" fmla="*/ 1581620 h 5899621"/>
              <a:gd name="connsiteX4" fmla="*/ 3188539 w 6020639"/>
              <a:gd name="connsiteY4" fmla="*/ 1594250 h 5899621"/>
              <a:gd name="connsiteX5" fmla="*/ 3188540 w 6020639"/>
              <a:gd name="connsiteY5" fmla="*/ 1594270 h 5899621"/>
              <a:gd name="connsiteX6" fmla="*/ 3188539 w 6020639"/>
              <a:gd name="connsiteY6" fmla="*/ 1594270 h 5899621"/>
              <a:gd name="connsiteX7" fmla="*/ 3188539 w 6020639"/>
              <a:gd name="connsiteY7" fmla="*/ 2800821 h 5899621"/>
              <a:gd name="connsiteX8" fmla="*/ 5779057 w 6020639"/>
              <a:gd name="connsiteY8" fmla="*/ 2800821 h 5899621"/>
              <a:gd name="connsiteX9" fmla="*/ 6020639 w 6020639"/>
              <a:gd name="connsiteY9" fmla="*/ 3042403 h 5899621"/>
              <a:gd name="connsiteX10" fmla="*/ 6020639 w 6020639"/>
              <a:gd name="connsiteY10" fmla="*/ 5658039 h 5899621"/>
              <a:gd name="connsiteX11" fmla="*/ 5779057 w 6020639"/>
              <a:gd name="connsiteY11" fmla="*/ 5899621 h 5899621"/>
              <a:gd name="connsiteX12" fmla="*/ 2033121 w 6020639"/>
              <a:gd name="connsiteY12" fmla="*/ 5899621 h 5899621"/>
              <a:gd name="connsiteX13" fmla="*/ 1791539 w 6020639"/>
              <a:gd name="connsiteY13" fmla="*/ 5658039 h 5899621"/>
              <a:gd name="connsiteX14" fmla="*/ 1791539 w 6020639"/>
              <a:gd name="connsiteY14" fmla="*/ 3042403 h 5899621"/>
              <a:gd name="connsiteX15" fmla="*/ 2033121 w 6020639"/>
              <a:gd name="connsiteY15" fmla="*/ 2800821 h 5899621"/>
              <a:gd name="connsiteX16" fmla="*/ 2390775 w 6020639"/>
              <a:gd name="connsiteY16" fmla="*/ 2800821 h 5899621"/>
              <a:gd name="connsiteX17" fmla="*/ 2390775 w 6020639"/>
              <a:gd name="connsiteY17" fmla="*/ 1581814 h 5899621"/>
              <a:gd name="connsiteX18" fmla="*/ 2387289 w 6020639"/>
              <a:gd name="connsiteY18" fmla="*/ 1512768 h 5899621"/>
              <a:gd name="connsiteX19" fmla="*/ 1594269 w 6020639"/>
              <a:gd name="connsiteY19" fmla="*/ 797135 h 5899621"/>
              <a:gd name="connsiteX20" fmla="*/ 801250 w 6020639"/>
              <a:gd name="connsiteY20" fmla="*/ 1512768 h 5899621"/>
              <a:gd name="connsiteX21" fmla="*/ 797764 w 6020639"/>
              <a:gd name="connsiteY21" fmla="*/ 1581793 h 5899621"/>
              <a:gd name="connsiteX22" fmla="*/ 797764 w 6020639"/>
              <a:gd name="connsiteY22" fmla="*/ 2465904 h 5899621"/>
              <a:gd name="connsiteX23" fmla="*/ 329587 w 6020639"/>
              <a:gd name="connsiteY23" fmla="*/ 2465904 h 5899621"/>
              <a:gd name="connsiteX24" fmla="*/ 797764 w 6020639"/>
              <a:gd name="connsiteY24" fmla="*/ 3008564 h 5899621"/>
              <a:gd name="connsiteX25" fmla="*/ 797764 w 6020639"/>
              <a:gd name="connsiteY25" fmla="*/ 3159595 h 5899621"/>
              <a:gd name="connsiteX26" fmla="*/ 0 w 6020639"/>
              <a:gd name="connsiteY26" fmla="*/ 3159595 h 5899621"/>
              <a:gd name="connsiteX27" fmla="*/ 0 w 6020639"/>
              <a:gd name="connsiteY27" fmla="*/ 1594270 h 5899621"/>
              <a:gd name="connsiteX28" fmla="*/ 0 w 6020639"/>
              <a:gd name="connsiteY28" fmla="*/ 1581620 h 5899621"/>
              <a:gd name="connsiteX29" fmla="*/ 639 w 6020639"/>
              <a:gd name="connsiteY29" fmla="*/ 1581620 h 5899621"/>
              <a:gd name="connsiteX30" fmla="*/ 8231 w 6020639"/>
              <a:gd name="connsiteY30" fmla="*/ 1431265 h 5899621"/>
              <a:gd name="connsiteX31" fmla="*/ 1594270 w 6020639"/>
              <a:gd name="connsiteY31" fmla="*/ 0 h 5899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020639" h="5899621">
                <a:moveTo>
                  <a:pt x="1594270" y="0"/>
                </a:moveTo>
                <a:cubicBezTo>
                  <a:pt x="2419731" y="0"/>
                  <a:pt x="3098667" y="627345"/>
                  <a:pt x="3180309" y="1431265"/>
                </a:cubicBezTo>
                <a:lnTo>
                  <a:pt x="3187901" y="1581620"/>
                </a:lnTo>
                <a:lnTo>
                  <a:pt x="3188539" y="1581620"/>
                </a:lnTo>
                <a:lnTo>
                  <a:pt x="3188539" y="1594250"/>
                </a:lnTo>
                <a:lnTo>
                  <a:pt x="3188540" y="1594270"/>
                </a:lnTo>
                <a:lnTo>
                  <a:pt x="3188539" y="1594270"/>
                </a:lnTo>
                <a:lnTo>
                  <a:pt x="3188539" y="2800821"/>
                </a:lnTo>
                <a:lnTo>
                  <a:pt x="5779057" y="2800821"/>
                </a:lnTo>
                <a:cubicBezTo>
                  <a:pt x="5912479" y="2800821"/>
                  <a:pt x="6020639" y="2908981"/>
                  <a:pt x="6020639" y="3042403"/>
                </a:cubicBezTo>
                <a:lnTo>
                  <a:pt x="6020639" y="5658039"/>
                </a:lnTo>
                <a:cubicBezTo>
                  <a:pt x="6020639" y="5791461"/>
                  <a:pt x="5912479" y="5899621"/>
                  <a:pt x="5779057" y="5899621"/>
                </a:cubicBezTo>
                <a:lnTo>
                  <a:pt x="2033121" y="5899621"/>
                </a:lnTo>
                <a:cubicBezTo>
                  <a:pt x="1899699" y="5899621"/>
                  <a:pt x="1791539" y="5791461"/>
                  <a:pt x="1791539" y="5658039"/>
                </a:cubicBezTo>
                <a:lnTo>
                  <a:pt x="1791539" y="3042403"/>
                </a:lnTo>
                <a:cubicBezTo>
                  <a:pt x="1791539" y="2908981"/>
                  <a:pt x="1899699" y="2800821"/>
                  <a:pt x="2033121" y="2800821"/>
                </a:cubicBezTo>
                <a:lnTo>
                  <a:pt x="2390775" y="2800821"/>
                </a:lnTo>
                <a:lnTo>
                  <a:pt x="2390775" y="1581814"/>
                </a:lnTo>
                <a:lnTo>
                  <a:pt x="2387289" y="1512768"/>
                </a:lnTo>
                <a:cubicBezTo>
                  <a:pt x="2346468" y="1110807"/>
                  <a:pt x="2007000" y="797135"/>
                  <a:pt x="1594269" y="797135"/>
                </a:cubicBezTo>
                <a:cubicBezTo>
                  <a:pt x="1181539" y="797135"/>
                  <a:pt x="842071" y="1110807"/>
                  <a:pt x="801250" y="1512768"/>
                </a:cubicBezTo>
                <a:lnTo>
                  <a:pt x="797764" y="1581793"/>
                </a:lnTo>
                <a:lnTo>
                  <a:pt x="797764" y="2465904"/>
                </a:lnTo>
                <a:lnTo>
                  <a:pt x="329587" y="2465904"/>
                </a:lnTo>
                <a:lnTo>
                  <a:pt x="797764" y="3008564"/>
                </a:lnTo>
                <a:lnTo>
                  <a:pt x="797764" y="3159595"/>
                </a:lnTo>
                <a:lnTo>
                  <a:pt x="0" y="3159595"/>
                </a:lnTo>
                <a:lnTo>
                  <a:pt x="0" y="1594270"/>
                </a:lnTo>
                <a:lnTo>
                  <a:pt x="0" y="1581620"/>
                </a:lnTo>
                <a:lnTo>
                  <a:pt x="639" y="1581620"/>
                </a:lnTo>
                <a:lnTo>
                  <a:pt x="8231" y="1431265"/>
                </a:lnTo>
                <a:cubicBezTo>
                  <a:pt x="89874" y="627345"/>
                  <a:pt x="768810" y="0"/>
                  <a:pt x="1594270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tIns="828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37" name="扳手"/>
          <p:cNvSpPr/>
          <p:nvPr/>
        </p:nvSpPr>
        <p:spPr bwMode="auto">
          <a:xfrm>
            <a:off x="5012055" y="3984625"/>
            <a:ext cx="325755" cy="325755"/>
          </a:xfrm>
          <a:custGeom>
            <a:avLst/>
            <a:gdLst>
              <a:gd name="T0" fmla="*/ 1166395 w 3845"/>
              <a:gd name="T1" fmla="*/ 911373 h 3810"/>
              <a:gd name="T2" fmla="*/ 1340582 w 3845"/>
              <a:gd name="T3" fmla="*/ 945561 h 3810"/>
              <a:gd name="T4" fmla="*/ 1800397 w 3845"/>
              <a:gd name="T5" fmla="*/ 485660 h 3810"/>
              <a:gd name="T6" fmla="*/ 1793842 w 3845"/>
              <a:gd name="T7" fmla="*/ 407917 h 3810"/>
              <a:gd name="T8" fmla="*/ 1467476 w 3845"/>
              <a:gd name="T9" fmla="*/ 757292 h 3810"/>
              <a:gd name="T10" fmla="*/ 1159371 w 3845"/>
              <a:gd name="T11" fmla="*/ 701561 h 3810"/>
              <a:gd name="T12" fmla="*/ 1053548 w 3845"/>
              <a:gd name="T13" fmla="*/ 406512 h 3810"/>
              <a:gd name="T14" fmla="*/ 1405199 w 3845"/>
              <a:gd name="T15" fmla="*/ 30442 h 3810"/>
              <a:gd name="T16" fmla="*/ 1340582 w 3845"/>
              <a:gd name="T17" fmla="*/ 25290 h 3810"/>
              <a:gd name="T18" fmla="*/ 880766 w 3845"/>
              <a:gd name="T19" fmla="*/ 485660 h 3810"/>
              <a:gd name="T20" fmla="*/ 919162 w 3845"/>
              <a:gd name="T21" fmla="*/ 669246 h 3810"/>
              <a:gd name="T22" fmla="*/ 480418 w 3845"/>
              <a:gd name="T23" fmla="*/ 1205485 h 3810"/>
              <a:gd name="T24" fmla="*/ 398475 w 3845"/>
              <a:gd name="T25" fmla="*/ 1193309 h 3810"/>
              <a:gd name="T26" fmla="*/ 114720 w 3845"/>
              <a:gd name="T27" fmla="*/ 1477586 h 3810"/>
              <a:gd name="T28" fmla="*/ 398475 w 3845"/>
              <a:gd name="T29" fmla="*/ 1761395 h 3810"/>
              <a:gd name="T30" fmla="*/ 682699 w 3845"/>
              <a:gd name="T31" fmla="*/ 1477586 h 3810"/>
              <a:gd name="T32" fmla="*/ 661628 w 3845"/>
              <a:gd name="T33" fmla="*/ 1370338 h 3810"/>
              <a:gd name="T34" fmla="*/ 1166395 w 3845"/>
              <a:gd name="T35" fmla="*/ 911373 h 3810"/>
              <a:gd name="T36" fmla="*/ 398475 w 3845"/>
              <a:gd name="T37" fmla="*/ 1628389 h 3810"/>
              <a:gd name="T38" fmla="*/ 247701 w 3845"/>
              <a:gd name="T39" fmla="*/ 1477586 h 3810"/>
              <a:gd name="T40" fmla="*/ 398475 w 3845"/>
              <a:gd name="T41" fmla="*/ 1326315 h 3810"/>
              <a:gd name="T42" fmla="*/ 549718 w 3845"/>
              <a:gd name="T43" fmla="*/ 1477586 h 3810"/>
              <a:gd name="T44" fmla="*/ 398475 w 3845"/>
              <a:gd name="T45" fmla="*/ 1628389 h 3810"/>
              <a:gd name="T46" fmla="*/ 426102 w 3845"/>
              <a:gd name="T47" fmla="*/ 554973 h 3810"/>
              <a:gd name="T48" fmla="*/ 694874 w 3845"/>
              <a:gd name="T49" fmla="*/ 830820 h 3810"/>
              <a:gd name="T50" fmla="*/ 824109 w 3845"/>
              <a:gd name="T51" fmla="*/ 701561 h 3810"/>
              <a:gd name="T52" fmla="*/ 554869 w 3845"/>
              <a:gd name="T53" fmla="*/ 425713 h 3810"/>
              <a:gd name="T54" fmla="*/ 619486 w 3845"/>
              <a:gd name="T55" fmla="*/ 361084 h 3810"/>
              <a:gd name="T56" fmla="*/ 258471 w 3845"/>
              <a:gd name="T57" fmla="*/ 0 h 3810"/>
              <a:gd name="T58" fmla="*/ 0 w 3845"/>
              <a:gd name="T59" fmla="*/ 258051 h 3810"/>
              <a:gd name="T60" fmla="*/ 361484 w 3845"/>
              <a:gd name="T61" fmla="*/ 619134 h 3810"/>
              <a:gd name="T62" fmla="*/ 426102 w 3845"/>
              <a:gd name="T63" fmla="*/ 554973 h 3810"/>
              <a:gd name="T64" fmla="*/ 889663 w 3845"/>
              <a:gd name="T65" fmla="*/ 1296342 h 3810"/>
              <a:gd name="T66" fmla="*/ 890131 w 3845"/>
              <a:gd name="T67" fmla="*/ 1296342 h 3810"/>
              <a:gd name="T68" fmla="*/ 889663 w 3845"/>
              <a:gd name="T69" fmla="*/ 1296342 h 3810"/>
              <a:gd name="T70" fmla="*/ 1263321 w 3845"/>
              <a:gd name="T71" fmla="*/ 971788 h 3810"/>
              <a:gd name="T72" fmla="*/ 890131 w 3845"/>
              <a:gd name="T73" fmla="*/ 1296342 h 3810"/>
              <a:gd name="T74" fmla="*/ 1297035 w 3845"/>
              <a:gd name="T75" fmla="*/ 1713157 h 3810"/>
              <a:gd name="T76" fmla="*/ 1555037 w 3845"/>
              <a:gd name="T77" fmla="*/ 1713157 h 3810"/>
              <a:gd name="T78" fmla="*/ 1658519 w 3845"/>
              <a:gd name="T79" fmla="*/ 1610124 h 3810"/>
              <a:gd name="T80" fmla="*/ 1658519 w 3845"/>
              <a:gd name="T81" fmla="*/ 1352073 h 3810"/>
              <a:gd name="T82" fmla="*/ 1263321 w 3845"/>
              <a:gd name="T83" fmla="*/ 971788 h 3810"/>
              <a:gd name="T84" fmla="*/ 1441254 w 3845"/>
              <a:gd name="T85" fmla="*/ 1641970 h 3810"/>
              <a:gd name="T86" fmla="*/ 1376636 w 3845"/>
              <a:gd name="T87" fmla="*/ 1641970 h 3810"/>
              <a:gd name="T88" fmla="*/ 1044652 w 3845"/>
              <a:gd name="T89" fmla="*/ 1310392 h 3810"/>
              <a:gd name="T90" fmla="*/ 1044652 w 3845"/>
              <a:gd name="T91" fmla="*/ 1245293 h 3810"/>
              <a:gd name="T92" fmla="*/ 1109738 w 3845"/>
              <a:gd name="T93" fmla="*/ 1245293 h 3810"/>
              <a:gd name="T94" fmla="*/ 1441254 w 3845"/>
              <a:gd name="T95" fmla="*/ 1577340 h 3810"/>
              <a:gd name="T96" fmla="*/ 1441254 w 3845"/>
              <a:gd name="T97" fmla="*/ 1641970 h 3810"/>
              <a:gd name="T98" fmla="*/ 1587346 w 3845"/>
              <a:gd name="T99" fmla="*/ 1495851 h 3810"/>
              <a:gd name="T100" fmla="*/ 1522260 w 3845"/>
              <a:gd name="T101" fmla="*/ 1495851 h 3810"/>
              <a:gd name="T102" fmla="*/ 1190744 w 3845"/>
              <a:gd name="T103" fmla="*/ 1164272 h 3810"/>
              <a:gd name="T104" fmla="*/ 1190744 w 3845"/>
              <a:gd name="T105" fmla="*/ 1099642 h 3810"/>
              <a:gd name="T106" fmla="*/ 1255830 w 3845"/>
              <a:gd name="T107" fmla="*/ 1099642 h 3810"/>
              <a:gd name="T108" fmla="*/ 1587346 w 3845"/>
              <a:gd name="T109" fmla="*/ 1431221 h 3810"/>
              <a:gd name="T110" fmla="*/ 1587346 w 3845"/>
              <a:gd name="T111" fmla="*/ 1495851 h 381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3845" h="3810">
                <a:moveTo>
                  <a:pt x="2491" y="1946"/>
                </a:moveTo>
                <a:cubicBezTo>
                  <a:pt x="2606" y="1993"/>
                  <a:pt x="2731" y="2019"/>
                  <a:pt x="2863" y="2019"/>
                </a:cubicBezTo>
                <a:cubicBezTo>
                  <a:pt x="3405" y="2019"/>
                  <a:pt x="3845" y="1579"/>
                  <a:pt x="3845" y="1037"/>
                </a:cubicBezTo>
                <a:cubicBezTo>
                  <a:pt x="3845" y="980"/>
                  <a:pt x="3840" y="925"/>
                  <a:pt x="3831" y="871"/>
                </a:cubicBezTo>
                <a:cubicBezTo>
                  <a:pt x="3134" y="1617"/>
                  <a:pt x="3134" y="1617"/>
                  <a:pt x="3134" y="1617"/>
                </a:cubicBezTo>
                <a:cubicBezTo>
                  <a:pt x="2476" y="1498"/>
                  <a:pt x="2476" y="1498"/>
                  <a:pt x="2476" y="1498"/>
                </a:cubicBezTo>
                <a:cubicBezTo>
                  <a:pt x="2250" y="868"/>
                  <a:pt x="2250" y="868"/>
                  <a:pt x="2250" y="868"/>
                </a:cubicBezTo>
                <a:cubicBezTo>
                  <a:pt x="3001" y="65"/>
                  <a:pt x="3001" y="65"/>
                  <a:pt x="3001" y="65"/>
                </a:cubicBezTo>
                <a:cubicBezTo>
                  <a:pt x="2956" y="59"/>
                  <a:pt x="2910" y="54"/>
                  <a:pt x="2863" y="54"/>
                </a:cubicBezTo>
                <a:cubicBezTo>
                  <a:pt x="2320" y="54"/>
                  <a:pt x="1881" y="494"/>
                  <a:pt x="1881" y="1037"/>
                </a:cubicBezTo>
                <a:cubicBezTo>
                  <a:pt x="1881" y="1176"/>
                  <a:pt x="1910" y="1309"/>
                  <a:pt x="1963" y="1429"/>
                </a:cubicBezTo>
                <a:cubicBezTo>
                  <a:pt x="1659" y="1963"/>
                  <a:pt x="1205" y="2409"/>
                  <a:pt x="1026" y="2574"/>
                </a:cubicBezTo>
                <a:cubicBezTo>
                  <a:pt x="971" y="2557"/>
                  <a:pt x="912" y="2548"/>
                  <a:pt x="851" y="2548"/>
                </a:cubicBezTo>
                <a:cubicBezTo>
                  <a:pt x="516" y="2548"/>
                  <a:pt x="245" y="2820"/>
                  <a:pt x="245" y="3155"/>
                </a:cubicBezTo>
                <a:cubicBezTo>
                  <a:pt x="245" y="3490"/>
                  <a:pt x="516" y="3761"/>
                  <a:pt x="851" y="3761"/>
                </a:cubicBezTo>
                <a:cubicBezTo>
                  <a:pt x="1186" y="3761"/>
                  <a:pt x="1458" y="3490"/>
                  <a:pt x="1458" y="3155"/>
                </a:cubicBezTo>
                <a:cubicBezTo>
                  <a:pt x="1458" y="3074"/>
                  <a:pt x="1442" y="2997"/>
                  <a:pt x="1413" y="2926"/>
                </a:cubicBezTo>
                <a:cubicBezTo>
                  <a:pt x="1548" y="2747"/>
                  <a:pt x="1914" y="2308"/>
                  <a:pt x="2491" y="1946"/>
                </a:cubicBezTo>
                <a:close/>
                <a:moveTo>
                  <a:pt x="851" y="3477"/>
                </a:moveTo>
                <a:cubicBezTo>
                  <a:pt x="673" y="3477"/>
                  <a:pt x="529" y="3333"/>
                  <a:pt x="529" y="3155"/>
                </a:cubicBezTo>
                <a:cubicBezTo>
                  <a:pt x="529" y="2976"/>
                  <a:pt x="673" y="2832"/>
                  <a:pt x="851" y="2832"/>
                </a:cubicBezTo>
                <a:cubicBezTo>
                  <a:pt x="1029" y="2832"/>
                  <a:pt x="1174" y="2976"/>
                  <a:pt x="1174" y="3155"/>
                </a:cubicBezTo>
                <a:cubicBezTo>
                  <a:pt x="1174" y="3333"/>
                  <a:pt x="1029" y="3477"/>
                  <a:pt x="851" y="3477"/>
                </a:cubicBezTo>
                <a:close/>
                <a:moveTo>
                  <a:pt x="910" y="1185"/>
                </a:moveTo>
                <a:cubicBezTo>
                  <a:pt x="1484" y="1774"/>
                  <a:pt x="1484" y="1774"/>
                  <a:pt x="1484" y="1774"/>
                </a:cubicBezTo>
                <a:cubicBezTo>
                  <a:pt x="1760" y="1498"/>
                  <a:pt x="1760" y="1498"/>
                  <a:pt x="1760" y="1498"/>
                </a:cubicBezTo>
                <a:cubicBezTo>
                  <a:pt x="1185" y="909"/>
                  <a:pt x="1185" y="909"/>
                  <a:pt x="1185" y="909"/>
                </a:cubicBezTo>
                <a:cubicBezTo>
                  <a:pt x="1323" y="771"/>
                  <a:pt x="1323" y="771"/>
                  <a:pt x="1323" y="771"/>
                </a:cubicBezTo>
                <a:cubicBezTo>
                  <a:pt x="552" y="0"/>
                  <a:pt x="552" y="0"/>
                  <a:pt x="552" y="0"/>
                </a:cubicBezTo>
                <a:cubicBezTo>
                  <a:pt x="0" y="551"/>
                  <a:pt x="0" y="551"/>
                  <a:pt x="0" y="551"/>
                </a:cubicBezTo>
                <a:cubicBezTo>
                  <a:pt x="772" y="1322"/>
                  <a:pt x="772" y="1322"/>
                  <a:pt x="772" y="1322"/>
                </a:cubicBezTo>
                <a:lnTo>
                  <a:pt x="910" y="1185"/>
                </a:lnTo>
                <a:close/>
                <a:moveTo>
                  <a:pt x="1900" y="2768"/>
                </a:moveTo>
                <a:cubicBezTo>
                  <a:pt x="1900" y="2768"/>
                  <a:pt x="1901" y="2768"/>
                  <a:pt x="1901" y="2768"/>
                </a:cubicBezTo>
                <a:cubicBezTo>
                  <a:pt x="1900" y="2767"/>
                  <a:pt x="1900" y="2768"/>
                  <a:pt x="1900" y="2768"/>
                </a:cubicBezTo>
                <a:close/>
                <a:moveTo>
                  <a:pt x="2698" y="2075"/>
                </a:moveTo>
                <a:cubicBezTo>
                  <a:pt x="2698" y="2075"/>
                  <a:pt x="2225" y="2203"/>
                  <a:pt x="1901" y="2768"/>
                </a:cubicBezTo>
                <a:cubicBezTo>
                  <a:pt x="1926" y="2776"/>
                  <a:pt x="2770" y="3658"/>
                  <a:pt x="2770" y="3658"/>
                </a:cubicBezTo>
                <a:cubicBezTo>
                  <a:pt x="2923" y="3810"/>
                  <a:pt x="3169" y="3810"/>
                  <a:pt x="3321" y="3658"/>
                </a:cubicBezTo>
                <a:cubicBezTo>
                  <a:pt x="3542" y="3438"/>
                  <a:pt x="3542" y="3438"/>
                  <a:pt x="3542" y="3438"/>
                </a:cubicBezTo>
                <a:cubicBezTo>
                  <a:pt x="3694" y="3285"/>
                  <a:pt x="3694" y="3039"/>
                  <a:pt x="3542" y="2887"/>
                </a:cubicBezTo>
                <a:lnTo>
                  <a:pt x="2698" y="2075"/>
                </a:lnTo>
                <a:close/>
                <a:moveTo>
                  <a:pt x="3078" y="3506"/>
                </a:moveTo>
                <a:cubicBezTo>
                  <a:pt x="3040" y="3544"/>
                  <a:pt x="2978" y="3544"/>
                  <a:pt x="2940" y="3506"/>
                </a:cubicBezTo>
                <a:cubicBezTo>
                  <a:pt x="2231" y="2798"/>
                  <a:pt x="2231" y="2798"/>
                  <a:pt x="2231" y="2798"/>
                </a:cubicBezTo>
                <a:cubicBezTo>
                  <a:pt x="2193" y="2760"/>
                  <a:pt x="2193" y="2698"/>
                  <a:pt x="2231" y="2659"/>
                </a:cubicBezTo>
                <a:cubicBezTo>
                  <a:pt x="2270" y="2621"/>
                  <a:pt x="2332" y="2621"/>
                  <a:pt x="2370" y="2659"/>
                </a:cubicBezTo>
                <a:cubicBezTo>
                  <a:pt x="3078" y="3368"/>
                  <a:pt x="3078" y="3368"/>
                  <a:pt x="3078" y="3368"/>
                </a:cubicBezTo>
                <a:cubicBezTo>
                  <a:pt x="3116" y="3406"/>
                  <a:pt x="3116" y="3468"/>
                  <a:pt x="3078" y="3506"/>
                </a:cubicBezTo>
                <a:close/>
                <a:moveTo>
                  <a:pt x="3390" y="3194"/>
                </a:moveTo>
                <a:cubicBezTo>
                  <a:pt x="3352" y="3233"/>
                  <a:pt x="3290" y="3233"/>
                  <a:pt x="3251" y="3194"/>
                </a:cubicBezTo>
                <a:cubicBezTo>
                  <a:pt x="2543" y="2486"/>
                  <a:pt x="2543" y="2486"/>
                  <a:pt x="2543" y="2486"/>
                </a:cubicBezTo>
                <a:cubicBezTo>
                  <a:pt x="2505" y="2448"/>
                  <a:pt x="2505" y="2386"/>
                  <a:pt x="2543" y="2348"/>
                </a:cubicBezTo>
                <a:cubicBezTo>
                  <a:pt x="2581" y="2309"/>
                  <a:pt x="2643" y="2309"/>
                  <a:pt x="2682" y="2348"/>
                </a:cubicBezTo>
                <a:cubicBezTo>
                  <a:pt x="3390" y="3056"/>
                  <a:pt x="3390" y="3056"/>
                  <a:pt x="3390" y="3056"/>
                </a:cubicBezTo>
                <a:cubicBezTo>
                  <a:pt x="3428" y="3094"/>
                  <a:pt x="3428" y="3156"/>
                  <a:pt x="3390" y="3194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65" name="电话"/>
          <p:cNvSpPr/>
          <p:nvPr/>
        </p:nvSpPr>
        <p:spPr>
          <a:xfrm>
            <a:off x="5683250" y="5774690"/>
            <a:ext cx="243840" cy="319405"/>
          </a:xfrm>
          <a:custGeom>
            <a:avLst/>
            <a:gdLst>
              <a:gd name="connsiteX0" fmla="*/ 608252 w 1978606"/>
              <a:gd name="connsiteY0" fmla="*/ 0 h 3092264"/>
              <a:gd name="connsiteX1" fmla="*/ 720410 w 1978606"/>
              <a:gd name="connsiteY1" fmla="*/ 112000 h 3092264"/>
              <a:gd name="connsiteX2" fmla="*/ 877432 w 1978606"/>
              <a:gd name="connsiteY2" fmla="*/ 672000 h 3092264"/>
              <a:gd name="connsiteX3" fmla="*/ 832568 w 1978606"/>
              <a:gd name="connsiteY3" fmla="*/ 828801 h 3092264"/>
              <a:gd name="connsiteX4" fmla="*/ 563388 w 1978606"/>
              <a:gd name="connsiteY4" fmla="*/ 985601 h 3092264"/>
              <a:gd name="connsiteX5" fmla="*/ 1079317 w 1978606"/>
              <a:gd name="connsiteY5" fmla="*/ 2172802 h 3092264"/>
              <a:gd name="connsiteX6" fmla="*/ 1348497 w 1978606"/>
              <a:gd name="connsiteY6" fmla="*/ 2016002 h 3092264"/>
              <a:gd name="connsiteX7" fmla="*/ 1505519 w 1978606"/>
              <a:gd name="connsiteY7" fmla="*/ 2038402 h 3092264"/>
              <a:gd name="connsiteX8" fmla="*/ 1931721 w 1978606"/>
              <a:gd name="connsiteY8" fmla="*/ 2464003 h 3092264"/>
              <a:gd name="connsiteX9" fmla="*/ 1954153 w 1978606"/>
              <a:gd name="connsiteY9" fmla="*/ 2620803 h 3092264"/>
              <a:gd name="connsiteX10" fmla="*/ 1707404 w 1978606"/>
              <a:gd name="connsiteY10" fmla="*/ 3001603 h 3092264"/>
              <a:gd name="connsiteX11" fmla="*/ 1483087 w 1978606"/>
              <a:gd name="connsiteY11" fmla="*/ 3046403 h 3092264"/>
              <a:gd name="connsiteX12" fmla="*/ 2596 w 1978606"/>
              <a:gd name="connsiteY12" fmla="*/ 179200 h 3092264"/>
              <a:gd name="connsiteX13" fmla="*/ 159618 w 1978606"/>
              <a:gd name="connsiteY13" fmla="*/ 44800 h 3092264"/>
              <a:gd name="connsiteX14" fmla="*/ 608252 w 1978606"/>
              <a:gd name="connsiteY14" fmla="*/ 0 h 3092264"/>
              <a:gd name="connsiteX0-1" fmla="*/ 608252 w 1978606"/>
              <a:gd name="connsiteY0-2" fmla="*/ 0 h 3092264"/>
              <a:gd name="connsiteX1-3" fmla="*/ 720410 w 1978606"/>
              <a:gd name="connsiteY1-4" fmla="*/ 112000 h 3092264"/>
              <a:gd name="connsiteX2-5" fmla="*/ 877432 w 1978606"/>
              <a:gd name="connsiteY2-6" fmla="*/ 672000 h 3092264"/>
              <a:gd name="connsiteX3-7" fmla="*/ 832568 w 1978606"/>
              <a:gd name="connsiteY3-8" fmla="*/ 828801 h 3092264"/>
              <a:gd name="connsiteX4-9" fmla="*/ 563388 w 1978606"/>
              <a:gd name="connsiteY4-10" fmla="*/ 985601 h 3092264"/>
              <a:gd name="connsiteX5-11" fmla="*/ 1079317 w 1978606"/>
              <a:gd name="connsiteY5-12" fmla="*/ 2172802 h 3092264"/>
              <a:gd name="connsiteX6-13" fmla="*/ 1348497 w 1978606"/>
              <a:gd name="connsiteY6-14" fmla="*/ 2016002 h 3092264"/>
              <a:gd name="connsiteX7-15" fmla="*/ 1505519 w 1978606"/>
              <a:gd name="connsiteY7-16" fmla="*/ 2038402 h 3092264"/>
              <a:gd name="connsiteX8-17" fmla="*/ 1931721 w 1978606"/>
              <a:gd name="connsiteY8-18" fmla="*/ 2464003 h 3092264"/>
              <a:gd name="connsiteX9-19" fmla="*/ 1954153 w 1978606"/>
              <a:gd name="connsiteY9-20" fmla="*/ 2620803 h 3092264"/>
              <a:gd name="connsiteX10-21" fmla="*/ 1707404 w 1978606"/>
              <a:gd name="connsiteY10-22" fmla="*/ 3001603 h 3092264"/>
              <a:gd name="connsiteX11-23" fmla="*/ 1483087 w 1978606"/>
              <a:gd name="connsiteY11-24" fmla="*/ 3046403 h 3092264"/>
              <a:gd name="connsiteX12-25" fmla="*/ 2596 w 1978606"/>
              <a:gd name="connsiteY12-26" fmla="*/ 179200 h 3092264"/>
              <a:gd name="connsiteX13-27" fmla="*/ 159618 w 1978606"/>
              <a:gd name="connsiteY13-28" fmla="*/ 44800 h 3092264"/>
              <a:gd name="connsiteX14-29" fmla="*/ 608252 w 1978606"/>
              <a:gd name="connsiteY14-30" fmla="*/ 0 h 3092264"/>
              <a:gd name="connsiteX0-31" fmla="*/ 608252 w 1978606"/>
              <a:gd name="connsiteY0-32" fmla="*/ 0 h 3092264"/>
              <a:gd name="connsiteX1-33" fmla="*/ 720410 w 1978606"/>
              <a:gd name="connsiteY1-34" fmla="*/ 112000 h 3092264"/>
              <a:gd name="connsiteX2-35" fmla="*/ 877432 w 1978606"/>
              <a:gd name="connsiteY2-36" fmla="*/ 672000 h 3092264"/>
              <a:gd name="connsiteX3-37" fmla="*/ 832568 w 1978606"/>
              <a:gd name="connsiteY3-38" fmla="*/ 828801 h 3092264"/>
              <a:gd name="connsiteX4-39" fmla="*/ 563388 w 1978606"/>
              <a:gd name="connsiteY4-40" fmla="*/ 985601 h 3092264"/>
              <a:gd name="connsiteX5-41" fmla="*/ 1079317 w 1978606"/>
              <a:gd name="connsiteY5-42" fmla="*/ 2172802 h 3092264"/>
              <a:gd name="connsiteX6-43" fmla="*/ 1326200 w 1978606"/>
              <a:gd name="connsiteY6-44" fmla="*/ 2010428 h 3092264"/>
              <a:gd name="connsiteX7-45" fmla="*/ 1505519 w 1978606"/>
              <a:gd name="connsiteY7-46" fmla="*/ 2038402 h 3092264"/>
              <a:gd name="connsiteX8-47" fmla="*/ 1931721 w 1978606"/>
              <a:gd name="connsiteY8-48" fmla="*/ 2464003 h 3092264"/>
              <a:gd name="connsiteX9-49" fmla="*/ 1954153 w 1978606"/>
              <a:gd name="connsiteY9-50" fmla="*/ 2620803 h 3092264"/>
              <a:gd name="connsiteX10-51" fmla="*/ 1707404 w 1978606"/>
              <a:gd name="connsiteY10-52" fmla="*/ 3001603 h 3092264"/>
              <a:gd name="connsiteX11-53" fmla="*/ 1483087 w 1978606"/>
              <a:gd name="connsiteY11-54" fmla="*/ 3046403 h 3092264"/>
              <a:gd name="connsiteX12-55" fmla="*/ 2596 w 1978606"/>
              <a:gd name="connsiteY12-56" fmla="*/ 179200 h 3092264"/>
              <a:gd name="connsiteX13-57" fmla="*/ 159618 w 1978606"/>
              <a:gd name="connsiteY13-58" fmla="*/ 44800 h 3092264"/>
              <a:gd name="connsiteX14-59" fmla="*/ 608252 w 1978606"/>
              <a:gd name="connsiteY14-60" fmla="*/ 0 h 3092264"/>
              <a:gd name="connsiteX0-61" fmla="*/ 608252 w 1978606"/>
              <a:gd name="connsiteY0-62" fmla="*/ 0 h 3092264"/>
              <a:gd name="connsiteX1-63" fmla="*/ 720410 w 1978606"/>
              <a:gd name="connsiteY1-64" fmla="*/ 112000 h 3092264"/>
              <a:gd name="connsiteX2-65" fmla="*/ 877432 w 1978606"/>
              <a:gd name="connsiteY2-66" fmla="*/ 672000 h 3092264"/>
              <a:gd name="connsiteX3-67" fmla="*/ 832568 w 1978606"/>
              <a:gd name="connsiteY3-68" fmla="*/ 828801 h 3092264"/>
              <a:gd name="connsiteX4-69" fmla="*/ 563388 w 1978606"/>
              <a:gd name="connsiteY4-70" fmla="*/ 985601 h 3092264"/>
              <a:gd name="connsiteX5-71" fmla="*/ 1079317 w 1978606"/>
              <a:gd name="connsiteY5-72" fmla="*/ 2172802 h 3092264"/>
              <a:gd name="connsiteX6-73" fmla="*/ 1337349 w 1978606"/>
              <a:gd name="connsiteY6-74" fmla="*/ 2010428 h 3092264"/>
              <a:gd name="connsiteX7-75" fmla="*/ 1505519 w 1978606"/>
              <a:gd name="connsiteY7-76" fmla="*/ 2038402 h 3092264"/>
              <a:gd name="connsiteX8-77" fmla="*/ 1931721 w 1978606"/>
              <a:gd name="connsiteY8-78" fmla="*/ 2464003 h 3092264"/>
              <a:gd name="connsiteX9-79" fmla="*/ 1954153 w 1978606"/>
              <a:gd name="connsiteY9-80" fmla="*/ 2620803 h 3092264"/>
              <a:gd name="connsiteX10-81" fmla="*/ 1707404 w 1978606"/>
              <a:gd name="connsiteY10-82" fmla="*/ 3001603 h 3092264"/>
              <a:gd name="connsiteX11-83" fmla="*/ 1483087 w 1978606"/>
              <a:gd name="connsiteY11-84" fmla="*/ 3046403 h 3092264"/>
              <a:gd name="connsiteX12-85" fmla="*/ 2596 w 1978606"/>
              <a:gd name="connsiteY12-86" fmla="*/ 179200 h 3092264"/>
              <a:gd name="connsiteX13-87" fmla="*/ 159618 w 1978606"/>
              <a:gd name="connsiteY13-88" fmla="*/ 44800 h 3092264"/>
              <a:gd name="connsiteX14-89" fmla="*/ 608252 w 1978606"/>
              <a:gd name="connsiteY14-90" fmla="*/ 0 h 3092264"/>
              <a:gd name="connsiteX0-91" fmla="*/ 608252 w 1978606"/>
              <a:gd name="connsiteY0-92" fmla="*/ 0 h 3092264"/>
              <a:gd name="connsiteX1-93" fmla="*/ 720410 w 1978606"/>
              <a:gd name="connsiteY1-94" fmla="*/ 112000 h 3092264"/>
              <a:gd name="connsiteX2-95" fmla="*/ 877432 w 1978606"/>
              <a:gd name="connsiteY2-96" fmla="*/ 672000 h 3092264"/>
              <a:gd name="connsiteX3-97" fmla="*/ 832568 w 1978606"/>
              <a:gd name="connsiteY3-98" fmla="*/ 828801 h 3092264"/>
              <a:gd name="connsiteX4-99" fmla="*/ 563388 w 1978606"/>
              <a:gd name="connsiteY4-100" fmla="*/ 985601 h 3092264"/>
              <a:gd name="connsiteX5-101" fmla="*/ 1079317 w 1978606"/>
              <a:gd name="connsiteY5-102" fmla="*/ 2172802 h 3092264"/>
              <a:gd name="connsiteX6-103" fmla="*/ 1337349 w 1978606"/>
              <a:gd name="connsiteY6-104" fmla="*/ 2010428 h 3092264"/>
              <a:gd name="connsiteX7-105" fmla="*/ 1505519 w 1978606"/>
              <a:gd name="connsiteY7-106" fmla="*/ 2038402 h 3092264"/>
              <a:gd name="connsiteX8-107" fmla="*/ 1931721 w 1978606"/>
              <a:gd name="connsiteY8-108" fmla="*/ 2464003 h 3092264"/>
              <a:gd name="connsiteX9-109" fmla="*/ 1954153 w 1978606"/>
              <a:gd name="connsiteY9-110" fmla="*/ 2620803 h 3092264"/>
              <a:gd name="connsiteX10-111" fmla="*/ 1707404 w 1978606"/>
              <a:gd name="connsiteY10-112" fmla="*/ 3001603 h 3092264"/>
              <a:gd name="connsiteX11-113" fmla="*/ 1483087 w 1978606"/>
              <a:gd name="connsiteY11-114" fmla="*/ 3046403 h 3092264"/>
              <a:gd name="connsiteX12-115" fmla="*/ 2596 w 1978606"/>
              <a:gd name="connsiteY12-116" fmla="*/ 179200 h 3092264"/>
              <a:gd name="connsiteX13-117" fmla="*/ 159618 w 1978606"/>
              <a:gd name="connsiteY13-118" fmla="*/ 44800 h 3092264"/>
              <a:gd name="connsiteX14-119" fmla="*/ 608252 w 1978606"/>
              <a:gd name="connsiteY14-120" fmla="*/ 0 h 3092264"/>
              <a:gd name="connsiteX0-121" fmla="*/ 608252 w 1978606"/>
              <a:gd name="connsiteY0-122" fmla="*/ 0 h 3092264"/>
              <a:gd name="connsiteX1-123" fmla="*/ 720410 w 1978606"/>
              <a:gd name="connsiteY1-124" fmla="*/ 112000 h 3092264"/>
              <a:gd name="connsiteX2-125" fmla="*/ 877432 w 1978606"/>
              <a:gd name="connsiteY2-126" fmla="*/ 672000 h 3092264"/>
              <a:gd name="connsiteX3-127" fmla="*/ 832568 w 1978606"/>
              <a:gd name="connsiteY3-128" fmla="*/ 828801 h 3092264"/>
              <a:gd name="connsiteX4-129" fmla="*/ 563388 w 1978606"/>
              <a:gd name="connsiteY4-130" fmla="*/ 985601 h 3092264"/>
              <a:gd name="connsiteX5-131" fmla="*/ 1079317 w 1978606"/>
              <a:gd name="connsiteY5-132" fmla="*/ 2172802 h 3092264"/>
              <a:gd name="connsiteX6-133" fmla="*/ 1337349 w 1978606"/>
              <a:gd name="connsiteY6-134" fmla="*/ 2010428 h 3092264"/>
              <a:gd name="connsiteX7-135" fmla="*/ 1505519 w 1978606"/>
              <a:gd name="connsiteY7-136" fmla="*/ 2038402 h 3092264"/>
              <a:gd name="connsiteX8-137" fmla="*/ 1931721 w 1978606"/>
              <a:gd name="connsiteY8-138" fmla="*/ 2464003 h 3092264"/>
              <a:gd name="connsiteX9-139" fmla="*/ 1954153 w 1978606"/>
              <a:gd name="connsiteY9-140" fmla="*/ 2620803 h 3092264"/>
              <a:gd name="connsiteX10-141" fmla="*/ 1707404 w 1978606"/>
              <a:gd name="connsiteY10-142" fmla="*/ 3001603 h 3092264"/>
              <a:gd name="connsiteX11-143" fmla="*/ 1483087 w 1978606"/>
              <a:gd name="connsiteY11-144" fmla="*/ 3046403 h 3092264"/>
              <a:gd name="connsiteX12-145" fmla="*/ 2596 w 1978606"/>
              <a:gd name="connsiteY12-146" fmla="*/ 179200 h 3092264"/>
              <a:gd name="connsiteX13-147" fmla="*/ 159618 w 1978606"/>
              <a:gd name="connsiteY13-148" fmla="*/ 44800 h 3092264"/>
              <a:gd name="connsiteX14-149" fmla="*/ 608252 w 1978606"/>
              <a:gd name="connsiteY14-150" fmla="*/ 0 h 309226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978606" h="3092264">
                <a:moveTo>
                  <a:pt x="608252" y="0"/>
                </a:moveTo>
                <a:cubicBezTo>
                  <a:pt x="675547" y="0"/>
                  <a:pt x="697978" y="44800"/>
                  <a:pt x="720410" y="112000"/>
                </a:cubicBezTo>
                <a:cubicBezTo>
                  <a:pt x="787705" y="291200"/>
                  <a:pt x="832568" y="492800"/>
                  <a:pt x="877432" y="672000"/>
                </a:cubicBezTo>
                <a:cubicBezTo>
                  <a:pt x="899864" y="761601"/>
                  <a:pt x="877432" y="806401"/>
                  <a:pt x="832568" y="828801"/>
                </a:cubicBezTo>
                <a:cubicBezTo>
                  <a:pt x="742842" y="896001"/>
                  <a:pt x="653115" y="940801"/>
                  <a:pt x="563388" y="985601"/>
                </a:cubicBezTo>
                <a:cubicBezTo>
                  <a:pt x="563388" y="1388801"/>
                  <a:pt x="675547" y="1747202"/>
                  <a:pt x="1079317" y="2172802"/>
                </a:cubicBezTo>
                <a:cubicBezTo>
                  <a:pt x="1169044" y="2105602"/>
                  <a:pt x="1270188" y="2055228"/>
                  <a:pt x="1337349" y="2010428"/>
                </a:cubicBezTo>
                <a:cubicBezTo>
                  <a:pt x="1404510" y="1965628"/>
                  <a:pt x="1454947" y="1993602"/>
                  <a:pt x="1505519" y="2038402"/>
                </a:cubicBezTo>
                <a:cubicBezTo>
                  <a:pt x="1640109" y="2172802"/>
                  <a:pt x="1797131" y="2307202"/>
                  <a:pt x="1931721" y="2464003"/>
                </a:cubicBezTo>
                <a:cubicBezTo>
                  <a:pt x="1976584" y="2508803"/>
                  <a:pt x="1999016" y="2576003"/>
                  <a:pt x="1954153" y="2620803"/>
                </a:cubicBezTo>
                <a:cubicBezTo>
                  <a:pt x="1864426" y="2755203"/>
                  <a:pt x="1797131" y="2867203"/>
                  <a:pt x="1707404" y="3001603"/>
                </a:cubicBezTo>
                <a:cubicBezTo>
                  <a:pt x="1640109" y="3113603"/>
                  <a:pt x="1572814" y="3113603"/>
                  <a:pt x="1483087" y="3046403"/>
                </a:cubicBezTo>
                <a:cubicBezTo>
                  <a:pt x="496093" y="2329602"/>
                  <a:pt x="-42267" y="1568002"/>
                  <a:pt x="2596" y="179200"/>
                </a:cubicBezTo>
                <a:cubicBezTo>
                  <a:pt x="2596" y="89600"/>
                  <a:pt x="25028" y="44800"/>
                  <a:pt x="159618" y="44800"/>
                </a:cubicBezTo>
                <a:cubicBezTo>
                  <a:pt x="294208" y="22400"/>
                  <a:pt x="451230" y="0"/>
                  <a:pt x="608252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52" name="信号"/>
          <p:cNvSpPr/>
          <p:nvPr/>
        </p:nvSpPr>
        <p:spPr>
          <a:xfrm>
            <a:off x="6906260" y="4003675"/>
            <a:ext cx="306705" cy="306705"/>
          </a:xfrm>
          <a:custGeom>
            <a:avLst/>
            <a:gdLst/>
            <a:ahLst/>
            <a:cxnLst/>
            <a:rect l="l" t="t" r="r" b="b"/>
            <a:pathLst>
              <a:path w="1366582" h="1042046">
                <a:moveTo>
                  <a:pt x="37022" y="792087"/>
                </a:moveTo>
                <a:lnTo>
                  <a:pt x="185104" y="792087"/>
                </a:lnTo>
                <a:cubicBezTo>
                  <a:pt x="205551" y="792087"/>
                  <a:pt x="222126" y="808662"/>
                  <a:pt x="222126" y="829109"/>
                </a:cubicBezTo>
                <a:lnTo>
                  <a:pt x="222126" y="1005022"/>
                </a:lnTo>
                <a:cubicBezTo>
                  <a:pt x="222126" y="1025469"/>
                  <a:pt x="205551" y="1042044"/>
                  <a:pt x="185104" y="1042044"/>
                </a:cubicBezTo>
                <a:lnTo>
                  <a:pt x="37022" y="1042044"/>
                </a:lnTo>
                <a:cubicBezTo>
                  <a:pt x="16575" y="1042044"/>
                  <a:pt x="0" y="1025469"/>
                  <a:pt x="0" y="1005022"/>
                </a:cubicBezTo>
                <a:lnTo>
                  <a:pt x="0" y="829109"/>
                </a:lnTo>
                <a:cubicBezTo>
                  <a:pt x="0" y="808662"/>
                  <a:pt x="16575" y="792087"/>
                  <a:pt x="37022" y="792087"/>
                </a:cubicBezTo>
                <a:close/>
                <a:moveTo>
                  <a:pt x="308442" y="614561"/>
                </a:moveTo>
                <a:lnTo>
                  <a:pt x="456524" y="614561"/>
                </a:lnTo>
                <a:cubicBezTo>
                  <a:pt x="476971" y="614561"/>
                  <a:pt x="493546" y="631136"/>
                  <a:pt x="493546" y="651583"/>
                </a:cubicBezTo>
                <a:lnTo>
                  <a:pt x="493546" y="1005023"/>
                </a:lnTo>
                <a:cubicBezTo>
                  <a:pt x="493546" y="1025470"/>
                  <a:pt x="476971" y="1042045"/>
                  <a:pt x="456524" y="1042045"/>
                </a:cubicBezTo>
                <a:lnTo>
                  <a:pt x="308442" y="1042045"/>
                </a:lnTo>
                <a:cubicBezTo>
                  <a:pt x="287995" y="1042045"/>
                  <a:pt x="271420" y="1025470"/>
                  <a:pt x="271420" y="1005023"/>
                </a:cubicBezTo>
                <a:lnTo>
                  <a:pt x="271420" y="651583"/>
                </a:lnTo>
                <a:cubicBezTo>
                  <a:pt x="271420" y="631136"/>
                  <a:pt x="287995" y="614561"/>
                  <a:pt x="308442" y="614561"/>
                </a:cubicBezTo>
                <a:close/>
                <a:moveTo>
                  <a:pt x="583127" y="432047"/>
                </a:moveTo>
                <a:lnTo>
                  <a:pt x="744271" y="432047"/>
                </a:lnTo>
                <a:cubicBezTo>
                  <a:pt x="766521" y="432047"/>
                  <a:pt x="784558" y="450084"/>
                  <a:pt x="784558" y="472334"/>
                </a:cubicBezTo>
                <a:lnTo>
                  <a:pt x="784558" y="1001758"/>
                </a:lnTo>
                <a:cubicBezTo>
                  <a:pt x="784558" y="1024008"/>
                  <a:pt x="766521" y="1042045"/>
                  <a:pt x="744271" y="1042045"/>
                </a:cubicBezTo>
                <a:lnTo>
                  <a:pt x="583127" y="1042045"/>
                </a:lnTo>
                <a:cubicBezTo>
                  <a:pt x="560877" y="1042045"/>
                  <a:pt x="542840" y="1024008"/>
                  <a:pt x="542840" y="1001758"/>
                </a:cubicBezTo>
                <a:lnTo>
                  <a:pt x="542840" y="472334"/>
                </a:lnTo>
                <a:cubicBezTo>
                  <a:pt x="542840" y="450084"/>
                  <a:pt x="560877" y="432047"/>
                  <a:pt x="583127" y="432047"/>
                </a:cubicBezTo>
                <a:close/>
                <a:moveTo>
                  <a:pt x="874139" y="210194"/>
                </a:moveTo>
                <a:lnTo>
                  <a:pt x="1035283" y="210194"/>
                </a:lnTo>
                <a:cubicBezTo>
                  <a:pt x="1057533" y="210194"/>
                  <a:pt x="1075570" y="228231"/>
                  <a:pt x="1075570" y="250481"/>
                </a:cubicBezTo>
                <a:lnTo>
                  <a:pt x="1075570" y="1001758"/>
                </a:lnTo>
                <a:cubicBezTo>
                  <a:pt x="1075570" y="1024008"/>
                  <a:pt x="1057533" y="1042045"/>
                  <a:pt x="1035283" y="1042045"/>
                </a:cubicBezTo>
                <a:lnTo>
                  <a:pt x="874139" y="1042045"/>
                </a:lnTo>
                <a:cubicBezTo>
                  <a:pt x="851889" y="1042045"/>
                  <a:pt x="833852" y="1024008"/>
                  <a:pt x="833852" y="1001758"/>
                </a:cubicBezTo>
                <a:lnTo>
                  <a:pt x="833852" y="250481"/>
                </a:lnTo>
                <a:cubicBezTo>
                  <a:pt x="833852" y="228231"/>
                  <a:pt x="851889" y="210194"/>
                  <a:pt x="874139" y="210194"/>
                </a:cubicBezTo>
                <a:close/>
                <a:moveTo>
                  <a:pt x="1165151" y="0"/>
                </a:moveTo>
                <a:lnTo>
                  <a:pt x="1326295" y="0"/>
                </a:lnTo>
                <a:cubicBezTo>
                  <a:pt x="1348545" y="0"/>
                  <a:pt x="1366582" y="18037"/>
                  <a:pt x="1366582" y="40287"/>
                </a:cubicBezTo>
                <a:lnTo>
                  <a:pt x="1366582" y="1001759"/>
                </a:lnTo>
                <a:cubicBezTo>
                  <a:pt x="1366582" y="1024009"/>
                  <a:pt x="1348545" y="1042046"/>
                  <a:pt x="1326295" y="1042046"/>
                </a:cubicBezTo>
                <a:lnTo>
                  <a:pt x="1165151" y="1042046"/>
                </a:lnTo>
                <a:cubicBezTo>
                  <a:pt x="1142901" y="1042046"/>
                  <a:pt x="1124864" y="1024009"/>
                  <a:pt x="1124864" y="1001759"/>
                </a:cubicBezTo>
                <a:lnTo>
                  <a:pt x="1124864" y="40287"/>
                </a:lnTo>
                <a:cubicBezTo>
                  <a:pt x="1124864" y="18037"/>
                  <a:pt x="1142901" y="0"/>
                  <a:pt x="1165151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9" name="公文包"/>
          <p:cNvSpPr/>
          <p:nvPr/>
        </p:nvSpPr>
        <p:spPr>
          <a:xfrm>
            <a:off x="10626090" y="3944620"/>
            <a:ext cx="370840" cy="370840"/>
          </a:xfrm>
          <a:custGeom>
            <a:avLst/>
            <a:gdLst>
              <a:gd name="connsiteX0" fmla="*/ 3261356 w 3261356"/>
              <a:gd name="connsiteY0" fmla="*/ 1385789 h 2766950"/>
              <a:gd name="connsiteX1" fmla="*/ 3261356 w 3261356"/>
              <a:gd name="connsiteY1" fmla="*/ 2634211 h 2766950"/>
              <a:gd name="connsiteX2" fmla="*/ 3259675 w 3261356"/>
              <a:gd name="connsiteY2" fmla="*/ 2649333 h 2766950"/>
              <a:gd name="connsiteX3" fmla="*/ 3256313 w 3261356"/>
              <a:gd name="connsiteY3" fmla="*/ 2662775 h 2766950"/>
              <a:gd name="connsiteX4" fmla="*/ 3252951 w 3261356"/>
              <a:gd name="connsiteY4" fmla="*/ 2674537 h 2766950"/>
              <a:gd name="connsiteX5" fmla="*/ 3244545 w 3261356"/>
              <a:gd name="connsiteY5" fmla="*/ 2686298 h 2766950"/>
              <a:gd name="connsiteX6" fmla="*/ 3237821 w 3261356"/>
              <a:gd name="connsiteY6" fmla="*/ 2698060 h 2766950"/>
              <a:gd name="connsiteX7" fmla="*/ 3229415 w 3261356"/>
              <a:gd name="connsiteY7" fmla="*/ 2709822 h 2766950"/>
              <a:gd name="connsiteX8" fmla="*/ 3217647 w 3261356"/>
              <a:gd name="connsiteY8" fmla="*/ 2719903 h 2766950"/>
              <a:gd name="connsiteX9" fmla="*/ 3202517 w 3261356"/>
              <a:gd name="connsiteY9" fmla="*/ 2729985 h 2766950"/>
              <a:gd name="connsiteX10" fmla="*/ 3175619 w 3261356"/>
              <a:gd name="connsiteY10" fmla="*/ 2746787 h 2766950"/>
              <a:gd name="connsiteX11" fmla="*/ 3141997 w 3261356"/>
              <a:gd name="connsiteY11" fmla="*/ 2758549 h 2766950"/>
              <a:gd name="connsiteX12" fmla="*/ 3105013 w 3261356"/>
              <a:gd name="connsiteY12" fmla="*/ 2765270 h 2766950"/>
              <a:gd name="connsiteX13" fmla="*/ 3066347 w 3261356"/>
              <a:gd name="connsiteY13" fmla="*/ 2766950 h 2766950"/>
              <a:gd name="connsiteX14" fmla="*/ 196690 w 3261356"/>
              <a:gd name="connsiteY14" fmla="*/ 2766950 h 2766950"/>
              <a:gd name="connsiteX15" fmla="*/ 158024 w 3261356"/>
              <a:gd name="connsiteY15" fmla="*/ 2765270 h 2766950"/>
              <a:gd name="connsiteX16" fmla="*/ 121040 w 3261356"/>
              <a:gd name="connsiteY16" fmla="*/ 2758549 h 2766950"/>
              <a:gd name="connsiteX17" fmla="*/ 87418 w 3261356"/>
              <a:gd name="connsiteY17" fmla="*/ 2746787 h 2766950"/>
              <a:gd name="connsiteX18" fmla="*/ 57158 w 3261356"/>
              <a:gd name="connsiteY18" fmla="*/ 2729985 h 2766950"/>
              <a:gd name="connsiteX19" fmla="*/ 47071 w 3261356"/>
              <a:gd name="connsiteY19" fmla="*/ 2719903 h 2766950"/>
              <a:gd name="connsiteX20" fmla="*/ 35303 w 3261356"/>
              <a:gd name="connsiteY20" fmla="*/ 2709822 h 2766950"/>
              <a:gd name="connsiteX21" fmla="*/ 25217 w 3261356"/>
              <a:gd name="connsiteY21" fmla="*/ 2698060 h 2766950"/>
              <a:gd name="connsiteX22" fmla="*/ 16811 w 3261356"/>
              <a:gd name="connsiteY22" fmla="*/ 2686298 h 2766950"/>
              <a:gd name="connsiteX23" fmla="*/ 8405 w 3261356"/>
              <a:gd name="connsiteY23" fmla="*/ 2674537 h 2766950"/>
              <a:gd name="connsiteX24" fmla="*/ 5043 w 3261356"/>
              <a:gd name="connsiteY24" fmla="*/ 2662775 h 2766950"/>
              <a:gd name="connsiteX25" fmla="*/ 1681 w 3261356"/>
              <a:gd name="connsiteY25" fmla="*/ 2649333 h 2766950"/>
              <a:gd name="connsiteX26" fmla="*/ 0 w 3261356"/>
              <a:gd name="connsiteY26" fmla="*/ 2634211 h 2766950"/>
              <a:gd name="connsiteX27" fmla="*/ 0 w 3261356"/>
              <a:gd name="connsiteY27" fmla="*/ 1389150 h 2766950"/>
              <a:gd name="connsiteX28" fmla="*/ 196690 w 3261356"/>
              <a:gd name="connsiteY28" fmla="*/ 1441237 h 2766950"/>
              <a:gd name="connsiteX29" fmla="*/ 406829 w 3261356"/>
              <a:gd name="connsiteY29" fmla="*/ 1495005 h 2766950"/>
              <a:gd name="connsiteX30" fmla="*/ 660677 w 3261356"/>
              <a:gd name="connsiteY30" fmla="*/ 1555494 h 2766950"/>
              <a:gd name="connsiteX31" fmla="*/ 795165 w 3261356"/>
              <a:gd name="connsiteY31" fmla="*/ 1589099 h 2766950"/>
              <a:gd name="connsiteX32" fmla="*/ 933017 w 3261356"/>
              <a:gd name="connsiteY32" fmla="*/ 1619343 h 2766950"/>
              <a:gd name="connsiteX33" fmla="*/ 1067506 w 3261356"/>
              <a:gd name="connsiteY33" fmla="*/ 1646227 h 2766950"/>
              <a:gd name="connsiteX34" fmla="*/ 1200314 w 3261356"/>
              <a:gd name="connsiteY34" fmla="*/ 1671431 h 2766950"/>
              <a:gd name="connsiteX35" fmla="*/ 1326397 w 3261356"/>
              <a:gd name="connsiteY35" fmla="*/ 1693274 h 2766950"/>
              <a:gd name="connsiteX36" fmla="*/ 1442394 w 3261356"/>
              <a:gd name="connsiteY36" fmla="*/ 1708396 h 2766950"/>
              <a:gd name="connsiteX37" fmla="*/ 1544942 w 3261356"/>
              <a:gd name="connsiteY37" fmla="*/ 1720158 h 2766950"/>
              <a:gd name="connsiteX38" fmla="*/ 1588650 w 3261356"/>
              <a:gd name="connsiteY38" fmla="*/ 1723518 h 2766950"/>
              <a:gd name="connsiteX39" fmla="*/ 1630678 w 3261356"/>
              <a:gd name="connsiteY39" fmla="*/ 1725199 h 2766950"/>
              <a:gd name="connsiteX40" fmla="*/ 1672706 w 3261356"/>
              <a:gd name="connsiteY40" fmla="*/ 1723518 h 2766950"/>
              <a:gd name="connsiteX41" fmla="*/ 1719777 w 3261356"/>
              <a:gd name="connsiteY41" fmla="*/ 1720158 h 2766950"/>
              <a:gd name="connsiteX42" fmla="*/ 1820644 w 3261356"/>
              <a:gd name="connsiteY42" fmla="*/ 1708396 h 2766950"/>
              <a:gd name="connsiteX43" fmla="*/ 1934959 w 3261356"/>
              <a:gd name="connsiteY43" fmla="*/ 1693274 h 2766950"/>
              <a:gd name="connsiteX44" fmla="*/ 2061043 w 3261356"/>
              <a:gd name="connsiteY44" fmla="*/ 1671431 h 2766950"/>
              <a:gd name="connsiteX45" fmla="*/ 2193850 w 3261356"/>
              <a:gd name="connsiteY45" fmla="*/ 1646227 h 2766950"/>
              <a:gd name="connsiteX46" fmla="*/ 2330020 w 3261356"/>
              <a:gd name="connsiteY46" fmla="*/ 1615983 h 2766950"/>
              <a:gd name="connsiteX47" fmla="*/ 2466190 w 3261356"/>
              <a:gd name="connsiteY47" fmla="*/ 1585738 h 2766950"/>
              <a:gd name="connsiteX48" fmla="*/ 2602360 w 3261356"/>
              <a:gd name="connsiteY48" fmla="*/ 1553814 h 2766950"/>
              <a:gd name="connsiteX49" fmla="*/ 2854527 w 3261356"/>
              <a:gd name="connsiteY49" fmla="*/ 1493325 h 2766950"/>
              <a:gd name="connsiteX50" fmla="*/ 3066347 w 3261356"/>
              <a:gd name="connsiteY50" fmla="*/ 1437877 h 2766950"/>
              <a:gd name="connsiteX51" fmla="*/ 1508607 w 3261356"/>
              <a:gd name="connsiteY51" fmla="*/ 1206475 h 2766950"/>
              <a:gd name="connsiteX52" fmla="*/ 1417230 w 3261356"/>
              <a:gd name="connsiteY52" fmla="*/ 1297852 h 2766950"/>
              <a:gd name="connsiteX53" fmla="*/ 1417230 w 3261356"/>
              <a:gd name="connsiteY53" fmla="*/ 1314415 h 2766950"/>
              <a:gd name="connsiteX54" fmla="*/ 1508607 w 3261356"/>
              <a:gd name="connsiteY54" fmla="*/ 1405791 h 2766950"/>
              <a:gd name="connsiteX55" fmla="*/ 1752750 w 3261356"/>
              <a:gd name="connsiteY55" fmla="*/ 1405791 h 2766950"/>
              <a:gd name="connsiteX56" fmla="*/ 1844126 w 3261356"/>
              <a:gd name="connsiteY56" fmla="*/ 1314415 h 2766950"/>
              <a:gd name="connsiteX57" fmla="*/ 1844126 w 3261356"/>
              <a:gd name="connsiteY57" fmla="*/ 1297852 h 2766950"/>
              <a:gd name="connsiteX58" fmla="*/ 1752750 w 3261356"/>
              <a:gd name="connsiteY58" fmla="*/ 1206475 h 2766950"/>
              <a:gd name="connsiteX59" fmla="*/ 1630678 w 3261356"/>
              <a:gd name="connsiteY59" fmla="*/ 174304 h 2766950"/>
              <a:gd name="connsiteX60" fmla="*/ 1114624 w 3261356"/>
              <a:gd name="connsiteY60" fmla="*/ 469036 h 2766950"/>
              <a:gd name="connsiteX61" fmla="*/ 1111230 w 3261356"/>
              <a:gd name="connsiteY61" fmla="*/ 492633 h 2766950"/>
              <a:gd name="connsiteX62" fmla="*/ 2150126 w 3261356"/>
              <a:gd name="connsiteY62" fmla="*/ 492633 h 2766950"/>
              <a:gd name="connsiteX63" fmla="*/ 2146731 w 3261356"/>
              <a:gd name="connsiteY63" fmla="*/ 469036 h 2766950"/>
              <a:gd name="connsiteX64" fmla="*/ 1630678 w 3261356"/>
              <a:gd name="connsiteY64" fmla="*/ 174304 h 2766950"/>
              <a:gd name="connsiteX65" fmla="*/ 1630678 w 3261356"/>
              <a:gd name="connsiteY65" fmla="*/ 0 h 2766950"/>
              <a:gd name="connsiteX66" fmla="*/ 2269992 w 3261356"/>
              <a:gd name="connsiteY66" fmla="*/ 488510 h 2766950"/>
              <a:gd name="connsiteX67" fmla="*/ 2270238 w 3261356"/>
              <a:gd name="connsiteY67" fmla="*/ 492633 h 2766950"/>
              <a:gd name="connsiteX68" fmla="*/ 3066347 w 3261356"/>
              <a:gd name="connsiteY68" fmla="*/ 492633 h 2766950"/>
              <a:gd name="connsiteX69" fmla="*/ 3105012 w 3261356"/>
              <a:gd name="connsiteY69" fmla="*/ 494313 h 2766950"/>
              <a:gd name="connsiteX70" fmla="*/ 3141998 w 3261356"/>
              <a:gd name="connsiteY70" fmla="*/ 501035 h 2766950"/>
              <a:gd name="connsiteX71" fmla="*/ 3175621 w 3261356"/>
              <a:gd name="connsiteY71" fmla="*/ 512796 h 2766950"/>
              <a:gd name="connsiteX72" fmla="*/ 3202518 w 3261356"/>
              <a:gd name="connsiteY72" fmla="*/ 529599 h 2766950"/>
              <a:gd name="connsiteX73" fmla="*/ 3217649 w 3261356"/>
              <a:gd name="connsiteY73" fmla="*/ 539681 h 2766950"/>
              <a:gd name="connsiteX74" fmla="*/ 3229416 w 3261356"/>
              <a:gd name="connsiteY74" fmla="*/ 549763 h 2766950"/>
              <a:gd name="connsiteX75" fmla="*/ 3237821 w 3261356"/>
              <a:gd name="connsiteY75" fmla="*/ 561524 h 2766950"/>
              <a:gd name="connsiteX76" fmla="*/ 3244546 w 3261356"/>
              <a:gd name="connsiteY76" fmla="*/ 573285 h 2766950"/>
              <a:gd name="connsiteX77" fmla="*/ 3252951 w 3261356"/>
              <a:gd name="connsiteY77" fmla="*/ 585046 h 2766950"/>
              <a:gd name="connsiteX78" fmla="*/ 3256314 w 3261356"/>
              <a:gd name="connsiteY78" fmla="*/ 596807 h 2766950"/>
              <a:gd name="connsiteX79" fmla="*/ 3259676 w 3261356"/>
              <a:gd name="connsiteY79" fmla="*/ 610251 h 2766950"/>
              <a:gd name="connsiteX80" fmla="*/ 3261356 w 3261356"/>
              <a:gd name="connsiteY80" fmla="*/ 625372 h 2766950"/>
              <a:gd name="connsiteX81" fmla="*/ 3261356 w 3261356"/>
              <a:gd name="connsiteY81" fmla="*/ 1326877 h 2766950"/>
              <a:gd name="connsiteX82" fmla="*/ 3261353 w 3261356"/>
              <a:gd name="connsiteY82" fmla="*/ 1326877 h 2766950"/>
              <a:gd name="connsiteX83" fmla="*/ 3261350 w 3261356"/>
              <a:gd name="connsiteY83" fmla="*/ 1326880 h 2766950"/>
              <a:gd name="connsiteX84" fmla="*/ 3066350 w 3261356"/>
              <a:gd name="connsiteY84" fmla="*/ 1378964 h 2766950"/>
              <a:gd name="connsiteX85" fmla="*/ 2854531 w 3261356"/>
              <a:gd name="connsiteY85" fmla="*/ 1434413 h 2766950"/>
              <a:gd name="connsiteX86" fmla="*/ 2602365 w 3261356"/>
              <a:gd name="connsiteY86" fmla="*/ 1494902 h 2766950"/>
              <a:gd name="connsiteX87" fmla="*/ 2466193 w 3261356"/>
              <a:gd name="connsiteY87" fmla="*/ 1526826 h 2766950"/>
              <a:gd name="connsiteX88" fmla="*/ 2330026 w 3261356"/>
              <a:gd name="connsiteY88" fmla="*/ 1557071 h 2766950"/>
              <a:gd name="connsiteX89" fmla="*/ 2193854 w 3261356"/>
              <a:gd name="connsiteY89" fmla="*/ 1587315 h 2766950"/>
              <a:gd name="connsiteX90" fmla="*/ 2061046 w 3261356"/>
              <a:gd name="connsiteY90" fmla="*/ 1612517 h 2766950"/>
              <a:gd name="connsiteX91" fmla="*/ 1934963 w 3261356"/>
              <a:gd name="connsiteY91" fmla="*/ 1634360 h 2766950"/>
              <a:gd name="connsiteX92" fmla="*/ 1820647 w 3261356"/>
              <a:gd name="connsiteY92" fmla="*/ 1649484 h 2766950"/>
              <a:gd name="connsiteX93" fmla="*/ 1719781 w 3261356"/>
              <a:gd name="connsiteY93" fmla="*/ 1661245 h 2766950"/>
              <a:gd name="connsiteX94" fmla="*/ 1672711 w 3261356"/>
              <a:gd name="connsiteY94" fmla="*/ 1664604 h 2766950"/>
              <a:gd name="connsiteX95" fmla="*/ 1630683 w 3261356"/>
              <a:gd name="connsiteY95" fmla="*/ 1666287 h 2766950"/>
              <a:gd name="connsiteX96" fmla="*/ 1588655 w 3261356"/>
              <a:gd name="connsiteY96" fmla="*/ 1664604 h 2766950"/>
              <a:gd name="connsiteX97" fmla="*/ 1544944 w 3261356"/>
              <a:gd name="connsiteY97" fmla="*/ 1661245 h 2766950"/>
              <a:gd name="connsiteX98" fmla="*/ 1442396 w 3261356"/>
              <a:gd name="connsiteY98" fmla="*/ 1649484 h 2766950"/>
              <a:gd name="connsiteX99" fmla="*/ 1326400 w 3261356"/>
              <a:gd name="connsiteY99" fmla="*/ 1634360 h 2766950"/>
              <a:gd name="connsiteX100" fmla="*/ 1200317 w 3261356"/>
              <a:gd name="connsiteY100" fmla="*/ 1612517 h 2766950"/>
              <a:gd name="connsiteX101" fmla="*/ 1067508 w 3261356"/>
              <a:gd name="connsiteY101" fmla="*/ 1587315 h 2766950"/>
              <a:gd name="connsiteX102" fmla="*/ 933020 w 3261356"/>
              <a:gd name="connsiteY102" fmla="*/ 1560430 h 2766950"/>
              <a:gd name="connsiteX103" fmla="*/ 795169 w 3261356"/>
              <a:gd name="connsiteY103" fmla="*/ 1530186 h 2766950"/>
              <a:gd name="connsiteX104" fmla="*/ 660681 w 3261356"/>
              <a:gd name="connsiteY104" fmla="*/ 1496582 h 2766950"/>
              <a:gd name="connsiteX105" fmla="*/ 406834 w 3261356"/>
              <a:gd name="connsiteY105" fmla="*/ 1436093 h 2766950"/>
              <a:gd name="connsiteX106" fmla="*/ 196695 w 3261356"/>
              <a:gd name="connsiteY106" fmla="*/ 1382323 h 2766950"/>
              <a:gd name="connsiteX107" fmla="*/ 3 w 3261356"/>
              <a:gd name="connsiteY107" fmla="*/ 1330236 h 2766950"/>
              <a:gd name="connsiteX108" fmla="*/ 3 w 3261356"/>
              <a:gd name="connsiteY108" fmla="*/ 1332325 h 2766950"/>
              <a:gd name="connsiteX109" fmla="*/ 0 w 3261356"/>
              <a:gd name="connsiteY109" fmla="*/ 1332322 h 2766950"/>
              <a:gd name="connsiteX110" fmla="*/ 0 w 3261356"/>
              <a:gd name="connsiteY110" fmla="*/ 971511 h 2766950"/>
              <a:gd name="connsiteX111" fmla="*/ 0 w 3261356"/>
              <a:gd name="connsiteY111" fmla="*/ 625372 h 2766950"/>
              <a:gd name="connsiteX112" fmla="*/ 1683 w 3261356"/>
              <a:gd name="connsiteY112" fmla="*/ 610251 h 2766950"/>
              <a:gd name="connsiteX113" fmla="*/ 5046 w 3261356"/>
              <a:gd name="connsiteY113" fmla="*/ 596807 h 2766950"/>
              <a:gd name="connsiteX114" fmla="*/ 8405 w 3261356"/>
              <a:gd name="connsiteY114" fmla="*/ 585046 h 2766950"/>
              <a:gd name="connsiteX115" fmla="*/ 16813 w 3261356"/>
              <a:gd name="connsiteY115" fmla="*/ 573285 h 2766950"/>
              <a:gd name="connsiteX116" fmla="*/ 25218 w 3261356"/>
              <a:gd name="connsiteY116" fmla="*/ 561524 h 2766950"/>
              <a:gd name="connsiteX117" fmla="*/ 35303 w 3261356"/>
              <a:gd name="connsiteY117" fmla="*/ 549763 h 2766950"/>
              <a:gd name="connsiteX118" fmla="*/ 47073 w 3261356"/>
              <a:gd name="connsiteY118" fmla="*/ 539681 h 2766950"/>
              <a:gd name="connsiteX119" fmla="*/ 57158 w 3261356"/>
              <a:gd name="connsiteY119" fmla="*/ 529599 h 2766950"/>
              <a:gd name="connsiteX120" fmla="*/ 87418 w 3261356"/>
              <a:gd name="connsiteY120" fmla="*/ 512796 h 2766950"/>
              <a:gd name="connsiteX121" fmla="*/ 121041 w 3261356"/>
              <a:gd name="connsiteY121" fmla="*/ 501035 h 2766950"/>
              <a:gd name="connsiteX122" fmla="*/ 158027 w 3261356"/>
              <a:gd name="connsiteY122" fmla="*/ 494313 h 2766950"/>
              <a:gd name="connsiteX123" fmla="*/ 196692 w 3261356"/>
              <a:gd name="connsiteY123" fmla="*/ 492633 h 2766950"/>
              <a:gd name="connsiteX124" fmla="*/ 991117 w 3261356"/>
              <a:gd name="connsiteY124" fmla="*/ 492633 h 2766950"/>
              <a:gd name="connsiteX125" fmla="*/ 991363 w 3261356"/>
              <a:gd name="connsiteY125" fmla="*/ 488510 h 2766950"/>
              <a:gd name="connsiteX126" fmla="*/ 1630678 w 3261356"/>
              <a:gd name="connsiteY126" fmla="*/ 0 h 276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3261356" h="2766950">
                <a:moveTo>
                  <a:pt x="3261356" y="1385789"/>
                </a:moveTo>
                <a:lnTo>
                  <a:pt x="3261356" y="2634211"/>
                </a:lnTo>
                <a:lnTo>
                  <a:pt x="3259675" y="2649333"/>
                </a:lnTo>
                <a:lnTo>
                  <a:pt x="3256313" y="2662775"/>
                </a:lnTo>
                <a:lnTo>
                  <a:pt x="3252951" y="2674537"/>
                </a:lnTo>
                <a:lnTo>
                  <a:pt x="3244545" y="2686298"/>
                </a:lnTo>
                <a:lnTo>
                  <a:pt x="3237821" y="2698060"/>
                </a:lnTo>
                <a:lnTo>
                  <a:pt x="3229415" y="2709822"/>
                </a:lnTo>
                <a:lnTo>
                  <a:pt x="3217647" y="2719903"/>
                </a:lnTo>
                <a:lnTo>
                  <a:pt x="3202517" y="2729985"/>
                </a:lnTo>
                <a:lnTo>
                  <a:pt x="3175619" y="2746787"/>
                </a:lnTo>
                <a:lnTo>
                  <a:pt x="3141997" y="2758549"/>
                </a:lnTo>
                <a:lnTo>
                  <a:pt x="3105013" y="2765270"/>
                </a:lnTo>
                <a:lnTo>
                  <a:pt x="3066347" y="2766950"/>
                </a:lnTo>
                <a:lnTo>
                  <a:pt x="196690" y="2766950"/>
                </a:lnTo>
                <a:lnTo>
                  <a:pt x="158024" y="2765270"/>
                </a:lnTo>
                <a:lnTo>
                  <a:pt x="121040" y="2758549"/>
                </a:lnTo>
                <a:lnTo>
                  <a:pt x="87418" y="2746787"/>
                </a:lnTo>
                <a:lnTo>
                  <a:pt x="57158" y="2729985"/>
                </a:lnTo>
                <a:lnTo>
                  <a:pt x="47071" y="2719903"/>
                </a:lnTo>
                <a:lnTo>
                  <a:pt x="35303" y="2709822"/>
                </a:lnTo>
                <a:lnTo>
                  <a:pt x="25217" y="2698060"/>
                </a:lnTo>
                <a:lnTo>
                  <a:pt x="16811" y="2686298"/>
                </a:lnTo>
                <a:lnTo>
                  <a:pt x="8405" y="2674537"/>
                </a:lnTo>
                <a:lnTo>
                  <a:pt x="5043" y="2662775"/>
                </a:lnTo>
                <a:lnTo>
                  <a:pt x="1681" y="2649333"/>
                </a:lnTo>
                <a:lnTo>
                  <a:pt x="0" y="2634211"/>
                </a:lnTo>
                <a:lnTo>
                  <a:pt x="0" y="1389150"/>
                </a:lnTo>
                <a:lnTo>
                  <a:pt x="196690" y="1441237"/>
                </a:lnTo>
                <a:lnTo>
                  <a:pt x="406829" y="1495005"/>
                </a:lnTo>
                <a:lnTo>
                  <a:pt x="660677" y="1555494"/>
                </a:lnTo>
                <a:lnTo>
                  <a:pt x="795165" y="1589099"/>
                </a:lnTo>
                <a:lnTo>
                  <a:pt x="933017" y="1619343"/>
                </a:lnTo>
                <a:lnTo>
                  <a:pt x="1067506" y="1646227"/>
                </a:lnTo>
                <a:lnTo>
                  <a:pt x="1200314" y="1671431"/>
                </a:lnTo>
                <a:lnTo>
                  <a:pt x="1326397" y="1693274"/>
                </a:lnTo>
                <a:lnTo>
                  <a:pt x="1442394" y="1708396"/>
                </a:lnTo>
                <a:lnTo>
                  <a:pt x="1544942" y="1720158"/>
                </a:lnTo>
                <a:lnTo>
                  <a:pt x="1588650" y="1723518"/>
                </a:lnTo>
                <a:lnTo>
                  <a:pt x="1630678" y="1725199"/>
                </a:lnTo>
                <a:lnTo>
                  <a:pt x="1672706" y="1723518"/>
                </a:lnTo>
                <a:lnTo>
                  <a:pt x="1719777" y="1720158"/>
                </a:lnTo>
                <a:lnTo>
                  <a:pt x="1820644" y="1708396"/>
                </a:lnTo>
                <a:lnTo>
                  <a:pt x="1934959" y="1693274"/>
                </a:lnTo>
                <a:lnTo>
                  <a:pt x="2061043" y="1671431"/>
                </a:lnTo>
                <a:lnTo>
                  <a:pt x="2193850" y="1646227"/>
                </a:lnTo>
                <a:lnTo>
                  <a:pt x="2330020" y="1615983"/>
                </a:lnTo>
                <a:lnTo>
                  <a:pt x="2466190" y="1585738"/>
                </a:lnTo>
                <a:lnTo>
                  <a:pt x="2602360" y="1553814"/>
                </a:lnTo>
                <a:lnTo>
                  <a:pt x="2854527" y="1493325"/>
                </a:lnTo>
                <a:lnTo>
                  <a:pt x="3066347" y="1437877"/>
                </a:lnTo>
                <a:close/>
                <a:moveTo>
                  <a:pt x="1508607" y="1206475"/>
                </a:moveTo>
                <a:cubicBezTo>
                  <a:pt x="1458141" y="1206475"/>
                  <a:pt x="1417230" y="1247386"/>
                  <a:pt x="1417230" y="1297852"/>
                </a:cubicBezTo>
                <a:lnTo>
                  <a:pt x="1417230" y="1314415"/>
                </a:lnTo>
                <a:cubicBezTo>
                  <a:pt x="1417230" y="1364881"/>
                  <a:pt x="1458141" y="1405791"/>
                  <a:pt x="1508607" y="1405791"/>
                </a:cubicBezTo>
                <a:lnTo>
                  <a:pt x="1752750" y="1405791"/>
                </a:lnTo>
                <a:cubicBezTo>
                  <a:pt x="1803215" y="1405791"/>
                  <a:pt x="1844126" y="1364881"/>
                  <a:pt x="1844126" y="1314415"/>
                </a:cubicBezTo>
                <a:lnTo>
                  <a:pt x="1844126" y="1297852"/>
                </a:lnTo>
                <a:cubicBezTo>
                  <a:pt x="1844126" y="1247386"/>
                  <a:pt x="1803215" y="1206475"/>
                  <a:pt x="1752750" y="1206475"/>
                </a:cubicBezTo>
                <a:close/>
                <a:moveTo>
                  <a:pt x="1630678" y="174304"/>
                </a:moveTo>
                <a:cubicBezTo>
                  <a:pt x="1376124" y="174304"/>
                  <a:pt x="1163742" y="300833"/>
                  <a:pt x="1114624" y="469036"/>
                </a:cubicBezTo>
                <a:lnTo>
                  <a:pt x="1111230" y="492633"/>
                </a:lnTo>
                <a:lnTo>
                  <a:pt x="2150126" y="492633"/>
                </a:lnTo>
                <a:lnTo>
                  <a:pt x="2146731" y="469036"/>
                </a:lnTo>
                <a:cubicBezTo>
                  <a:pt x="2097613" y="300833"/>
                  <a:pt x="1885231" y="174304"/>
                  <a:pt x="1630678" y="174304"/>
                </a:cubicBezTo>
                <a:close/>
                <a:moveTo>
                  <a:pt x="1630678" y="0"/>
                </a:moveTo>
                <a:cubicBezTo>
                  <a:pt x="1963411" y="0"/>
                  <a:pt x="2237083" y="214121"/>
                  <a:pt x="2269992" y="488510"/>
                </a:cubicBezTo>
                <a:lnTo>
                  <a:pt x="2270238" y="492633"/>
                </a:lnTo>
                <a:lnTo>
                  <a:pt x="3066347" y="492633"/>
                </a:lnTo>
                <a:lnTo>
                  <a:pt x="3105012" y="494313"/>
                </a:lnTo>
                <a:lnTo>
                  <a:pt x="3141998" y="501035"/>
                </a:lnTo>
                <a:lnTo>
                  <a:pt x="3175621" y="512796"/>
                </a:lnTo>
                <a:lnTo>
                  <a:pt x="3202518" y="529599"/>
                </a:lnTo>
                <a:lnTo>
                  <a:pt x="3217649" y="539681"/>
                </a:lnTo>
                <a:lnTo>
                  <a:pt x="3229416" y="549763"/>
                </a:lnTo>
                <a:lnTo>
                  <a:pt x="3237821" y="561524"/>
                </a:lnTo>
                <a:lnTo>
                  <a:pt x="3244546" y="573285"/>
                </a:lnTo>
                <a:lnTo>
                  <a:pt x="3252951" y="585046"/>
                </a:lnTo>
                <a:lnTo>
                  <a:pt x="3256314" y="596807"/>
                </a:lnTo>
                <a:lnTo>
                  <a:pt x="3259676" y="610251"/>
                </a:lnTo>
                <a:lnTo>
                  <a:pt x="3261356" y="625372"/>
                </a:lnTo>
                <a:lnTo>
                  <a:pt x="3261356" y="1326877"/>
                </a:lnTo>
                <a:lnTo>
                  <a:pt x="3261353" y="1326877"/>
                </a:lnTo>
                <a:lnTo>
                  <a:pt x="3261350" y="1326880"/>
                </a:lnTo>
                <a:lnTo>
                  <a:pt x="3066350" y="1378964"/>
                </a:lnTo>
                <a:lnTo>
                  <a:pt x="2854531" y="1434413"/>
                </a:lnTo>
                <a:lnTo>
                  <a:pt x="2602365" y="1494902"/>
                </a:lnTo>
                <a:lnTo>
                  <a:pt x="2466193" y="1526826"/>
                </a:lnTo>
                <a:lnTo>
                  <a:pt x="2330026" y="1557071"/>
                </a:lnTo>
                <a:lnTo>
                  <a:pt x="2193854" y="1587315"/>
                </a:lnTo>
                <a:lnTo>
                  <a:pt x="2061046" y="1612517"/>
                </a:lnTo>
                <a:lnTo>
                  <a:pt x="1934963" y="1634360"/>
                </a:lnTo>
                <a:lnTo>
                  <a:pt x="1820647" y="1649484"/>
                </a:lnTo>
                <a:lnTo>
                  <a:pt x="1719781" y="1661245"/>
                </a:lnTo>
                <a:lnTo>
                  <a:pt x="1672711" y="1664604"/>
                </a:lnTo>
                <a:lnTo>
                  <a:pt x="1630683" y="1666287"/>
                </a:lnTo>
                <a:lnTo>
                  <a:pt x="1588655" y="1664604"/>
                </a:lnTo>
                <a:lnTo>
                  <a:pt x="1544944" y="1661245"/>
                </a:lnTo>
                <a:lnTo>
                  <a:pt x="1442396" y="1649484"/>
                </a:lnTo>
                <a:lnTo>
                  <a:pt x="1326400" y="1634360"/>
                </a:lnTo>
                <a:lnTo>
                  <a:pt x="1200317" y="1612517"/>
                </a:lnTo>
                <a:lnTo>
                  <a:pt x="1067508" y="1587315"/>
                </a:lnTo>
                <a:lnTo>
                  <a:pt x="933020" y="1560430"/>
                </a:lnTo>
                <a:lnTo>
                  <a:pt x="795169" y="1530186"/>
                </a:lnTo>
                <a:lnTo>
                  <a:pt x="660681" y="1496582"/>
                </a:lnTo>
                <a:lnTo>
                  <a:pt x="406834" y="1436093"/>
                </a:lnTo>
                <a:lnTo>
                  <a:pt x="196695" y="1382323"/>
                </a:lnTo>
                <a:lnTo>
                  <a:pt x="3" y="1330236"/>
                </a:lnTo>
                <a:lnTo>
                  <a:pt x="3" y="1332325"/>
                </a:lnTo>
                <a:lnTo>
                  <a:pt x="0" y="1332322"/>
                </a:lnTo>
                <a:lnTo>
                  <a:pt x="0" y="971511"/>
                </a:lnTo>
                <a:lnTo>
                  <a:pt x="0" y="625372"/>
                </a:lnTo>
                <a:lnTo>
                  <a:pt x="1683" y="610251"/>
                </a:lnTo>
                <a:lnTo>
                  <a:pt x="5046" y="596807"/>
                </a:lnTo>
                <a:lnTo>
                  <a:pt x="8405" y="585046"/>
                </a:lnTo>
                <a:lnTo>
                  <a:pt x="16813" y="573285"/>
                </a:lnTo>
                <a:lnTo>
                  <a:pt x="25218" y="561524"/>
                </a:lnTo>
                <a:lnTo>
                  <a:pt x="35303" y="549763"/>
                </a:lnTo>
                <a:lnTo>
                  <a:pt x="47073" y="539681"/>
                </a:lnTo>
                <a:lnTo>
                  <a:pt x="57158" y="529599"/>
                </a:lnTo>
                <a:lnTo>
                  <a:pt x="87418" y="512796"/>
                </a:lnTo>
                <a:lnTo>
                  <a:pt x="121041" y="501035"/>
                </a:lnTo>
                <a:lnTo>
                  <a:pt x="158027" y="494313"/>
                </a:lnTo>
                <a:lnTo>
                  <a:pt x="196692" y="492633"/>
                </a:lnTo>
                <a:lnTo>
                  <a:pt x="991117" y="492633"/>
                </a:lnTo>
                <a:lnTo>
                  <a:pt x="991363" y="488510"/>
                </a:lnTo>
                <a:cubicBezTo>
                  <a:pt x="1024272" y="214121"/>
                  <a:pt x="1297944" y="0"/>
                  <a:pt x="1630678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0" name="放大镜"/>
          <p:cNvSpPr/>
          <p:nvPr/>
        </p:nvSpPr>
        <p:spPr>
          <a:xfrm>
            <a:off x="8771255" y="3990975"/>
            <a:ext cx="304165" cy="370205"/>
          </a:xfrm>
          <a:custGeom>
            <a:avLst/>
            <a:gdLst>
              <a:gd name="connsiteX0" fmla="*/ 1638300 w 4396363"/>
              <a:gd name="connsiteY0" fmla="*/ 558403 h 5128349"/>
              <a:gd name="connsiteX1" fmla="*/ 558403 w 4396363"/>
              <a:gd name="connsiteY1" fmla="*/ 1638300 h 5128349"/>
              <a:gd name="connsiteX2" fmla="*/ 1638300 w 4396363"/>
              <a:gd name="connsiteY2" fmla="*/ 2718197 h 5128349"/>
              <a:gd name="connsiteX3" fmla="*/ 2718197 w 4396363"/>
              <a:gd name="connsiteY3" fmla="*/ 1638300 h 5128349"/>
              <a:gd name="connsiteX4" fmla="*/ 1638300 w 4396363"/>
              <a:gd name="connsiteY4" fmla="*/ 558403 h 5128349"/>
              <a:gd name="connsiteX5" fmla="*/ 1638300 w 4396363"/>
              <a:gd name="connsiteY5" fmla="*/ 0 h 5128349"/>
              <a:gd name="connsiteX6" fmla="*/ 3276600 w 4396363"/>
              <a:gd name="connsiteY6" fmla="*/ 1638300 h 5128349"/>
              <a:gd name="connsiteX7" fmla="*/ 2902492 w 4396363"/>
              <a:gd name="connsiteY7" fmla="*/ 2680411 h 5128349"/>
              <a:gd name="connsiteX8" fmla="*/ 2816386 w 4396363"/>
              <a:gd name="connsiteY8" fmla="*/ 2775151 h 5128349"/>
              <a:gd name="connsiteX9" fmla="*/ 2928393 w 4396363"/>
              <a:gd name="connsiteY9" fmla="*/ 2923790 h 5128349"/>
              <a:gd name="connsiteX10" fmla="*/ 2942554 w 4396363"/>
              <a:gd name="connsiteY10" fmla="*/ 2913119 h 5128349"/>
              <a:gd name="connsiteX11" fmla="*/ 3136485 w 4396363"/>
              <a:gd name="connsiteY11" fmla="*/ 2942400 h 5128349"/>
              <a:gd name="connsiteX12" fmla="*/ 4367683 w 4396363"/>
              <a:gd name="connsiteY12" fmla="*/ 4576254 h 5128349"/>
              <a:gd name="connsiteX13" fmla="*/ 4342375 w 4396363"/>
              <a:gd name="connsiteY13" fmla="*/ 4770744 h 5128349"/>
              <a:gd name="connsiteX14" fmla="*/ 3903910 w 4396363"/>
              <a:gd name="connsiteY14" fmla="*/ 5101151 h 5128349"/>
              <a:gd name="connsiteX15" fmla="*/ 3709978 w 4396363"/>
              <a:gd name="connsiteY15" fmla="*/ 5071870 h 5128349"/>
              <a:gd name="connsiteX16" fmla="*/ 2478781 w 4396363"/>
              <a:gd name="connsiteY16" fmla="*/ 3438015 h 5128349"/>
              <a:gd name="connsiteX17" fmla="*/ 2504089 w 4396363"/>
              <a:gd name="connsiteY17" fmla="*/ 3243526 h 5128349"/>
              <a:gd name="connsiteX18" fmla="*/ 2518249 w 4396363"/>
              <a:gd name="connsiteY18" fmla="*/ 3232855 h 5128349"/>
              <a:gd name="connsiteX19" fmla="*/ 2406738 w 4396363"/>
              <a:gd name="connsiteY19" fmla="*/ 3084875 h 5128349"/>
              <a:gd name="connsiteX20" fmla="*/ 2276001 w 4396363"/>
              <a:gd name="connsiteY20" fmla="*/ 3147854 h 5128349"/>
              <a:gd name="connsiteX21" fmla="*/ 1638300 w 4396363"/>
              <a:gd name="connsiteY21" fmla="*/ 3276600 h 5128349"/>
              <a:gd name="connsiteX22" fmla="*/ 0 w 4396363"/>
              <a:gd name="connsiteY22" fmla="*/ 1638300 h 5128349"/>
              <a:gd name="connsiteX23" fmla="*/ 1638300 w 4396363"/>
              <a:gd name="connsiteY23" fmla="*/ 0 h 5128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396363" h="5128349">
                <a:moveTo>
                  <a:pt x="1638300" y="558403"/>
                </a:moveTo>
                <a:cubicBezTo>
                  <a:pt x="1041889" y="558403"/>
                  <a:pt x="558403" y="1041889"/>
                  <a:pt x="558403" y="1638300"/>
                </a:cubicBezTo>
                <a:cubicBezTo>
                  <a:pt x="558403" y="2234711"/>
                  <a:pt x="1041889" y="2718197"/>
                  <a:pt x="1638300" y="2718197"/>
                </a:cubicBezTo>
                <a:cubicBezTo>
                  <a:pt x="2234711" y="2718197"/>
                  <a:pt x="2718197" y="2234711"/>
                  <a:pt x="2718197" y="1638300"/>
                </a:cubicBezTo>
                <a:cubicBezTo>
                  <a:pt x="2718197" y="1041889"/>
                  <a:pt x="2234711" y="558403"/>
                  <a:pt x="1638300" y="558403"/>
                </a:cubicBezTo>
                <a:close/>
                <a:moveTo>
                  <a:pt x="1638300" y="0"/>
                </a:moveTo>
                <a:cubicBezTo>
                  <a:pt x="2543108" y="0"/>
                  <a:pt x="3276600" y="733492"/>
                  <a:pt x="3276600" y="1638300"/>
                </a:cubicBezTo>
                <a:cubicBezTo>
                  <a:pt x="3276600" y="2034154"/>
                  <a:pt x="3136205" y="2397216"/>
                  <a:pt x="2902492" y="2680411"/>
                </a:cubicBezTo>
                <a:lnTo>
                  <a:pt x="2816386" y="2775151"/>
                </a:lnTo>
                <a:lnTo>
                  <a:pt x="2928393" y="2923790"/>
                </a:lnTo>
                <a:lnTo>
                  <a:pt x="2942554" y="2913119"/>
                </a:lnTo>
                <a:cubicBezTo>
                  <a:pt x="3003095" y="2867498"/>
                  <a:pt x="3089921" y="2880607"/>
                  <a:pt x="3136485" y="2942400"/>
                </a:cubicBezTo>
                <a:lnTo>
                  <a:pt x="4367683" y="4576254"/>
                </a:lnTo>
                <a:cubicBezTo>
                  <a:pt x="4414247" y="4638047"/>
                  <a:pt x="4402916" y="4725123"/>
                  <a:pt x="4342375" y="4770744"/>
                </a:cubicBezTo>
                <a:lnTo>
                  <a:pt x="3903910" y="5101151"/>
                </a:lnTo>
                <a:cubicBezTo>
                  <a:pt x="3843369" y="5146772"/>
                  <a:pt x="3756543" y="5133662"/>
                  <a:pt x="3709978" y="5071870"/>
                </a:cubicBezTo>
                <a:lnTo>
                  <a:pt x="2478781" y="3438015"/>
                </a:lnTo>
                <a:cubicBezTo>
                  <a:pt x="2432217" y="3376223"/>
                  <a:pt x="2443548" y="3289147"/>
                  <a:pt x="2504089" y="3243526"/>
                </a:cubicBezTo>
                <a:lnTo>
                  <a:pt x="2518249" y="3232855"/>
                </a:lnTo>
                <a:lnTo>
                  <a:pt x="2406738" y="3084875"/>
                </a:lnTo>
                <a:lnTo>
                  <a:pt x="2276001" y="3147854"/>
                </a:lnTo>
                <a:cubicBezTo>
                  <a:pt x="2079997" y="3230757"/>
                  <a:pt x="1864502" y="3276600"/>
                  <a:pt x="1638300" y="3276600"/>
                </a:cubicBezTo>
                <a:cubicBezTo>
                  <a:pt x="733492" y="3276600"/>
                  <a:pt x="0" y="2543108"/>
                  <a:pt x="0" y="1638300"/>
                </a:cubicBezTo>
                <a:cubicBezTo>
                  <a:pt x="0" y="733492"/>
                  <a:pt x="733492" y="0"/>
                  <a:pt x="1638300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-12065" y="177800"/>
            <a:ext cx="4264025" cy="558800"/>
          </a:xfrm>
          <a:prstGeom prst="rect">
            <a:avLst/>
          </a:prstGeom>
          <a:solidFill>
            <a:srgbClr val="CCF2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 rot="0">
            <a:off x="211455" y="177800"/>
            <a:ext cx="3956050" cy="588415"/>
            <a:chOff x="681" y="3617"/>
            <a:chExt cx="7384" cy="922"/>
          </a:xfrm>
        </p:grpSpPr>
        <p:sp>
          <p:nvSpPr>
            <p:cNvPr id="38" name="TextBox 25"/>
            <p:cNvSpPr txBox="1"/>
            <p:nvPr/>
          </p:nvSpPr>
          <p:spPr>
            <a:xfrm flipH="1">
              <a:off x="681" y="3617"/>
              <a:ext cx="6541" cy="55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p>
              <a:pPr lvl="0" algn="l" fontAlgn="base"/>
              <a:r>
                <a:rPr lang="zh-CN" altLang="zh-CN" sz="160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cs"/>
                  <a:sym typeface="微软雅黑" panose="020B0503020204020204" charset="-122"/>
                </a:rPr>
                <a:t>请在此处输入所需标题</a:t>
              </a:r>
              <a:endParaRPr lang="zh-CN" altLang="zh-CN" sz="1600" strike="noStrike" noProof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endParaRPr>
            </a:p>
          </p:txBody>
        </p:sp>
        <p:sp>
          <p:nvSpPr>
            <p:cNvPr id="2" name="TextBox 25"/>
            <p:cNvSpPr txBox="1"/>
            <p:nvPr/>
          </p:nvSpPr>
          <p:spPr>
            <a:xfrm flipH="1">
              <a:off x="681" y="3987"/>
              <a:ext cx="7384" cy="55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p>
              <a:pPr lvl="0" algn="l" fontAlgn="base"/>
              <a:r>
                <a:rPr lang="zh-CN" altLang="zh-CN" sz="160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cs"/>
                  <a:sym typeface="微软雅黑" panose="020B0503020204020204" charset="-122"/>
                </a:rPr>
                <a:t>Please enter the required title here</a:t>
              </a:r>
              <a:endParaRPr lang="zh-CN" altLang="zh-CN" sz="1600" strike="noStrike" noProof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endParaRPr>
            </a:p>
          </p:txBody>
        </p:sp>
      </p:grpSp>
      <p:sp>
        <p:nvSpPr>
          <p:cNvPr id="10" name="椭圆 9"/>
          <p:cNvSpPr/>
          <p:nvPr/>
        </p:nvSpPr>
        <p:spPr>
          <a:xfrm>
            <a:off x="1419225" y="4407535"/>
            <a:ext cx="914400" cy="914400"/>
          </a:xfrm>
          <a:prstGeom prst="ellipse">
            <a:avLst/>
          </a:prstGeom>
          <a:solidFill>
            <a:srgbClr val="8EE2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50" name="奔跑"/>
          <p:cNvSpPr/>
          <p:nvPr/>
        </p:nvSpPr>
        <p:spPr bwMode="auto">
          <a:xfrm rot="19080000">
            <a:off x="4721860" y="2732405"/>
            <a:ext cx="1913255" cy="1790065"/>
          </a:xfrm>
          <a:custGeom>
            <a:avLst/>
            <a:gdLst>
              <a:gd name="T0" fmla="*/ 803970 w 12269552"/>
              <a:gd name="T1" fmla="*/ 262762 h 11753851"/>
              <a:gd name="T2" fmla="*/ 1171916 w 12269552"/>
              <a:gd name="T3" fmla="*/ 262762 h 11753851"/>
              <a:gd name="T4" fmla="*/ 1241319 w 12269552"/>
              <a:gd name="T5" fmla="*/ 290855 h 11753851"/>
              <a:gd name="T6" fmla="*/ 1475966 w 12269552"/>
              <a:gd name="T7" fmla="*/ 525518 h 11753851"/>
              <a:gd name="T8" fmla="*/ 1670404 w 12269552"/>
              <a:gd name="T9" fmla="*/ 331067 h 11753851"/>
              <a:gd name="T10" fmla="*/ 1721079 w 12269552"/>
              <a:gd name="T11" fmla="*/ 312889 h 11753851"/>
              <a:gd name="T12" fmla="*/ 1800397 w 12269552"/>
              <a:gd name="T13" fmla="*/ 391661 h 11753851"/>
              <a:gd name="T14" fmla="*/ 1782220 w 12269552"/>
              <a:gd name="T15" fmla="*/ 441238 h 11753851"/>
              <a:gd name="T16" fmla="*/ 1547572 w 12269552"/>
              <a:gd name="T17" fmla="*/ 678105 h 11753851"/>
              <a:gd name="T18" fmla="*/ 1419232 w 12269552"/>
              <a:gd name="T19" fmla="*/ 688571 h 11753851"/>
              <a:gd name="T20" fmla="*/ 1275469 w 12269552"/>
              <a:gd name="T21" fmla="*/ 544247 h 11753851"/>
              <a:gd name="T22" fmla="*/ 1050185 w 12269552"/>
              <a:gd name="T23" fmla="*/ 804250 h 11753851"/>
              <a:gd name="T24" fmla="*/ 1256190 w 12269552"/>
              <a:gd name="T25" fmla="*/ 1010268 h 11753851"/>
              <a:gd name="T26" fmla="*/ 1274918 w 12269552"/>
              <a:gd name="T27" fmla="*/ 1130905 h 11753851"/>
              <a:gd name="T28" fmla="*/ 1159247 w 12269552"/>
              <a:gd name="T29" fmla="*/ 1646503 h 11753851"/>
              <a:gd name="T30" fmla="*/ 1063405 w 12269552"/>
              <a:gd name="T31" fmla="*/ 1724724 h 11753851"/>
              <a:gd name="T32" fmla="*/ 965360 w 12269552"/>
              <a:gd name="T33" fmla="*/ 1626672 h 11753851"/>
              <a:gd name="T34" fmla="*/ 968114 w 12269552"/>
              <a:gd name="T35" fmla="*/ 1601884 h 11753851"/>
              <a:gd name="T36" fmla="*/ 1063405 w 12269552"/>
              <a:gd name="T37" fmla="*/ 1179380 h 11753851"/>
              <a:gd name="T38" fmla="*/ 828757 w 12269552"/>
              <a:gd name="T39" fmla="*/ 951327 h 11753851"/>
              <a:gd name="T40" fmla="*/ 627709 w 12269552"/>
              <a:gd name="T41" fmla="*/ 1176075 h 11753851"/>
              <a:gd name="T42" fmla="*/ 508182 w 12269552"/>
              <a:gd name="T43" fmla="*/ 1213533 h 11753851"/>
              <a:gd name="T44" fmla="*/ 100027 w 12269552"/>
              <a:gd name="T45" fmla="*/ 1214084 h 11753851"/>
              <a:gd name="T46" fmla="*/ 2533 w 12269552"/>
              <a:gd name="T47" fmla="*/ 1137515 h 11753851"/>
              <a:gd name="T48" fmla="*/ 75791 w 12269552"/>
              <a:gd name="T49" fmla="*/ 1020735 h 11753851"/>
              <a:gd name="T50" fmla="*/ 100578 w 12269552"/>
              <a:gd name="T51" fmla="*/ 1018531 h 11753851"/>
              <a:gd name="T52" fmla="*/ 451999 w 12269552"/>
              <a:gd name="T53" fmla="*/ 1019633 h 11753851"/>
              <a:gd name="T54" fmla="*/ 971969 w 12269552"/>
              <a:gd name="T55" fmla="*/ 417001 h 11753851"/>
              <a:gd name="T56" fmla="*/ 835918 w 12269552"/>
              <a:gd name="T57" fmla="*/ 416450 h 11753851"/>
              <a:gd name="T58" fmla="*/ 599617 w 12269552"/>
              <a:gd name="T59" fmla="*/ 689122 h 11753851"/>
              <a:gd name="T60" fmla="*/ 541231 w 12269552"/>
              <a:gd name="T61" fmla="*/ 716664 h 11753851"/>
              <a:gd name="T62" fmla="*/ 464667 w 12269552"/>
              <a:gd name="T63" fmla="*/ 640647 h 11753851"/>
              <a:gd name="T64" fmla="*/ 490556 w 12269552"/>
              <a:gd name="T65" fmla="*/ 583358 h 11753851"/>
              <a:gd name="T66" fmla="*/ 745033 w 12269552"/>
              <a:gd name="T67" fmla="*/ 290304 h 11753851"/>
              <a:gd name="T68" fmla="*/ 803970 w 12269552"/>
              <a:gd name="T69" fmla="*/ 262762 h 11753851"/>
              <a:gd name="T70" fmla="*/ 1357685 w 12269552"/>
              <a:gd name="T71" fmla="*/ 0 h 11753851"/>
              <a:gd name="T72" fmla="*/ 1509449 w 12269552"/>
              <a:gd name="T73" fmla="*/ 151764 h 11753851"/>
              <a:gd name="T74" fmla="*/ 1357685 w 12269552"/>
              <a:gd name="T75" fmla="*/ 303527 h 11753851"/>
              <a:gd name="T76" fmla="*/ 1205921 w 12269552"/>
              <a:gd name="T77" fmla="*/ 151764 h 11753851"/>
              <a:gd name="T78" fmla="*/ 1357685 w 12269552"/>
              <a:gd name="T79" fmla="*/ 0 h 11753851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12269552" h="11753851">
                <a:moveTo>
                  <a:pt x="5478990" y="1790700"/>
                </a:moveTo>
                <a:cubicBezTo>
                  <a:pt x="7986505" y="1790700"/>
                  <a:pt x="7986505" y="1790700"/>
                  <a:pt x="7986505" y="1790700"/>
                </a:cubicBezTo>
                <a:cubicBezTo>
                  <a:pt x="8170440" y="1790700"/>
                  <a:pt x="8335605" y="1862026"/>
                  <a:pt x="8459480" y="1982155"/>
                </a:cubicBezTo>
                <a:cubicBezTo>
                  <a:pt x="10058584" y="3581364"/>
                  <a:pt x="10058584" y="3581364"/>
                  <a:pt x="10058584" y="3581364"/>
                </a:cubicBezTo>
                <a:cubicBezTo>
                  <a:pt x="11383663" y="2256197"/>
                  <a:pt x="11383663" y="2256197"/>
                  <a:pt x="11383663" y="2256197"/>
                </a:cubicBezTo>
                <a:cubicBezTo>
                  <a:pt x="11477507" y="2177363"/>
                  <a:pt x="11597628" y="2132315"/>
                  <a:pt x="11729010" y="2132315"/>
                </a:cubicBezTo>
                <a:cubicBezTo>
                  <a:pt x="12029311" y="2132315"/>
                  <a:pt x="12269552" y="2372572"/>
                  <a:pt x="12269552" y="2669139"/>
                </a:cubicBezTo>
                <a:cubicBezTo>
                  <a:pt x="12269552" y="2796776"/>
                  <a:pt x="12220753" y="2916904"/>
                  <a:pt x="12145678" y="3007000"/>
                </a:cubicBezTo>
                <a:cubicBezTo>
                  <a:pt x="10546573" y="4621226"/>
                  <a:pt x="10546573" y="4621226"/>
                  <a:pt x="10546573" y="4621226"/>
                </a:cubicBezTo>
                <a:cubicBezTo>
                  <a:pt x="10062338" y="5105494"/>
                  <a:pt x="9671946" y="4692552"/>
                  <a:pt x="9671946" y="4692552"/>
                </a:cubicBezTo>
                <a:cubicBezTo>
                  <a:pt x="8692213" y="3709001"/>
                  <a:pt x="8692213" y="3709001"/>
                  <a:pt x="8692213" y="3709001"/>
                </a:cubicBezTo>
                <a:cubicBezTo>
                  <a:pt x="7156923" y="5480895"/>
                  <a:pt x="7156923" y="5480895"/>
                  <a:pt x="7156923" y="5480895"/>
                </a:cubicBezTo>
                <a:cubicBezTo>
                  <a:pt x="8560831" y="6884896"/>
                  <a:pt x="8560831" y="6884896"/>
                  <a:pt x="8560831" y="6884896"/>
                </a:cubicBezTo>
                <a:cubicBezTo>
                  <a:pt x="8560831" y="6884896"/>
                  <a:pt x="8857379" y="7158939"/>
                  <a:pt x="8688459" y="7707025"/>
                </a:cubicBezTo>
                <a:cubicBezTo>
                  <a:pt x="7900169" y="11220781"/>
                  <a:pt x="7900169" y="11220781"/>
                  <a:pt x="7900169" y="11220781"/>
                </a:cubicBezTo>
                <a:cubicBezTo>
                  <a:pt x="7840108" y="11524856"/>
                  <a:pt x="7569837" y="11753851"/>
                  <a:pt x="7247013" y="11753851"/>
                </a:cubicBezTo>
                <a:cubicBezTo>
                  <a:pt x="6879144" y="11753851"/>
                  <a:pt x="6578843" y="11453530"/>
                  <a:pt x="6578843" y="11085637"/>
                </a:cubicBezTo>
                <a:cubicBezTo>
                  <a:pt x="6578843" y="11025572"/>
                  <a:pt x="6586351" y="10969262"/>
                  <a:pt x="6597612" y="10916706"/>
                </a:cubicBezTo>
                <a:cubicBezTo>
                  <a:pt x="7247013" y="8037378"/>
                  <a:pt x="7247013" y="8037378"/>
                  <a:pt x="7247013" y="8037378"/>
                </a:cubicBezTo>
                <a:cubicBezTo>
                  <a:pt x="5647909" y="6483216"/>
                  <a:pt x="5647909" y="6483216"/>
                  <a:pt x="5647909" y="6483216"/>
                </a:cubicBezTo>
                <a:cubicBezTo>
                  <a:pt x="4277784" y="8014854"/>
                  <a:pt x="4277784" y="8014854"/>
                  <a:pt x="4277784" y="8014854"/>
                </a:cubicBezTo>
                <a:cubicBezTo>
                  <a:pt x="4277784" y="8014854"/>
                  <a:pt x="4056312" y="8288897"/>
                  <a:pt x="3463217" y="8270127"/>
                </a:cubicBezTo>
                <a:cubicBezTo>
                  <a:pt x="681676" y="8273881"/>
                  <a:pt x="681676" y="8273881"/>
                  <a:pt x="681676" y="8273881"/>
                </a:cubicBezTo>
                <a:cubicBezTo>
                  <a:pt x="370114" y="8277635"/>
                  <a:pt x="88581" y="8067410"/>
                  <a:pt x="17260" y="7752073"/>
                </a:cubicBezTo>
                <a:cubicBezTo>
                  <a:pt x="-65323" y="7391688"/>
                  <a:pt x="156149" y="7038811"/>
                  <a:pt x="516511" y="6956222"/>
                </a:cubicBezTo>
                <a:cubicBezTo>
                  <a:pt x="572817" y="6944960"/>
                  <a:pt x="629124" y="6941206"/>
                  <a:pt x="685430" y="6941206"/>
                </a:cubicBezTo>
                <a:cubicBezTo>
                  <a:pt x="3080333" y="6948714"/>
                  <a:pt x="3080333" y="6948714"/>
                  <a:pt x="3080333" y="6948714"/>
                </a:cubicBezTo>
                <a:cubicBezTo>
                  <a:pt x="6623888" y="2841824"/>
                  <a:pt x="6623888" y="2841824"/>
                  <a:pt x="6623888" y="2841824"/>
                </a:cubicBezTo>
                <a:lnTo>
                  <a:pt x="5696708" y="2838070"/>
                </a:lnTo>
                <a:cubicBezTo>
                  <a:pt x="4086342" y="4696306"/>
                  <a:pt x="4086342" y="4696306"/>
                  <a:pt x="4086342" y="4696306"/>
                </a:cubicBezTo>
                <a:cubicBezTo>
                  <a:pt x="3992498" y="4812681"/>
                  <a:pt x="3849855" y="4884007"/>
                  <a:pt x="3688443" y="4884007"/>
                </a:cubicBezTo>
                <a:cubicBezTo>
                  <a:pt x="3399403" y="4884007"/>
                  <a:pt x="3166669" y="4651258"/>
                  <a:pt x="3166669" y="4365953"/>
                </a:cubicBezTo>
                <a:cubicBezTo>
                  <a:pt x="3166669" y="4208284"/>
                  <a:pt x="3234237" y="4069386"/>
                  <a:pt x="3343097" y="3975536"/>
                </a:cubicBezTo>
                <a:cubicBezTo>
                  <a:pt x="5077337" y="1978401"/>
                  <a:pt x="5077337" y="1978401"/>
                  <a:pt x="5077337" y="1978401"/>
                </a:cubicBezTo>
                <a:cubicBezTo>
                  <a:pt x="5171181" y="1862026"/>
                  <a:pt x="5313824" y="1790700"/>
                  <a:pt x="5478990" y="1790700"/>
                </a:cubicBezTo>
                <a:close/>
                <a:moveTo>
                  <a:pt x="9252509" y="0"/>
                </a:moveTo>
                <a:cubicBezTo>
                  <a:pt x="9823713" y="0"/>
                  <a:pt x="10286766" y="463053"/>
                  <a:pt x="10286766" y="1034257"/>
                </a:cubicBezTo>
                <a:cubicBezTo>
                  <a:pt x="10286766" y="1605461"/>
                  <a:pt x="9823713" y="2068514"/>
                  <a:pt x="9252509" y="2068514"/>
                </a:cubicBezTo>
                <a:cubicBezTo>
                  <a:pt x="8681305" y="2068514"/>
                  <a:pt x="8218252" y="1605461"/>
                  <a:pt x="8218252" y="1034257"/>
                </a:cubicBezTo>
                <a:cubicBezTo>
                  <a:pt x="8218252" y="463053"/>
                  <a:pt x="8681305" y="0"/>
                  <a:pt x="9252509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" name="同侧圆角矩形 3"/>
          <p:cNvSpPr/>
          <p:nvPr/>
        </p:nvSpPr>
        <p:spPr>
          <a:xfrm>
            <a:off x="2818130" y="5523230"/>
            <a:ext cx="1478915" cy="133223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8EE2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同侧圆角矩形 4"/>
          <p:cNvSpPr/>
          <p:nvPr/>
        </p:nvSpPr>
        <p:spPr>
          <a:xfrm>
            <a:off x="4514850" y="4695190"/>
            <a:ext cx="1478915" cy="216027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8EE2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同侧圆角矩形 5"/>
          <p:cNvSpPr/>
          <p:nvPr/>
        </p:nvSpPr>
        <p:spPr>
          <a:xfrm>
            <a:off x="6211570" y="3867150"/>
            <a:ext cx="1478915" cy="298831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8EE2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同侧圆角矩形 6"/>
          <p:cNvSpPr/>
          <p:nvPr/>
        </p:nvSpPr>
        <p:spPr>
          <a:xfrm>
            <a:off x="7908290" y="3039110"/>
            <a:ext cx="1478915" cy="381571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8EE2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公文包"/>
          <p:cNvSpPr/>
          <p:nvPr/>
        </p:nvSpPr>
        <p:spPr>
          <a:xfrm>
            <a:off x="1570355" y="4526280"/>
            <a:ext cx="612000" cy="612000"/>
          </a:xfrm>
          <a:custGeom>
            <a:avLst/>
            <a:gdLst>
              <a:gd name="connsiteX0" fmla="*/ 3261356 w 3261356"/>
              <a:gd name="connsiteY0" fmla="*/ 1385789 h 2766950"/>
              <a:gd name="connsiteX1" fmla="*/ 3261356 w 3261356"/>
              <a:gd name="connsiteY1" fmla="*/ 2634211 h 2766950"/>
              <a:gd name="connsiteX2" fmla="*/ 3259675 w 3261356"/>
              <a:gd name="connsiteY2" fmla="*/ 2649333 h 2766950"/>
              <a:gd name="connsiteX3" fmla="*/ 3256313 w 3261356"/>
              <a:gd name="connsiteY3" fmla="*/ 2662775 h 2766950"/>
              <a:gd name="connsiteX4" fmla="*/ 3252951 w 3261356"/>
              <a:gd name="connsiteY4" fmla="*/ 2674537 h 2766950"/>
              <a:gd name="connsiteX5" fmla="*/ 3244545 w 3261356"/>
              <a:gd name="connsiteY5" fmla="*/ 2686298 h 2766950"/>
              <a:gd name="connsiteX6" fmla="*/ 3237821 w 3261356"/>
              <a:gd name="connsiteY6" fmla="*/ 2698060 h 2766950"/>
              <a:gd name="connsiteX7" fmla="*/ 3229415 w 3261356"/>
              <a:gd name="connsiteY7" fmla="*/ 2709822 h 2766950"/>
              <a:gd name="connsiteX8" fmla="*/ 3217647 w 3261356"/>
              <a:gd name="connsiteY8" fmla="*/ 2719903 h 2766950"/>
              <a:gd name="connsiteX9" fmla="*/ 3202517 w 3261356"/>
              <a:gd name="connsiteY9" fmla="*/ 2729985 h 2766950"/>
              <a:gd name="connsiteX10" fmla="*/ 3175619 w 3261356"/>
              <a:gd name="connsiteY10" fmla="*/ 2746787 h 2766950"/>
              <a:gd name="connsiteX11" fmla="*/ 3141997 w 3261356"/>
              <a:gd name="connsiteY11" fmla="*/ 2758549 h 2766950"/>
              <a:gd name="connsiteX12" fmla="*/ 3105013 w 3261356"/>
              <a:gd name="connsiteY12" fmla="*/ 2765270 h 2766950"/>
              <a:gd name="connsiteX13" fmla="*/ 3066347 w 3261356"/>
              <a:gd name="connsiteY13" fmla="*/ 2766950 h 2766950"/>
              <a:gd name="connsiteX14" fmla="*/ 196690 w 3261356"/>
              <a:gd name="connsiteY14" fmla="*/ 2766950 h 2766950"/>
              <a:gd name="connsiteX15" fmla="*/ 158024 w 3261356"/>
              <a:gd name="connsiteY15" fmla="*/ 2765270 h 2766950"/>
              <a:gd name="connsiteX16" fmla="*/ 121040 w 3261356"/>
              <a:gd name="connsiteY16" fmla="*/ 2758549 h 2766950"/>
              <a:gd name="connsiteX17" fmla="*/ 87418 w 3261356"/>
              <a:gd name="connsiteY17" fmla="*/ 2746787 h 2766950"/>
              <a:gd name="connsiteX18" fmla="*/ 57158 w 3261356"/>
              <a:gd name="connsiteY18" fmla="*/ 2729985 h 2766950"/>
              <a:gd name="connsiteX19" fmla="*/ 47071 w 3261356"/>
              <a:gd name="connsiteY19" fmla="*/ 2719903 h 2766950"/>
              <a:gd name="connsiteX20" fmla="*/ 35303 w 3261356"/>
              <a:gd name="connsiteY20" fmla="*/ 2709822 h 2766950"/>
              <a:gd name="connsiteX21" fmla="*/ 25217 w 3261356"/>
              <a:gd name="connsiteY21" fmla="*/ 2698060 h 2766950"/>
              <a:gd name="connsiteX22" fmla="*/ 16811 w 3261356"/>
              <a:gd name="connsiteY22" fmla="*/ 2686298 h 2766950"/>
              <a:gd name="connsiteX23" fmla="*/ 8405 w 3261356"/>
              <a:gd name="connsiteY23" fmla="*/ 2674537 h 2766950"/>
              <a:gd name="connsiteX24" fmla="*/ 5043 w 3261356"/>
              <a:gd name="connsiteY24" fmla="*/ 2662775 h 2766950"/>
              <a:gd name="connsiteX25" fmla="*/ 1681 w 3261356"/>
              <a:gd name="connsiteY25" fmla="*/ 2649333 h 2766950"/>
              <a:gd name="connsiteX26" fmla="*/ 0 w 3261356"/>
              <a:gd name="connsiteY26" fmla="*/ 2634211 h 2766950"/>
              <a:gd name="connsiteX27" fmla="*/ 0 w 3261356"/>
              <a:gd name="connsiteY27" fmla="*/ 1389150 h 2766950"/>
              <a:gd name="connsiteX28" fmla="*/ 196690 w 3261356"/>
              <a:gd name="connsiteY28" fmla="*/ 1441237 h 2766950"/>
              <a:gd name="connsiteX29" fmla="*/ 406829 w 3261356"/>
              <a:gd name="connsiteY29" fmla="*/ 1495005 h 2766950"/>
              <a:gd name="connsiteX30" fmla="*/ 660677 w 3261356"/>
              <a:gd name="connsiteY30" fmla="*/ 1555494 h 2766950"/>
              <a:gd name="connsiteX31" fmla="*/ 795165 w 3261356"/>
              <a:gd name="connsiteY31" fmla="*/ 1589099 h 2766950"/>
              <a:gd name="connsiteX32" fmla="*/ 933017 w 3261356"/>
              <a:gd name="connsiteY32" fmla="*/ 1619343 h 2766950"/>
              <a:gd name="connsiteX33" fmla="*/ 1067506 w 3261356"/>
              <a:gd name="connsiteY33" fmla="*/ 1646227 h 2766950"/>
              <a:gd name="connsiteX34" fmla="*/ 1200314 w 3261356"/>
              <a:gd name="connsiteY34" fmla="*/ 1671431 h 2766950"/>
              <a:gd name="connsiteX35" fmla="*/ 1326397 w 3261356"/>
              <a:gd name="connsiteY35" fmla="*/ 1693274 h 2766950"/>
              <a:gd name="connsiteX36" fmla="*/ 1442394 w 3261356"/>
              <a:gd name="connsiteY36" fmla="*/ 1708396 h 2766950"/>
              <a:gd name="connsiteX37" fmla="*/ 1544942 w 3261356"/>
              <a:gd name="connsiteY37" fmla="*/ 1720158 h 2766950"/>
              <a:gd name="connsiteX38" fmla="*/ 1588650 w 3261356"/>
              <a:gd name="connsiteY38" fmla="*/ 1723518 h 2766950"/>
              <a:gd name="connsiteX39" fmla="*/ 1630678 w 3261356"/>
              <a:gd name="connsiteY39" fmla="*/ 1725199 h 2766950"/>
              <a:gd name="connsiteX40" fmla="*/ 1672706 w 3261356"/>
              <a:gd name="connsiteY40" fmla="*/ 1723518 h 2766950"/>
              <a:gd name="connsiteX41" fmla="*/ 1719777 w 3261356"/>
              <a:gd name="connsiteY41" fmla="*/ 1720158 h 2766950"/>
              <a:gd name="connsiteX42" fmla="*/ 1820644 w 3261356"/>
              <a:gd name="connsiteY42" fmla="*/ 1708396 h 2766950"/>
              <a:gd name="connsiteX43" fmla="*/ 1934959 w 3261356"/>
              <a:gd name="connsiteY43" fmla="*/ 1693274 h 2766950"/>
              <a:gd name="connsiteX44" fmla="*/ 2061043 w 3261356"/>
              <a:gd name="connsiteY44" fmla="*/ 1671431 h 2766950"/>
              <a:gd name="connsiteX45" fmla="*/ 2193850 w 3261356"/>
              <a:gd name="connsiteY45" fmla="*/ 1646227 h 2766950"/>
              <a:gd name="connsiteX46" fmla="*/ 2330020 w 3261356"/>
              <a:gd name="connsiteY46" fmla="*/ 1615983 h 2766950"/>
              <a:gd name="connsiteX47" fmla="*/ 2466190 w 3261356"/>
              <a:gd name="connsiteY47" fmla="*/ 1585738 h 2766950"/>
              <a:gd name="connsiteX48" fmla="*/ 2602360 w 3261356"/>
              <a:gd name="connsiteY48" fmla="*/ 1553814 h 2766950"/>
              <a:gd name="connsiteX49" fmla="*/ 2854527 w 3261356"/>
              <a:gd name="connsiteY49" fmla="*/ 1493325 h 2766950"/>
              <a:gd name="connsiteX50" fmla="*/ 3066347 w 3261356"/>
              <a:gd name="connsiteY50" fmla="*/ 1437877 h 2766950"/>
              <a:gd name="connsiteX51" fmla="*/ 1508607 w 3261356"/>
              <a:gd name="connsiteY51" fmla="*/ 1206475 h 2766950"/>
              <a:gd name="connsiteX52" fmla="*/ 1417230 w 3261356"/>
              <a:gd name="connsiteY52" fmla="*/ 1297852 h 2766950"/>
              <a:gd name="connsiteX53" fmla="*/ 1417230 w 3261356"/>
              <a:gd name="connsiteY53" fmla="*/ 1314415 h 2766950"/>
              <a:gd name="connsiteX54" fmla="*/ 1508607 w 3261356"/>
              <a:gd name="connsiteY54" fmla="*/ 1405791 h 2766950"/>
              <a:gd name="connsiteX55" fmla="*/ 1752750 w 3261356"/>
              <a:gd name="connsiteY55" fmla="*/ 1405791 h 2766950"/>
              <a:gd name="connsiteX56" fmla="*/ 1844126 w 3261356"/>
              <a:gd name="connsiteY56" fmla="*/ 1314415 h 2766950"/>
              <a:gd name="connsiteX57" fmla="*/ 1844126 w 3261356"/>
              <a:gd name="connsiteY57" fmla="*/ 1297852 h 2766950"/>
              <a:gd name="connsiteX58" fmla="*/ 1752750 w 3261356"/>
              <a:gd name="connsiteY58" fmla="*/ 1206475 h 2766950"/>
              <a:gd name="connsiteX59" fmla="*/ 1630678 w 3261356"/>
              <a:gd name="connsiteY59" fmla="*/ 174304 h 2766950"/>
              <a:gd name="connsiteX60" fmla="*/ 1114624 w 3261356"/>
              <a:gd name="connsiteY60" fmla="*/ 469036 h 2766950"/>
              <a:gd name="connsiteX61" fmla="*/ 1111230 w 3261356"/>
              <a:gd name="connsiteY61" fmla="*/ 492633 h 2766950"/>
              <a:gd name="connsiteX62" fmla="*/ 2150126 w 3261356"/>
              <a:gd name="connsiteY62" fmla="*/ 492633 h 2766950"/>
              <a:gd name="connsiteX63" fmla="*/ 2146731 w 3261356"/>
              <a:gd name="connsiteY63" fmla="*/ 469036 h 2766950"/>
              <a:gd name="connsiteX64" fmla="*/ 1630678 w 3261356"/>
              <a:gd name="connsiteY64" fmla="*/ 174304 h 2766950"/>
              <a:gd name="connsiteX65" fmla="*/ 1630678 w 3261356"/>
              <a:gd name="connsiteY65" fmla="*/ 0 h 2766950"/>
              <a:gd name="connsiteX66" fmla="*/ 2269992 w 3261356"/>
              <a:gd name="connsiteY66" fmla="*/ 488510 h 2766950"/>
              <a:gd name="connsiteX67" fmla="*/ 2270238 w 3261356"/>
              <a:gd name="connsiteY67" fmla="*/ 492633 h 2766950"/>
              <a:gd name="connsiteX68" fmla="*/ 3066347 w 3261356"/>
              <a:gd name="connsiteY68" fmla="*/ 492633 h 2766950"/>
              <a:gd name="connsiteX69" fmla="*/ 3105012 w 3261356"/>
              <a:gd name="connsiteY69" fmla="*/ 494313 h 2766950"/>
              <a:gd name="connsiteX70" fmla="*/ 3141998 w 3261356"/>
              <a:gd name="connsiteY70" fmla="*/ 501035 h 2766950"/>
              <a:gd name="connsiteX71" fmla="*/ 3175621 w 3261356"/>
              <a:gd name="connsiteY71" fmla="*/ 512796 h 2766950"/>
              <a:gd name="connsiteX72" fmla="*/ 3202518 w 3261356"/>
              <a:gd name="connsiteY72" fmla="*/ 529599 h 2766950"/>
              <a:gd name="connsiteX73" fmla="*/ 3217649 w 3261356"/>
              <a:gd name="connsiteY73" fmla="*/ 539681 h 2766950"/>
              <a:gd name="connsiteX74" fmla="*/ 3229416 w 3261356"/>
              <a:gd name="connsiteY74" fmla="*/ 549763 h 2766950"/>
              <a:gd name="connsiteX75" fmla="*/ 3237821 w 3261356"/>
              <a:gd name="connsiteY75" fmla="*/ 561524 h 2766950"/>
              <a:gd name="connsiteX76" fmla="*/ 3244546 w 3261356"/>
              <a:gd name="connsiteY76" fmla="*/ 573285 h 2766950"/>
              <a:gd name="connsiteX77" fmla="*/ 3252951 w 3261356"/>
              <a:gd name="connsiteY77" fmla="*/ 585046 h 2766950"/>
              <a:gd name="connsiteX78" fmla="*/ 3256314 w 3261356"/>
              <a:gd name="connsiteY78" fmla="*/ 596807 h 2766950"/>
              <a:gd name="connsiteX79" fmla="*/ 3259676 w 3261356"/>
              <a:gd name="connsiteY79" fmla="*/ 610251 h 2766950"/>
              <a:gd name="connsiteX80" fmla="*/ 3261356 w 3261356"/>
              <a:gd name="connsiteY80" fmla="*/ 625372 h 2766950"/>
              <a:gd name="connsiteX81" fmla="*/ 3261356 w 3261356"/>
              <a:gd name="connsiteY81" fmla="*/ 1326877 h 2766950"/>
              <a:gd name="connsiteX82" fmla="*/ 3261353 w 3261356"/>
              <a:gd name="connsiteY82" fmla="*/ 1326877 h 2766950"/>
              <a:gd name="connsiteX83" fmla="*/ 3261350 w 3261356"/>
              <a:gd name="connsiteY83" fmla="*/ 1326880 h 2766950"/>
              <a:gd name="connsiteX84" fmla="*/ 3066350 w 3261356"/>
              <a:gd name="connsiteY84" fmla="*/ 1378964 h 2766950"/>
              <a:gd name="connsiteX85" fmla="*/ 2854531 w 3261356"/>
              <a:gd name="connsiteY85" fmla="*/ 1434413 h 2766950"/>
              <a:gd name="connsiteX86" fmla="*/ 2602365 w 3261356"/>
              <a:gd name="connsiteY86" fmla="*/ 1494902 h 2766950"/>
              <a:gd name="connsiteX87" fmla="*/ 2466193 w 3261356"/>
              <a:gd name="connsiteY87" fmla="*/ 1526826 h 2766950"/>
              <a:gd name="connsiteX88" fmla="*/ 2330026 w 3261356"/>
              <a:gd name="connsiteY88" fmla="*/ 1557071 h 2766950"/>
              <a:gd name="connsiteX89" fmla="*/ 2193854 w 3261356"/>
              <a:gd name="connsiteY89" fmla="*/ 1587315 h 2766950"/>
              <a:gd name="connsiteX90" fmla="*/ 2061046 w 3261356"/>
              <a:gd name="connsiteY90" fmla="*/ 1612517 h 2766950"/>
              <a:gd name="connsiteX91" fmla="*/ 1934963 w 3261356"/>
              <a:gd name="connsiteY91" fmla="*/ 1634360 h 2766950"/>
              <a:gd name="connsiteX92" fmla="*/ 1820647 w 3261356"/>
              <a:gd name="connsiteY92" fmla="*/ 1649484 h 2766950"/>
              <a:gd name="connsiteX93" fmla="*/ 1719781 w 3261356"/>
              <a:gd name="connsiteY93" fmla="*/ 1661245 h 2766950"/>
              <a:gd name="connsiteX94" fmla="*/ 1672711 w 3261356"/>
              <a:gd name="connsiteY94" fmla="*/ 1664604 h 2766950"/>
              <a:gd name="connsiteX95" fmla="*/ 1630683 w 3261356"/>
              <a:gd name="connsiteY95" fmla="*/ 1666287 h 2766950"/>
              <a:gd name="connsiteX96" fmla="*/ 1588655 w 3261356"/>
              <a:gd name="connsiteY96" fmla="*/ 1664604 h 2766950"/>
              <a:gd name="connsiteX97" fmla="*/ 1544944 w 3261356"/>
              <a:gd name="connsiteY97" fmla="*/ 1661245 h 2766950"/>
              <a:gd name="connsiteX98" fmla="*/ 1442396 w 3261356"/>
              <a:gd name="connsiteY98" fmla="*/ 1649484 h 2766950"/>
              <a:gd name="connsiteX99" fmla="*/ 1326400 w 3261356"/>
              <a:gd name="connsiteY99" fmla="*/ 1634360 h 2766950"/>
              <a:gd name="connsiteX100" fmla="*/ 1200317 w 3261356"/>
              <a:gd name="connsiteY100" fmla="*/ 1612517 h 2766950"/>
              <a:gd name="connsiteX101" fmla="*/ 1067508 w 3261356"/>
              <a:gd name="connsiteY101" fmla="*/ 1587315 h 2766950"/>
              <a:gd name="connsiteX102" fmla="*/ 933020 w 3261356"/>
              <a:gd name="connsiteY102" fmla="*/ 1560430 h 2766950"/>
              <a:gd name="connsiteX103" fmla="*/ 795169 w 3261356"/>
              <a:gd name="connsiteY103" fmla="*/ 1530186 h 2766950"/>
              <a:gd name="connsiteX104" fmla="*/ 660681 w 3261356"/>
              <a:gd name="connsiteY104" fmla="*/ 1496582 h 2766950"/>
              <a:gd name="connsiteX105" fmla="*/ 406834 w 3261356"/>
              <a:gd name="connsiteY105" fmla="*/ 1436093 h 2766950"/>
              <a:gd name="connsiteX106" fmla="*/ 196695 w 3261356"/>
              <a:gd name="connsiteY106" fmla="*/ 1382323 h 2766950"/>
              <a:gd name="connsiteX107" fmla="*/ 3 w 3261356"/>
              <a:gd name="connsiteY107" fmla="*/ 1330236 h 2766950"/>
              <a:gd name="connsiteX108" fmla="*/ 3 w 3261356"/>
              <a:gd name="connsiteY108" fmla="*/ 1332325 h 2766950"/>
              <a:gd name="connsiteX109" fmla="*/ 0 w 3261356"/>
              <a:gd name="connsiteY109" fmla="*/ 1332322 h 2766950"/>
              <a:gd name="connsiteX110" fmla="*/ 0 w 3261356"/>
              <a:gd name="connsiteY110" fmla="*/ 971511 h 2766950"/>
              <a:gd name="connsiteX111" fmla="*/ 0 w 3261356"/>
              <a:gd name="connsiteY111" fmla="*/ 625372 h 2766950"/>
              <a:gd name="connsiteX112" fmla="*/ 1683 w 3261356"/>
              <a:gd name="connsiteY112" fmla="*/ 610251 h 2766950"/>
              <a:gd name="connsiteX113" fmla="*/ 5046 w 3261356"/>
              <a:gd name="connsiteY113" fmla="*/ 596807 h 2766950"/>
              <a:gd name="connsiteX114" fmla="*/ 8405 w 3261356"/>
              <a:gd name="connsiteY114" fmla="*/ 585046 h 2766950"/>
              <a:gd name="connsiteX115" fmla="*/ 16813 w 3261356"/>
              <a:gd name="connsiteY115" fmla="*/ 573285 h 2766950"/>
              <a:gd name="connsiteX116" fmla="*/ 25218 w 3261356"/>
              <a:gd name="connsiteY116" fmla="*/ 561524 h 2766950"/>
              <a:gd name="connsiteX117" fmla="*/ 35303 w 3261356"/>
              <a:gd name="connsiteY117" fmla="*/ 549763 h 2766950"/>
              <a:gd name="connsiteX118" fmla="*/ 47073 w 3261356"/>
              <a:gd name="connsiteY118" fmla="*/ 539681 h 2766950"/>
              <a:gd name="connsiteX119" fmla="*/ 57158 w 3261356"/>
              <a:gd name="connsiteY119" fmla="*/ 529599 h 2766950"/>
              <a:gd name="connsiteX120" fmla="*/ 87418 w 3261356"/>
              <a:gd name="connsiteY120" fmla="*/ 512796 h 2766950"/>
              <a:gd name="connsiteX121" fmla="*/ 121041 w 3261356"/>
              <a:gd name="connsiteY121" fmla="*/ 501035 h 2766950"/>
              <a:gd name="connsiteX122" fmla="*/ 158027 w 3261356"/>
              <a:gd name="connsiteY122" fmla="*/ 494313 h 2766950"/>
              <a:gd name="connsiteX123" fmla="*/ 196692 w 3261356"/>
              <a:gd name="connsiteY123" fmla="*/ 492633 h 2766950"/>
              <a:gd name="connsiteX124" fmla="*/ 991117 w 3261356"/>
              <a:gd name="connsiteY124" fmla="*/ 492633 h 2766950"/>
              <a:gd name="connsiteX125" fmla="*/ 991363 w 3261356"/>
              <a:gd name="connsiteY125" fmla="*/ 488510 h 2766950"/>
              <a:gd name="connsiteX126" fmla="*/ 1630678 w 3261356"/>
              <a:gd name="connsiteY126" fmla="*/ 0 h 276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3261356" h="2766950">
                <a:moveTo>
                  <a:pt x="3261356" y="1385789"/>
                </a:moveTo>
                <a:lnTo>
                  <a:pt x="3261356" y="2634211"/>
                </a:lnTo>
                <a:lnTo>
                  <a:pt x="3259675" y="2649333"/>
                </a:lnTo>
                <a:lnTo>
                  <a:pt x="3256313" y="2662775"/>
                </a:lnTo>
                <a:lnTo>
                  <a:pt x="3252951" y="2674537"/>
                </a:lnTo>
                <a:lnTo>
                  <a:pt x="3244545" y="2686298"/>
                </a:lnTo>
                <a:lnTo>
                  <a:pt x="3237821" y="2698060"/>
                </a:lnTo>
                <a:lnTo>
                  <a:pt x="3229415" y="2709822"/>
                </a:lnTo>
                <a:lnTo>
                  <a:pt x="3217647" y="2719903"/>
                </a:lnTo>
                <a:lnTo>
                  <a:pt x="3202517" y="2729985"/>
                </a:lnTo>
                <a:lnTo>
                  <a:pt x="3175619" y="2746787"/>
                </a:lnTo>
                <a:lnTo>
                  <a:pt x="3141997" y="2758549"/>
                </a:lnTo>
                <a:lnTo>
                  <a:pt x="3105013" y="2765270"/>
                </a:lnTo>
                <a:lnTo>
                  <a:pt x="3066347" y="2766950"/>
                </a:lnTo>
                <a:lnTo>
                  <a:pt x="196690" y="2766950"/>
                </a:lnTo>
                <a:lnTo>
                  <a:pt x="158024" y="2765270"/>
                </a:lnTo>
                <a:lnTo>
                  <a:pt x="121040" y="2758549"/>
                </a:lnTo>
                <a:lnTo>
                  <a:pt x="87418" y="2746787"/>
                </a:lnTo>
                <a:lnTo>
                  <a:pt x="57158" y="2729985"/>
                </a:lnTo>
                <a:lnTo>
                  <a:pt x="47071" y="2719903"/>
                </a:lnTo>
                <a:lnTo>
                  <a:pt x="35303" y="2709822"/>
                </a:lnTo>
                <a:lnTo>
                  <a:pt x="25217" y="2698060"/>
                </a:lnTo>
                <a:lnTo>
                  <a:pt x="16811" y="2686298"/>
                </a:lnTo>
                <a:lnTo>
                  <a:pt x="8405" y="2674537"/>
                </a:lnTo>
                <a:lnTo>
                  <a:pt x="5043" y="2662775"/>
                </a:lnTo>
                <a:lnTo>
                  <a:pt x="1681" y="2649333"/>
                </a:lnTo>
                <a:lnTo>
                  <a:pt x="0" y="2634211"/>
                </a:lnTo>
                <a:lnTo>
                  <a:pt x="0" y="1389150"/>
                </a:lnTo>
                <a:lnTo>
                  <a:pt x="196690" y="1441237"/>
                </a:lnTo>
                <a:lnTo>
                  <a:pt x="406829" y="1495005"/>
                </a:lnTo>
                <a:lnTo>
                  <a:pt x="660677" y="1555494"/>
                </a:lnTo>
                <a:lnTo>
                  <a:pt x="795165" y="1589099"/>
                </a:lnTo>
                <a:lnTo>
                  <a:pt x="933017" y="1619343"/>
                </a:lnTo>
                <a:lnTo>
                  <a:pt x="1067506" y="1646227"/>
                </a:lnTo>
                <a:lnTo>
                  <a:pt x="1200314" y="1671431"/>
                </a:lnTo>
                <a:lnTo>
                  <a:pt x="1326397" y="1693274"/>
                </a:lnTo>
                <a:lnTo>
                  <a:pt x="1442394" y="1708396"/>
                </a:lnTo>
                <a:lnTo>
                  <a:pt x="1544942" y="1720158"/>
                </a:lnTo>
                <a:lnTo>
                  <a:pt x="1588650" y="1723518"/>
                </a:lnTo>
                <a:lnTo>
                  <a:pt x="1630678" y="1725199"/>
                </a:lnTo>
                <a:lnTo>
                  <a:pt x="1672706" y="1723518"/>
                </a:lnTo>
                <a:lnTo>
                  <a:pt x="1719777" y="1720158"/>
                </a:lnTo>
                <a:lnTo>
                  <a:pt x="1820644" y="1708396"/>
                </a:lnTo>
                <a:lnTo>
                  <a:pt x="1934959" y="1693274"/>
                </a:lnTo>
                <a:lnTo>
                  <a:pt x="2061043" y="1671431"/>
                </a:lnTo>
                <a:lnTo>
                  <a:pt x="2193850" y="1646227"/>
                </a:lnTo>
                <a:lnTo>
                  <a:pt x="2330020" y="1615983"/>
                </a:lnTo>
                <a:lnTo>
                  <a:pt x="2466190" y="1585738"/>
                </a:lnTo>
                <a:lnTo>
                  <a:pt x="2602360" y="1553814"/>
                </a:lnTo>
                <a:lnTo>
                  <a:pt x="2854527" y="1493325"/>
                </a:lnTo>
                <a:lnTo>
                  <a:pt x="3066347" y="1437877"/>
                </a:lnTo>
                <a:close/>
                <a:moveTo>
                  <a:pt x="1508607" y="1206475"/>
                </a:moveTo>
                <a:cubicBezTo>
                  <a:pt x="1458141" y="1206475"/>
                  <a:pt x="1417230" y="1247386"/>
                  <a:pt x="1417230" y="1297852"/>
                </a:cubicBezTo>
                <a:lnTo>
                  <a:pt x="1417230" y="1314415"/>
                </a:lnTo>
                <a:cubicBezTo>
                  <a:pt x="1417230" y="1364881"/>
                  <a:pt x="1458141" y="1405791"/>
                  <a:pt x="1508607" y="1405791"/>
                </a:cubicBezTo>
                <a:lnTo>
                  <a:pt x="1752750" y="1405791"/>
                </a:lnTo>
                <a:cubicBezTo>
                  <a:pt x="1803215" y="1405791"/>
                  <a:pt x="1844126" y="1364881"/>
                  <a:pt x="1844126" y="1314415"/>
                </a:cubicBezTo>
                <a:lnTo>
                  <a:pt x="1844126" y="1297852"/>
                </a:lnTo>
                <a:cubicBezTo>
                  <a:pt x="1844126" y="1247386"/>
                  <a:pt x="1803215" y="1206475"/>
                  <a:pt x="1752750" y="1206475"/>
                </a:cubicBezTo>
                <a:close/>
                <a:moveTo>
                  <a:pt x="1630678" y="174304"/>
                </a:moveTo>
                <a:cubicBezTo>
                  <a:pt x="1376124" y="174304"/>
                  <a:pt x="1163742" y="300833"/>
                  <a:pt x="1114624" y="469036"/>
                </a:cubicBezTo>
                <a:lnTo>
                  <a:pt x="1111230" y="492633"/>
                </a:lnTo>
                <a:lnTo>
                  <a:pt x="2150126" y="492633"/>
                </a:lnTo>
                <a:lnTo>
                  <a:pt x="2146731" y="469036"/>
                </a:lnTo>
                <a:cubicBezTo>
                  <a:pt x="2097613" y="300833"/>
                  <a:pt x="1885231" y="174304"/>
                  <a:pt x="1630678" y="174304"/>
                </a:cubicBezTo>
                <a:close/>
                <a:moveTo>
                  <a:pt x="1630678" y="0"/>
                </a:moveTo>
                <a:cubicBezTo>
                  <a:pt x="1963411" y="0"/>
                  <a:pt x="2237083" y="214121"/>
                  <a:pt x="2269992" y="488510"/>
                </a:cubicBezTo>
                <a:lnTo>
                  <a:pt x="2270238" y="492633"/>
                </a:lnTo>
                <a:lnTo>
                  <a:pt x="3066347" y="492633"/>
                </a:lnTo>
                <a:lnTo>
                  <a:pt x="3105012" y="494313"/>
                </a:lnTo>
                <a:lnTo>
                  <a:pt x="3141998" y="501035"/>
                </a:lnTo>
                <a:lnTo>
                  <a:pt x="3175621" y="512796"/>
                </a:lnTo>
                <a:lnTo>
                  <a:pt x="3202518" y="529599"/>
                </a:lnTo>
                <a:lnTo>
                  <a:pt x="3217649" y="539681"/>
                </a:lnTo>
                <a:lnTo>
                  <a:pt x="3229416" y="549763"/>
                </a:lnTo>
                <a:lnTo>
                  <a:pt x="3237821" y="561524"/>
                </a:lnTo>
                <a:lnTo>
                  <a:pt x="3244546" y="573285"/>
                </a:lnTo>
                <a:lnTo>
                  <a:pt x="3252951" y="585046"/>
                </a:lnTo>
                <a:lnTo>
                  <a:pt x="3256314" y="596807"/>
                </a:lnTo>
                <a:lnTo>
                  <a:pt x="3259676" y="610251"/>
                </a:lnTo>
                <a:lnTo>
                  <a:pt x="3261356" y="625372"/>
                </a:lnTo>
                <a:lnTo>
                  <a:pt x="3261356" y="1326877"/>
                </a:lnTo>
                <a:lnTo>
                  <a:pt x="3261353" y="1326877"/>
                </a:lnTo>
                <a:lnTo>
                  <a:pt x="3261350" y="1326880"/>
                </a:lnTo>
                <a:lnTo>
                  <a:pt x="3066350" y="1378964"/>
                </a:lnTo>
                <a:lnTo>
                  <a:pt x="2854531" y="1434413"/>
                </a:lnTo>
                <a:lnTo>
                  <a:pt x="2602365" y="1494902"/>
                </a:lnTo>
                <a:lnTo>
                  <a:pt x="2466193" y="1526826"/>
                </a:lnTo>
                <a:lnTo>
                  <a:pt x="2330026" y="1557071"/>
                </a:lnTo>
                <a:lnTo>
                  <a:pt x="2193854" y="1587315"/>
                </a:lnTo>
                <a:lnTo>
                  <a:pt x="2061046" y="1612517"/>
                </a:lnTo>
                <a:lnTo>
                  <a:pt x="1934963" y="1634360"/>
                </a:lnTo>
                <a:lnTo>
                  <a:pt x="1820647" y="1649484"/>
                </a:lnTo>
                <a:lnTo>
                  <a:pt x="1719781" y="1661245"/>
                </a:lnTo>
                <a:lnTo>
                  <a:pt x="1672711" y="1664604"/>
                </a:lnTo>
                <a:lnTo>
                  <a:pt x="1630683" y="1666287"/>
                </a:lnTo>
                <a:lnTo>
                  <a:pt x="1588655" y="1664604"/>
                </a:lnTo>
                <a:lnTo>
                  <a:pt x="1544944" y="1661245"/>
                </a:lnTo>
                <a:lnTo>
                  <a:pt x="1442396" y="1649484"/>
                </a:lnTo>
                <a:lnTo>
                  <a:pt x="1326400" y="1634360"/>
                </a:lnTo>
                <a:lnTo>
                  <a:pt x="1200317" y="1612517"/>
                </a:lnTo>
                <a:lnTo>
                  <a:pt x="1067508" y="1587315"/>
                </a:lnTo>
                <a:lnTo>
                  <a:pt x="933020" y="1560430"/>
                </a:lnTo>
                <a:lnTo>
                  <a:pt x="795169" y="1530186"/>
                </a:lnTo>
                <a:lnTo>
                  <a:pt x="660681" y="1496582"/>
                </a:lnTo>
                <a:lnTo>
                  <a:pt x="406834" y="1436093"/>
                </a:lnTo>
                <a:lnTo>
                  <a:pt x="196695" y="1382323"/>
                </a:lnTo>
                <a:lnTo>
                  <a:pt x="3" y="1330236"/>
                </a:lnTo>
                <a:lnTo>
                  <a:pt x="3" y="1332325"/>
                </a:lnTo>
                <a:lnTo>
                  <a:pt x="0" y="1332322"/>
                </a:lnTo>
                <a:lnTo>
                  <a:pt x="0" y="971511"/>
                </a:lnTo>
                <a:lnTo>
                  <a:pt x="0" y="625372"/>
                </a:lnTo>
                <a:lnTo>
                  <a:pt x="1683" y="610251"/>
                </a:lnTo>
                <a:lnTo>
                  <a:pt x="5046" y="596807"/>
                </a:lnTo>
                <a:lnTo>
                  <a:pt x="8405" y="585046"/>
                </a:lnTo>
                <a:lnTo>
                  <a:pt x="16813" y="573285"/>
                </a:lnTo>
                <a:lnTo>
                  <a:pt x="25218" y="561524"/>
                </a:lnTo>
                <a:lnTo>
                  <a:pt x="35303" y="549763"/>
                </a:lnTo>
                <a:lnTo>
                  <a:pt x="47073" y="539681"/>
                </a:lnTo>
                <a:lnTo>
                  <a:pt x="57158" y="529599"/>
                </a:lnTo>
                <a:lnTo>
                  <a:pt x="87418" y="512796"/>
                </a:lnTo>
                <a:lnTo>
                  <a:pt x="121041" y="501035"/>
                </a:lnTo>
                <a:lnTo>
                  <a:pt x="158027" y="494313"/>
                </a:lnTo>
                <a:lnTo>
                  <a:pt x="196692" y="492633"/>
                </a:lnTo>
                <a:lnTo>
                  <a:pt x="991117" y="492633"/>
                </a:lnTo>
                <a:lnTo>
                  <a:pt x="991363" y="488510"/>
                </a:lnTo>
                <a:cubicBezTo>
                  <a:pt x="1024272" y="214121"/>
                  <a:pt x="1297944" y="0"/>
                  <a:pt x="163067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14" name="组合 13"/>
          <p:cNvGrpSpPr/>
          <p:nvPr/>
        </p:nvGrpSpPr>
        <p:grpSpPr>
          <a:xfrm rot="10800000" flipV="1">
            <a:off x="2507615" y="4793615"/>
            <a:ext cx="1096645" cy="619760"/>
            <a:chOff x="11671" y="5290"/>
            <a:chExt cx="1727" cy="976"/>
          </a:xfrm>
        </p:grpSpPr>
        <p:sp>
          <p:nvSpPr>
            <p:cNvPr id="15" name="椭圆 14"/>
            <p:cNvSpPr/>
            <p:nvPr/>
          </p:nvSpPr>
          <p:spPr>
            <a:xfrm>
              <a:off x="11671" y="5983"/>
              <a:ext cx="283" cy="283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6" name="任意多边形 15"/>
            <p:cNvSpPr/>
            <p:nvPr/>
          </p:nvSpPr>
          <p:spPr>
            <a:xfrm flipH="1">
              <a:off x="11809" y="5290"/>
              <a:ext cx="1589" cy="976"/>
            </a:xfrm>
            <a:custGeom>
              <a:avLst/>
              <a:gdLst>
                <a:gd name="connsiteX0" fmla="*/ 0 w 2040"/>
                <a:gd name="connsiteY0" fmla="*/ 1 h 1741"/>
                <a:gd name="connsiteX1" fmla="*/ 2019 w 2040"/>
                <a:gd name="connsiteY1" fmla="*/ 12 h 1741"/>
                <a:gd name="connsiteX2" fmla="*/ 2040 w 2040"/>
                <a:gd name="connsiteY2" fmla="*/ 1741 h 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40" h="1741">
                  <a:moveTo>
                    <a:pt x="0" y="1"/>
                  </a:moveTo>
                  <a:cubicBezTo>
                    <a:pt x="19" y="-5"/>
                    <a:pt x="1977" y="12"/>
                    <a:pt x="2019" y="12"/>
                  </a:cubicBezTo>
                  <a:cubicBezTo>
                    <a:pt x="2036" y="1756"/>
                    <a:pt x="2027" y="950"/>
                    <a:pt x="2040" y="1741"/>
                  </a:cubicBezTo>
                </a:path>
              </a:pathLst>
            </a:cu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 rot="10800000" flipV="1">
            <a:off x="3214370" y="3651250"/>
            <a:ext cx="1803400" cy="1043940"/>
            <a:chOff x="11671" y="4622"/>
            <a:chExt cx="2840" cy="1644"/>
          </a:xfrm>
        </p:grpSpPr>
        <p:sp>
          <p:nvSpPr>
            <p:cNvPr id="12" name="椭圆 11"/>
            <p:cNvSpPr/>
            <p:nvPr/>
          </p:nvSpPr>
          <p:spPr>
            <a:xfrm>
              <a:off x="11671" y="5983"/>
              <a:ext cx="283" cy="283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" name="任意多边形 12"/>
            <p:cNvSpPr/>
            <p:nvPr/>
          </p:nvSpPr>
          <p:spPr>
            <a:xfrm flipH="1">
              <a:off x="11809" y="4622"/>
              <a:ext cx="2702" cy="1644"/>
            </a:xfrm>
            <a:custGeom>
              <a:avLst/>
              <a:gdLst>
                <a:gd name="connsiteX0" fmla="*/ 0 w 2040"/>
                <a:gd name="connsiteY0" fmla="*/ 1 h 1741"/>
                <a:gd name="connsiteX1" fmla="*/ 2019 w 2040"/>
                <a:gd name="connsiteY1" fmla="*/ 12 h 1741"/>
                <a:gd name="connsiteX2" fmla="*/ 2040 w 2040"/>
                <a:gd name="connsiteY2" fmla="*/ 1741 h 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40" h="1741">
                  <a:moveTo>
                    <a:pt x="0" y="1"/>
                  </a:moveTo>
                  <a:cubicBezTo>
                    <a:pt x="19" y="-5"/>
                    <a:pt x="1977" y="12"/>
                    <a:pt x="2019" y="12"/>
                  </a:cubicBezTo>
                  <a:cubicBezTo>
                    <a:pt x="2036" y="1756"/>
                    <a:pt x="2027" y="950"/>
                    <a:pt x="2040" y="1741"/>
                  </a:cubicBezTo>
                </a:path>
              </a:pathLst>
            </a:cu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19380" y="5413375"/>
            <a:ext cx="2733675" cy="1333500"/>
            <a:chOff x="12159" y="2371"/>
            <a:chExt cx="3366" cy="2100"/>
          </a:xfrm>
        </p:grpSpPr>
        <p:sp>
          <p:nvSpPr>
            <p:cNvPr id="27" name="文本框 20"/>
            <p:cNvSpPr txBox="1"/>
            <p:nvPr/>
          </p:nvSpPr>
          <p:spPr>
            <a:xfrm flipH="1">
              <a:off x="12159" y="2371"/>
              <a:ext cx="3170" cy="65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p>
              <a:pPr lvl="0"/>
              <a:r>
                <a: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  <a:endPara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 flipH="1">
              <a:off x="12159" y="2960"/>
              <a:ext cx="3366" cy="1511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p>
              <a:pPr lvl="0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单击此处添加本章节的简要内容。本模板精心设计，模板所有素材均可自由编辑替换移动。单击此处添加本章节的简要内容。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7" name="椭圆 16"/>
          <p:cNvSpPr/>
          <p:nvPr/>
        </p:nvSpPr>
        <p:spPr>
          <a:xfrm>
            <a:off x="2182495" y="3170555"/>
            <a:ext cx="914400" cy="914400"/>
          </a:xfrm>
          <a:prstGeom prst="ellipse">
            <a:avLst/>
          </a:prstGeom>
          <a:solidFill>
            <a:srgbClr val="8EE2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1794510" y="1707515"/>
            <a:ext cx="2733675" cy="1333500"/>
            <a:chOff x="12159" y="2371"/>
            <a:chExt cx="3366" cy="2100"/>
          </a:xfrm>
        </p:grpSpPr>
        <p:sp>
          <p:nvSpPr>
            <p:cNvPr id="19" name="文本框 20"/>
            <p:cNvSpPr txBox="1"/>
            <p:nvPr/>
          </p:nvSpPr>
          <p:spPr>
            <a:xfrm flipH="1">
              <a:off x="12159" y="2371"/>
              <a:ext cx="3170" cy="65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p>
              <a:pPr lvl="0"/>
              <a:r>
                <a: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  <a:endPara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 flipH="1">
              <a:off x="12159" y="2960"/>
              <a:ext cx="3366" cy="1511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p>
              <a:pPr lvl="0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单击此处添加本章节的简要内容。本模板精心设计，模板所有素材均可自由编辑替换移动。单击此处添加本章节的简要内容。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 rot="10800000" flipH="1" flipV="1">
            <a:off x="6796405" y="1560195"/>
            <a:ext cx="697865" cy="2239645"/>
            <a:chOff x="11671" y="2739"/>
            <a:chExt cx="1099" cy="3527"/>
          </a:xfrm>
        </p:grpSpPr>
        <p:sp>
          <p:nvSpPr>
            <p:cNvPr id="22" name="椭圆 21"/>
            <p:cNvSpPr/>
            <p:nvPr/>
          </p:nvSpPr>
          <p:spPr>
            <a:xfrm>
              <a:off x="11671" y="5983"/>
              <a:ext cx="283" cy="283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flipH="1">
              <a:off x="11809" y="2739"/>
              <a:ext cx="961" cy="3527"/>
            </a:xfrm>
            <a:custGeom>
              <a:avLst/>
              <a:gdLst>
                <a:gd name="connsiteX0" fmla="*/ 0 w 2040"/>
                <a:gd name="connsiteY0" fmla="*/ 1 h 1741"/>
                <a:gd name="connsiteX1" fmla="*/ 2019 w 2040"/>
                <a:gd name="connsiteY1" fmla="*/ 12 h 1741"/>
                <a:gd name="connsiteX2" fmla="*/ 2040 w 2040"/>
                <a:gd name="connsiteY2" fmla="*/ 1741 h 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40" h="1741">
                  <a:moveTo>
                    <a:pt x="0" y="1"/>
                  </a:moveTo>
                  <a:cubicBezTo>
                    <a:pt x="19" y="-5"/>
                    <a:pt x="1977" y="12"/>
                    <a:pt x="2019" y="12"/>
                  </a:cubicBezTo>
                  <a:cubicBezTo>
                    <a:pt x="2036" y="1756"/>
                    <a:pt x="2027" y="950"/>
                    <a:pt x="2040" y="1741"/>
                  </a:cubicBezTo>
                </a:path>
              </a:pathLst>
            </a:cu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 rot="10800000" flipH="1" flipV="1">
            <a:off x="8512175" y="2569845"/>
            <a:ext cx="1803400" cy="392430"/>
            <a:chOff x="11671" y="5648"/>
            <a:chExt cx="2840" cy="618"/>
          </a:xfrm>
        </p:grpSpPr>
        <p:sp>
          <p:nvSpPr>
            <p:cNvPr id="25" name="椭圆 24"/>
            <p:cNvSpPr/>
            <p:nvPr/>
          </p:nvSpPr>
          <p:spPr>
            <a:xfrm>
              <a:off x="11671" y="5983"/>
              <a:ext cx="283" cy="283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flipH="1">
              <a:off x="11809" y="5648"/>
              <a:ext cx="2702" cy="618"/>
            </a:xfrm>
            <a:custGeom>
              <a:avLst/>
              <a:gdLst>
                <a:gd name="connsiteX0" fmla="*/ 0 w 2040"/>
                <a:gd name="connsiteY0" fmla="*/ 1 h 1741"/>
                <a:gd name="connsiteX1" fmla="*/ 2019 w 2040"/>
                <a:gd name="connsiteY1" fmla="*/ 12 h 1741"/>
                <a:gd name="connsiteX2" fmla="*/ 2040 w 2040"/>
                <a:gd name="connsiteY2" fmla="*/ 1741 h 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40" h="1741">
                  <a:moveTo>
                    <a:pt x="0" y="1"/>
                  </a:moveTo>
                  <a:cubicBezTo>
                    <a:pt x="19" y="-5"/>
                    <a:pt x="1977" y="12"/>
                    <a:pt x="2019" y="12"/>
                  </a:cubicBezTo>
                  <a:cubicBezTo>
                    <a:pt x="2036" y="1756"/>
                    <a:pt x="2027" y="950"/>
                    <a:pt x="2040" y="1741"/>
                  </a:cubicBezTo>
                </a:path>
              </a:pathLst>
            </a:cu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30" name="椭圆 29"/>
          <p:cNvSpPr/>
          <p:nvPr/>
        </p:nvSpPr>
        <p:spPr>
          <a:xfrm>
            <a:off x="7653020" y="1120775"/>
            <a:ext cx="914400" cy="914400"/>
          </a:xfrm>
          <a:prstGeom prst="ellipse">
            <a:avLst/>
          </a:prstGeom>
          <a:solidFill>
            <a:srgbClr val="8EE2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10471150" y="2091055"/>
            <a:ext cx="914400" cy="914400"/>
          </a:xfrm>
          <a:prstGeom prst="ellipse">
            <a:avLst/>
          </a:prstGeom>
          <a:solidFill>
            <a:srgbClr val="8EE2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32" name="组合 31"/>
          <p:cNvGrpSpPr/>
          <p:nvPr/>
        </p:nvGrpSpPr>
        <p:grpSpPr>
          <a:xfrm>
            <a:off x="9698355" y="3172460"/>
            <a:ext cx="2015490" cy="1760220"/>
            <a:chOff x="12159" y="2371"/>
            <a:chExt cx="3366" cy="2772"/>
          </a:xfrm>
        </p:grpSpPr>
        <p:sp>
          <p:nvSpPr>
            <p:cNvPr id="33" name="文本框 20"/>
            <p:cNvSpPr txBox="1"/>
            <p:nvPr/>
          </p:nvSpPr>
          <p:spPr>
            <a:xfrm flipH="1">
              <a:off x="12159" y="2371"/>
              <a:ext cx="3170" cy="65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p>
              <a:pPr lvl="0"/>
              <a:r>
                <a: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  <a:endPara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 flipH="1">
              <a:off x="12159" y="2960"/>
              <a:ext cx="3366" cy="2183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p>
              <a:pPr lvl="0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单击此处添加本章节的简要内容。本模板精心设计，模板所有素材均可自由编辑替换移动。单击此处添加本章节的简要内容。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8692515" y="757555"/>
            <a:ext cx="3021330" cy="1333500"/>
            <a:chOff x="12159" y="2371"/>
            <a:chExt cx="3366" cy="2100"/>
          </a:xfrm>
        </p:grpSpPr>
        <p:sp>
          <p:nvSpPr>
            <p:cNvPr id="36" name="文本框 20"/>
            <p:cNvSpPr txBox="1"/>
            <p:nvPr/>
          </p:nvSpPr>
          <p:spPr>
            <a:xfrm flipH="1">
              <a:off x="12159" y="2371"/>
              <a:ext cx="3170" cy="65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p>
              <a:pPr lvl="0"/>
              <a:r>
                <a: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  <a:endPara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 flipH="1">
              <a:off x="12159" y="2960"/>
              <a:ext cx="3366" cy="1511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p>
              <a:pPr lvl="0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单击此处添加本章节的简要内容。本模板精心设计，模板所有素材均可自由编辑替换移动。单击此处添加本章节的简要内容。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39" name="锁"/>
          <p:cNvSpPr/>
          <p:nvPr/>
        </p:nvSpPr>
        <p:spPr>
          <a:xfrm>
            <a:off x="2351405" y="3289935"/>
            <a:ext cx="577215" cy="577215"/>
          </a:xfrm>
          <a:custGeom>
            <a:avLst/>
            <a:gdLst>
              <a:gd name="connsiteX0" fmla="*/ 1594270 w 6020639"/>
              <a:gd name="connsiteY0" fmla="*/ 0 h 5899621"/>
              <a:gd name="connsiteX1" fmla="*/ 3180309 w 6020639"/>
              <a:gd name="connsiteY1" fmla="*/ 1431265 h 5899621"/>
              <a:gd name="connsiteX2" fmla="*/ 3187901 w 6020639"/>
              <a:gd name="connsiteY2" fmla="*/ 1581620 h 5899621"/>
              <a:gd name="connsiteX3" fmla="*/ 3188539 w 6020639"/>
              <a:gd name="connsiteY3" fmla="*/ 1581620 h 5899621"/>
              <a:gd name="connsiteX4" fmla="*/ 3188539 w 6020639"/>
              <a:gd name="connsiteY4" fmla="*/ 1594250 h 5899621"/>
              <a:gd name="connsiteX5" fmla="*/ 3188540 w 6020639"/>
              <a:gd name="connsiteY5" fmla="*/ 1594270 h 5899621"/>
              <a:gd name="connsiteX6" fmla="*/ 3188539 w 6020639"/>
              <a:gd name="connsiteY6" fmla="*/ 1594270 h 5899621"/>
              <a:gd name="connsiteX7" fmla="*/ 3188539 w 6020639"/>
              <a:gd name="connsiteY7" fmla="*/ 2800821 h 5899621"/>
              <a:gd name="connsiteX8" fmla="*/ 5779057 w 6020639"/>
              <a:gd name="connsiteY8" fmla="*/ 2800821 h 5899621"/>
              <a:gd name="connsiteX9" fmla="*/ 6020639 w 6020639"/>
              <a:gd name="connsiteY9" fmla="*/ 3042403 h 5899621"/>
              <a:gd name="connsiteX10" fmla="*/ 6020639 w 6020639"/>
              <a:gd name="connsiteY10" fmla="*/ 5658039 h 5899621"/>
              <a:gd name="connsiteX11" fmla="*/ 5779057 w 6020639"/>
              <a:gd name="connsiteY11" fmla="*/ 5899621 h 5899621"/>
              <a:gd name="connsiteX12" fmla="*/ 2033121 w 6020639"/>
              <a:gd name="connsiteY12" fmla="*/ 5899621 h 5899621"/>
              <a:gd name="connsiteX13" fmla="*/ 1791539 w 6020639"/>
              <a:gd name="connsiteY13" fmla="*/ 5658039 h 5899621"/>
              <a:gd name="connsiteX14" fmla="*/ 1791539 w 6020639"/>
              <a:gd name="connsiteY14" fmla="*/ 3042403 h 5899621"/>
              <a:gd name="connsiteX15" fmla="*/ 2033121 w 6020639"/>
              <a:gd name="connsiteY15" fmla="*/ 2800821 h 5899621"/>
              <a:gd name="connsiteX16" fmla="*/ 2390775 w 6020639"/>
              <a:gd name="connsiteY16" fmla="*/ 2800821 h 5899621"/>
              <a:gd name="connsiteX17" fmla="*/ 2390775 w 6020639"/>
              <a:gd name="connsiteY17" fmla="*/ 1581814 h 5899621"/>
              <a:gd name="connsiteX18" fmla="*/ 2387289 w 6020639"/>
              <a:gd name="connsiteY18" fmla="*/ 1512768 h 5899621"/>
              <a:gd name="connsiteX19" fmla="*/ 1594269 w 6020639"/>
              <a:gd name="connsiteY19" fmla="*/ 797135 h 5899621"/>
              <a:gd name="connsiteX20" fmla="*/ 801250 w 6020639"/>
              <a:gd name="connsiteY20" fmla="*/ 1512768 h 5899621"/>
              <a:gd name="connsiteX21" fmla="*/ 797764 w 6020639"/>
              <a:gd name="connsiteY21" fmla="*/ 1581793 h 5899621"/>
              <a:gd name="connsiteX22" fmla="*/ 797764 w 6020639"/>
              <a:gd name="connsiteY22" fmla="*/ 2465904 h 5899621"/>
              <a:gd name="connsiteX23" fmla="*/ 329587 w 6020639"/>
              <a:gd name="connsiteY23" fmla="*/ 2465904 h 5899621"/>
              <a:gd name="connsiteX24" fmla="*/ 797764 w 6020639"/>
              <a:gd name="connsiteY24" fmla="*/ 3008564 h 5899621"/>
              <a:gd name="connsiteX25" fmla="*/ 797764 w 6020639"/>
              <a:gd name="connsiteY25" fmla="*/ 3159595 h 5899621"/>
              <a:gd name="connsiteX26" fmla="*/ 0 w 6020639"/>
              <a:gd name="connsiteY26" fmla="*/ 3159595 h 5899621"/>
              <a:gd name="connsiteX27" fmla="*/ 0 w 6020639"/>
              <a:gd name="connsiteY27" fmla="*/ 1594270 h 5899621"/>
              <a:gd name="connsiteX28" fmla="*/ 0 w 6020639"/>
              <a:gd name="connsiteY28" fmla="*/ 1581620 h 5899621"/>
              <a:gd name="connsiteX29" fmla="*/ 639 w 6020639"/>
              <a:gd name="connsiteY29" fmla="*/ 1581620 h 5899621"/>
              <a:gd name="connsiteX30" fmla="*/ 8231 w 6020639"/>
              <a:gd name="connsiteY30" fmla="*/ 1431265 h 5899621"/>
              <a:gd name="connsiteX31" fmla="*/ 1594270 w 6020639"/>
              <a:gd name="connsiteY31" fmla="*/ 0 h 5899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020639" h="5899621">
                <a:moveTo>
                  <a:pt x="1594270" y="0"/>
                </a:moveTo>
                <a:cubicBezTo>
                  <a:pt x="2419731" y="0"/>
                  <a:pt x="3098667" y="627345"/>
                  <a:pt x="3180309" y="1431265"/>
                </a:cubicBezTo>
                <a:lnTo>
                  <a:pt x="3187901" y="1581620"/>
                </a:lnTo>
                <a:lnTo>
                  <a:pt x="3188539" y="1581620"/>
                </a:lnTo>
                <a:lnTo>
                  <a:pt x="3188539" y="1594250"/>
                </a:lnTo>
                <a:lnTo>
                  <a:pt x="3188540" y="1594270"/>
                </a:lnTo>
                <a:lnTo>
                  <a:pt x="3188539" y="1594270"/>
                </a:lnTo>
                <a:lnTo>
                  <a:pt x="3188539" y="2800821"/>
                </a:lnTo>
                <a:lnTo>
                  <a:pt x="5779057" y="2800821"/>
                </a:lnTo>
                <a:cubicBezTo>
                  <a:pt x="5912479" y="2800821"/>
                  <a:pt x="6020639" y="2908981"/>
                  <a:pt x="6020639" y="3042403"/>
                </a:cubicBezTo>
                <a:lnTo>
                  <a:pt x="6020639" y="5658039"/>
                </a:lnTo>
                <a:cubicBezTo>
                  <a:pt x="6020639" y="5791461"/>
                  <a:pt x="5912479" y="5899621"/>
                  <a:pt x="5779057" y="5899621"/>
                </a:cubicBezTo>
                <a:lnTo>
                  <a:pt x="2033121" y="5899621"/>
                </a:lnTo>
                <a:cubicBezTo>
                  <a:pt x="1899699" y="5899621"/>
                  <a:pt x="1791539" y="5791461"/>
                  <a:pt x="1791539" y="5658039"/>
                </a:cubicBezTo>
                <a:lnTo>
                  <a:pt x="1791539" y="3042403"/>
                </a:lnTo>
                <a:cubicBezTo>
                  <a:pt x="1791539" y="2908981"/>
                  <a:pt x="1899699" y="2800821"/>
                  <a:pt x="2033121" y="2800821"/>
                </a:cubicBezTo>
                <a:lnTo>
                  <a:pt x="2390775" y="2800821"/>
                </a:lnTo>
                <a:lnTo>
                  <a:pt x="2390775" y="1581814"/>
                </a:lnTo>
                <a:lnTo>
                  <a:pt x="2387289" y="1512768"/>
                </a:lnTo>
                <a:cubicBezTo>
                  <a:pt x="2346468" y="1110807"/>
                  <a:pt x="2007000" y="797135"/>
                  <a:pt x="1594269" y="797135"/>
                </a:cubicBezTo>
                <a:cubicBezTo>
                  <a:pt x="1181539" y="797135"/>
                  <a:pt x="842071" y="1110807"/>
                  <a:pt x="801250" y="1512768"/>
                </a:cubicBezTo>
                <a:lnTo>
                  <a:pt x="797764" y="1581793"/>
                </a:lnTo>
                <a:lnTo>
                  <a:pt x="797764" y="2465904"/>
                </a:lnTo>
                <a:lnTo>
                  <a:pt x="329587" y="2465904"/>
                </a:lnTo>
                <a:lnTo>
                  <a:pt x="797764" y="3008564"/>
                </a:lnTo>
                <a:lnTo>
                  <a:pt x="797764" y="3159595"/>
                </a:lnTo>
                <a:lnTo>
                  <a:pt x="0" y="3159595"/>
                </a:lnTo>
                <a:lnTo>
                  <a:pt x="0" y="1594270"/>
                </a:lnTo>
                <a:lnTo>
                  <a:pt x="0" y="1581620"/>
                </a:lnTo>
                <a:lnTo>
                  <a:pt x="639" y="1581620"/>
                </a:lnTo>
                <a:lnTo>
                  <a:pt x="8231" y="1431265"/>
                </a:lnTo>
                <a:cubicBezTo>
                  <a:pt x="89874" y="627345"/>
                  <a:pt x="768810" y="0"/>
                  <a:pt x="159427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tIns="828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40" name="扳手"/>
          <p:cNvSpPr/>
          <p:nvPr/>
        </p:nvSpPr>
        <p:spPr bwMode="auto">
          <a:xfrm>
            <a:off x="7832725" y="1260475"/>
            <a:ext cx="576000" cy="576000"/>
          </a:xfrm>
          <a:custGeom>
            <a:avLst/>
            <a:gdLst>
              <a:gd name="T0" fmla="*/ 1166395 w 3845"/>
              <a:gd name="T1" fmla="*/ 911373 h 3810"/>
              <a:gd name="T2" fmla="*/ 1340582 w 3845"/>
              <a:gd name="T3" fmla="*/ 945561 h 3810"/>
              <a:gd name="T4" fmla="*/ 1800397 w 3845"/>
              <a:gd name="T5" fmla="*/ 485660 h 3810"/>
              <a:gd name="T6" fmla="*/ 1793842 w 3845"/>
              <a:gd name="T7" fmla="*/ 407917 h 3810"/>
              <a:gd name="T8" fmla="*/ 1467476 w 3845"/>
              <a:gd name="T9" fmla="*/ 757292 h 3810"/>
              <a:gd name="T10" fmla="*/ 1159371 w 3845"/>
              <a:gd name="T11" fmla="*/ 701561 h 3810"/>
              <a:gd name="T12" fmla="*/ 1053548 w 3845"/>
              <a:gd name="T13" fmla="*/ 406512 h 3810"/>
              <a:gd name="T14" fmla="*/ 1405199 w 3845"/>
              <a:gd name="T15" fmla="*/ 30442 h 3810"/>
              <a:gd name="T16" fmla="*/ 1340582 w 3845"/>
              <a:gd name="T17" fmla="*/ 25290 h 3810"/>
              <a:gd name="T18" fmla="*/ 880766 w 3845"/>
              <a:gd name="T19" fmla="*/ 485660 h 3810"/>
              <a:gd name="T20" fmla="*/ 919162 w 3845"/>
              <a:gd name="T21" fmla="*/ 669246 h 3810"/>
              <a:gd name="T22" fmla="*/ 480418 w 3845"/>
              <a:gd name="T23" fmla="*/ 1205485 h 3810"/>
              <a:gd name="T24" fmla="*/ 398475 w 3845"/>
              <a:gd name="T25" fmla="*/ 1193309 h 3810"/>
              <a:gd name="T26" fmla="*/ 114720 w 3845"/>
              <a:gd name="T27" fmla="*/ 1477586 h 3810"/>
              <a:gd name="T28" fmla="*/ 398475 w 3845"/>
              <a:gd name="T29" fmla="*/ 1761395 h 3810"/>
              <a:gd name="T30" fmla="*/ 682699 w 3845"/>
              <a:gd name="T31" fmla="*/ 1477586 h 3810"/>
              <a:gd name="T32" fmla="*/ 661628 w 3845"/>
              <a:gd name="T33" fmla="*/ 1370338 h 3810"/>
              <a:gd name="T34" fmla="*/ 1166395 w 3845"/>
              <a:gd name="T35" fmla="*/ 911373 h 3810"/>
              <a:gd name="T36" fmla="*/ 398475 w 3845"/>
              <a:gd name="T37" fmla="*/ 1628389 h 3810"/>
              <a:gd name="T38" fmla="*/ 247701 w 3845"/>
              <a:gd name="T39" fmla="*/ 1477586 h 3810"/>
              <a:gd name="T40" fmla="*/ 398475 w 3845"/>
              <a:gd name="T41" fmla="*/ 1326315 h 3810"/>
              <a:gd name="T42" fmla="*/ 549718 w 3845"/>
              <a:gd name="T43" fmla="*/ 1477586 h 3810"/>
              <a:gd name="T44" fmla="*/ 398475 w 3845"/>
              <a:gd name="T45" fmla="*/ 1628389 h 3810"/>
              <a:gd name="T46" fmla="*/ 426102 w 3845"/>
              <a:gd name="T47" fmla="*/ 554973 h 3810"/>
              <a:gd name="T48" fmla="*/ 694874 w 3845"/>
              <a:gd name="T49" fmla="*/ 830820 h 3810"/>
              <a:gd name="T50" fmla="*/ 824109 w 3845"/>
              <a:gd name="T51" fmla="*/ 701561 h 3810"/>
              <a:gd name="T52" fmla="*/ 554869 w 3845"/>
              <a:gd name="T53" fmla="*/ 425713 h 3810"/>
              <a:gd name="T54" fmla="*/ 619486 w 3845"/>
              <a:gd name="T55" fmla="*/ 361084 h 3810"/>
              <a:gd name="T56" fmla="*/ 258471 w 3845"/>
              <a:gd name="T57" fmla="*/ 0 h 3810"/>
              <a:gd name="T58" fmla="*/ 0 w 3845"/>
              <a:gd name="T59" fmla="*/ 258051 h 3810"/>
              <a:gd name="T60" fmla="*/ 361484 w 3845"/>
              <a:gd name="T61" fmla="*/ 619134 h 3810"/>
              <a:gd name="T62" fmla="*/ 426102 w 3845"/>
              <a:gd name="T63" fmla="*/ 554973 h 3810"/>
              <a:gd name="T64" fmla="*/ 889663 w 3845"/>
              <a:gd name="T65" fmla="*/ 1296342 h 3810"/>
              <a:gd name="T66" fmla="*/ 890131 w 3845"/>
              <a:gd name="T67" fmla="*/ 1296342 h 3810"/>
              <a:gd name="T68" fmla="*/ 889663 w 3845"/>
              <a:gd name="T69" fmla="*/ 1296342 h 3810"/>
              <a:gd name="T70" fmla="*/ 1263321 w 3845"/>
              <a:gd name="T71" fmla="*/ 971788 h 3810"/>
              <a:gd name="T72" fmla="*/ 890131 w 3845"/>
              <a:gd name="T73" fmla="*/ 1296342 h 3810"/>
              <a:gd name="T74" fmla="*/ 1297035 w 3845"/>
              <a:gd name="T75" fmla="*/ 1713157 h 3810"/>
              <a:gd name="T76" fmla="*/ 1555037 w 3845"/>
              <a:gd name="T77" fmla="*/ 1713157 h 3810"/>
              <a:gd name="T78" fmla="*/ 1658519 w 3845"/>
              <a:gd name="T79" fmla="*/ 1610124 h 3810"/>
              <a:gd name="T80" fmla="*/ 1658519 w 3845"/>
              <a:gd name="T81" fmla="*/ 1352073 h 3810"/>
              <a:gd name="T82" fmla="*/ 1263321 w 3845"/>
              <a:gd name="T83" fmla="*/ 971788 h 3810"/>
              <a:gd name="T84" fmla="*/ 1441254 w 3845"/>
              <a:gd name="T85" fmla="*/ 1641970 h 3810"/>
              <a:gd name="T86" fmla="*/ 1376636 w 3845"/>
              <a:gd name="T87" fmla="*/ 1641970 h 3810"/>
              <a:gd name="T88" fmla="*/ 1044652 w 3845"/>
              <a:gd name="T89" fmla="*/ 1310392 h 3810"/>
              <a:gd name="T90" fmla="*/ 1044652 w 3845"/>
              <a:gd name="T91" fmla="*/ 1245293 h 3810"/>
              <a:gd name="T92" fmla="*/ 1109738 w 3845"/>
              <a:gd name="T93" fmla="*/ 1245293 h 3810"/>
              <a:gd name="T94" fmla="*/ 1441254 w 3845"/>
              <a:gd name="T95" fmla="*/ 1577340 h 3810"/>
              <a:gd name="T96" fmla="*/ 1441254 w 3845"/>
              <a:gd name="T97" fmla="*/ 1641970 h 3810"/>
              <a:gd name="T98" fmla="*/ 1587346 w 3845"/>
              <a:gd name="T99" fmla="*/ 1495851 h 3810"/>
              <a:gd name="T100" fmla="*/ 1522260 w 3845"/>
              <a:gd name="T101" fmla="*/ 1495851 h 3810"/>
              <a:gd name="T102" fmla="*/ 1190744 w 3845"/>
              <a:gd name="T103" fmla="*/ 1164272 h 3810"/>
              <a:gd name="T104" fmla="*/ 1190744 w 3845"/>
              <a:gd name="T105" fmla="*/ 1099642 h 3810"/>
              <a:gd name="T106" fmla="*/ 1255830 w 3845"/>
              <a:gd name="T107" fmla="*/ 1099642 h 3810"/>
              <a:gd name="T108" fmla="*/ 1587346 w 3845"/>
              <a:gd name="T109" fmla="*/ 1431221 h 3810"/>
              <a:gd name="T110" fmla="*/ 1587346 w 3845"/>
              <a:gd name="T111" fmla="*/ 1495851 h 381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3845" h="3810">
                <a:moveTo>
                  <a:pt x="2491" y="1946"/>
                </a:moveTo>
                <a:cubicBezTo>
                  <a:pt x="2606" y="1993"/>
                  <a:pt x="2731" y="2019"/>
                  <a:pt x="2863" y="2019"/>
                </a:cubicBezTo>
                <a:cubicBezTo>
                  <a:pt x="3405" y="2019"/>
                  <a:pt x="3845" y="1579"/>
                  <a:pt x="3845" y="1037"/>
                </a:cubicBezTo>
                <a:cubicBezTo>
                  <a:pt x="3845" y="980"/>
                  <a:pt x="3840" y="925"/>
                  <a:pt x="3831" y="871"/>
                </a:cubicBezTo>
                <a:cubicBezTo>
                  <a:pt x="3134" y="1617"/>
                  <a:pt x="3134" y="1617"/>
                  <a:pt x="3134" y="1617"/>
                </a:cubicBezTo>
                <a:cubicBezTo>
                  <a:pt x="2476" y="1498"/>
                  <a:pt x="2476" y="1498"/>
                  <a:pt x="2476" y="1498"/>
                </a:cubicBezTo>
                <a:cubicBezTo>
                  <a:pt x="2250" y="868"/>
                  <a:pt x="2250" y="868"/>
                  <a:pt x="2250" y="868"/>
                </a:cubicBezTo>
                <a:cubicBezTo>
                  <a:pt x="3001" y="65"/>
                  <a:pt x="3001" y="65"/>
                  <a:pt x="3001" y="65"/>
                </a:cubicBezTo>
                <a:cubicBezTo>
                  <a:pt x="2956" y="59"/>
                  <a:pt x="2910" y="54"/>
                  <a:pt x="2863" y="54"/>
                </a:cubicBezTo>
                <a:cubicBezTo>
                  <a:pt x="2320" y="54"/>
                  <a:pt x="1881" y="494"/>
                  <a:pt x="1881" y="1037"/>
                </a:cubicBezTo>
                <a:cubicBezTo>
                  <a:pt x="1881" y="1176"/>
                  <a:pt x="1910" y="1309"/>
                  <a:pt x="1963" y="1429"/>
                </a:cubicBezTo>
                <a:cubicBezTo>
                  <a:pt x="1659" y="1963"/>
                  <a:pt x="1205" y="2409"/>
                  <a:pt x="1026" y="2574"/>
                </a:cubicBezTo>
                <a:cubicBezTo>
                  <a:pt x="971" y="2557"/>
                  <a:pt x="912" y="2548"/>
                  <a:pt x="851" y="2548"/>
                </a:cubicBezTo>
                <a:cubicBezTo>
                  <a:pt x="516" y="2548"/>
                  <a:pt x="245" y="2820"/>
                  <a:pt x="245" y="3155"/>
                </a:cubicBezTo>
                <a:cubicBezTo>
                  <a:pt x="245" y="3490"/>
                  <a:pt x="516" y="3761"/>
                  <a:pt x="851" y="3761"/>
                </a:cubicBezTo>
                <a:cubicBezTo>
                  <a:pt x="1186" y="3761"/>
                  <a:pt x="1458" y="3490"/>
                  <a:pt x="1458" y="3155"/>
                </a:cubicBezTo>
                <a:cubicBezTo>
                  <a:pt x="1458" y="3074"/>
                  <a:pt x="1442" y="2997"/>
                  <a:pt x="1413" y="2926"/>
                </a:cubicBezTo>
                <a:cubicBezTo>
                  <a:pt x="1548" y="2747"/>
                  <a:pt x="1914" y="2308"/>
                  <a:pt x="2491" y="1946"/>
                </a:cubicBezTo>
                <a:close/>
                <a:moveTo>
                  <a:pt x="851" y="3477"/>
                </a:moveTo>
                <a:cubicBezTo>
                  <a:pt x="673" y="3477"/>
                  <a:pt x="529" y="3333"/>
                  <a:pt x="529" y="3155"/>
                </a:cubicBezTo>
                <a:cubicBezTo>
                  <a:pt x="529" y="2976"/>
                  <a:pt x="673" y="2832"/>
                  <a:pt x="851" y="2832"/>
                </a:cubicBezTo>
                <a:cubicBezTo>
                  <a:pt x="1029" y="2832"/>
                  <a:pt x="1174" y="2976"/>
                  <a:pt x="1174" y="3155"/>
                </a:cubicBezTo>
                <a:cubicBezTo>
                  <a:pt x="1174" y="3333"/>
                  <a:pt x="1029" y="3477"/>
                  <a:pt x="851" y="3477"/>
                </a:cubicBezTo>
                <a:close/>
                <a:moveTo>
                  <a:pt x="910" y="1185"/>
                </a:moveTo>
                <a:cubicBezTo>
                  <a:pt x="1484" y="1774"/>
                  <a:pt x="1484" y="1774"/>
                  <a:pt x="1484" y="1774"/>
                </a:cubicBezTo>
                <a:cubicBezTo>
                  <a:pt x="1760" y="1498"/>
                  <a:pt x="1760" y="1498"/>
                  <a:pt x="1760" y="1498"/>
                </a:cubicBezTo>
                <a:cubicBezTo>
                  <a:pt x="1185" y="909"/>
                  <a:pt x="1185" y="909"/>
                  <a:pt x="1185" y="909"/>
                </a:cubicBezTo>
                <a:cubicBezTo>
                  <a:pt x="1323" y="771"/>
                  <a:pt x="1323" y="771"/>
                  <a:pt x="1323" y="771"/>
                </a:cubicBezTo>
                <a:cubicBezTo>
                  <a:pt x="552" y="0"/>
                  <a:pt x="552" y="0"/>
                  <a:pt x="552" y="0"/>
                </a:cubicBezTo>
                <a:cubicBezTo>
                  <a:pt x="0" y="551"/>
                  <a:pt x="0" y="551"/>
                  <a:pt x="0" y="551"/>
                </a:cubicBezTo>
                <a:cubicBezTo>
                  <a:pt x="772" y="1322"/>
                  <a:pt x="772" y="1322"/>
                  <a:pt x="772" y="1322"/>
                </a:cubicBezTo>
                <a:lnTo>
                  <a:pt x="910" y="1185"/>
                </a:lnTo>
                <a:close/>
                <a:moveTo>
                  <a:pt x="1900" y="2768"/>
                </a:moveTo>
                <a:cubicBezTo>
                  <a:pt x="1900" y="2768"/>
                  <a:pt x="1901" y="2768"/>
                  <a:pt x="1901" y="2768"/>
                </a:cubicBezTo>
                <a:cubicBezTo>
                  <a:pt x="1900" y="2767"/>
                  <a:pt x="1900" y="2768"/>
                  <a:pt x="1900" y="2768"/>
                </a:cubicBezTo>
                <a:close/>
                <a:moveTo>
                  <a:pt x="2698" y="2075"/>
                </a:moveTo>
                <a:cubicBezTo>
                  <a:pt x="2698" y="2075"/>
                  <a:pt x="2225" y="2203"/>
                  <a:pt x="1901" y="2768"/>
                </a:cubicBezTo>
                <a:cubicBezTo>
                  <a:pt x="1926" y="2776"/>
                  <a:pt x="2770" y="3658"/>
                  <a:pt x="2770" y="3658"/>
                </a:cubicBezTo>
                <a:cubicBezTo>
                  <a:pt x="2923" y="3810"/>
                  <a:pt x="3169" y="3810"/>
                  <a:pt x="3321" y="3658"/>
                </a:cubicBezTo>
                <a:cubicBezTo>
                  <a:pt x="3542" y="3438"/>
                  <a:pt x="3542" y="3438"/>
                  <a:pt x="3542" y="3438"/>
                </a:cubicBezTo>
                <a:cubicBezTo>
                  <a:pt x="3694" y="3285"/>
                  <a:pt x="3694" y="3039"/>
                  <a:pt x="3542" y="2887"/>
                </a:cubicBezTo>
                <a:lnTo>
                  <a:pt x="2698" y="2075"/>
                </a:lnTo>
                <a:close/>
                <a:moveTo>
                  <a:pt x="3078" y="3506"/>
                </a:moveTo>
                <a:cubicBezTo>
                  <a:pt x="3040" y="3544"/>
                  <a:pt x="2978" y="3544"/>
                  <a:pt x="2940" y="3506"/>
                </a:cubicBezTo>
                <a:cubicBezTo>
                  <a:pt x="2231" y="2798"/>
                  <a:pt x="2231" y="2798"/>
                  <a:pt x="2231" y="2798"/>
                </a:cubicBezTo>
                <a:cubicBezTo>
                  <a:pt x="2193" y="2760"/>
                  <a:pt x="2193" y="2698"/>
                  <a:pt x="2231" y="2659"/>
                </a:cubicBezTo>
                <a:cubicBezTo>
                  <a:pt x="2270" y="2621"/>
                  <a:pt x="2332" y="2621"/>
                  <a:pt x="2370" y="2659"/>
                </a:cubicBezTo>
                <a:cubicBezTo>
                  <a:pt x="3078" y="3368"/>
                  <a:pt x="3078" y="3368"/>
                  <a:pt x="3078" y="3368"/>
                </a:cubicBezTo>
                <a:cubicBezTo>
                  <a:pt x="3116" y="3406"/>
                  <a:pt x="3116" y="3468"/>
                  <a:pt x="3078" y="3506"/>
                </a:cubicBezTo>
                <a:close/>
                <a:moveTo>
                  <a:pt x="3390" y="3194"/>
                </a:moveTo>
                <a:cubicBezTo>
                  <a:pt x="3352" y="3233"/>
                  <a:pt x="3290" y="3233"/>
                  <a:pt x="3251" y="3194"/>
                </a:cubicBezTo>
                <a:cubicBezTo>
                  <a:pt x="2543" y="2486"/>
                  <a:pt x="2543" y="2486"/>
                  <a:pt x="2543" y="2486"/>
                </a:cubicBezTo>
                <a:cubicBezTo>
                  <a:pt x="2505" y="2448"/>
                  <a:pt x="2505" y="2386"/>
                  <a:pt x="2543" y="2348"/>
                </a:cubicBezTo>
                <a:cubicBezTo>
                  <a:pt x="2581" y="2309"/>
                  <a:pt x="2643" y="2309"/>
                  <a:pt x="2682" y="2348"/>
                </a:cubicBezTo>
                <a:cubicBezTo>
                  <a:pt x="3390" y="3056"/>
                  <a:pt x="3390" y="3056"/>
                  <a:pt x="3390" y="3056"/>
                </a:cubicBezTo>
                <a:cubicBezTo>
                  <a:pt x="3428" y="3094"/>
                  <a:pt x="3428" y="3156"/>
                  <a:pt x="3390" y="31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1" name="望远镜"/>
          <p:cNvSpPr/>
          <p:nvPr/>
        </p:nvSpPr>
        <p:spPr bwMode="auto">
          <a:xfrm>
            <a:off x="10623550" y="2212975"/>
            <a:ext cx="612000" cy="612000"/>
          </a:xfrm>
          <a:custGeom>
            <a:avLst/>
            <a:gdLst>
              <a:gd name="T0" fmla="*/ 1664961 w 3217"/>
              <a:gd name="T1" fmla="*/ 505260 h 2609"/>
              <a:gd name="T2" fmla="*/ 1422633 w 3217"/>
              <a:gd name="T3" fmla="*/ 98027 h 2609"/>
              <a:gd name="T4" fmla="*/ 1220039 w 3217"/>
              <a:gd name="T5" fmla="*/ 5602 h 2609"/>
              <a:gd name="T6" fmla="*/ 1016326 w 3217"/>
              <a:gd name="T7" fmla="*/ 235265 h 2609"/>
              <a:gd name="T8" fmla="*/ 1016326 w 3217"/>
              <a:gd name="T9" fmla="*/ 268314 h 2609"/>
              <a:gd name="T10" fmla="*/ 901598 w 3217"/>
              <a:gd name="T11" fmla="*/ 244788 h 2609"/>
              <a:gd name="T12" fmla="*/ 784071 w 3217"/>
              <a:gd name="T13" fmla="*/ 269435 h 2609"/>
              <a:gd name="T14" fmla="*/ 784071 w 3217"/>
              <a:gd name="T15" fmla="*/ 235265 h 2609"/>
              <a:gd name="T16" fmla="*/ 580358 w 3217"/>
              <a:gd name="T17" fmla="*/ 5602 h 2609"/>
              <a:gd name="T18" fmla="*/ 377764 w 3217"/>
              <a:gd name="T19" fmla="*/ 98027 h 2609"/>
              <a:gd name="T20" fmla="*/ 135436 w 3217"/>
              <a:gd name="T21" fmla="*/ 505260 h 2609"/>
              <a:gd name="T22" fmla="*/ 29661 w 3217"/>
              <a:gd name="T23" fmla="*/ 1096224 h 2609"/>
              <a:gd name="T24" fmla="*/ 29661 w 3217"/>
              <a:gd name="T25" fmla="*/ 1096224 h 2609"/>
              <a:gd name="T26" fmla="*/ 406307 w 3217"/>
              <a:gd name="T27" fmla="*/ 1461445 h 2609"/>
              <a:gd name="T28" fmla="*/ 783511 w 3217"/>
              <a:gd name="T29" fmla="*/ 1082220 h 2609"/>
              <a:gd name="T30" fmla="*/ 783511 w 3217"/>
              <a:gd name="T31" fmla="*/ 991475 h 2609"/>
              <a:gd name="T32" fmla="*/ 901598 w 3217"/>
              <a:gd name="T33" fmla="*/ 933219 h 2609"/>
              <a:gd name="T34" fmla="*/ 1018005 w 3217"/>
              <a:gd name="T35" fmla="*/ 989234 h 2609"/>
              <a:gd name="T36" fmla="*/ 1017445 w 3217"/>
              <a:gd name="T37" fmla="*/ 1082220 h 2609"/>
              <a:gd name="T38" fmla="*/ 1394090 w 3217"/>
              <a:gd name="T39" fmla="*/ 1461445 h 2609"/>
              <a:gd name="T40" fmla="*/ 1770736 w 3217"/>
              <a:gd name="T41" fmla="*/ 1096224 h 2609"/>
              <a:gd name="T42" fmla="*/ 1770736 w 3217"/>
              <a:gd name="T43" fmla="*/ 1096224 h 2609"/>
              <a:gd name="T44" fmla="*/ 1664961 w 3217"/>
              <a:gd name="T45" fmla="*/ 505260 h 2609"/>
              <a:gd name="T46" fmla="*/ 406307 w 3217"/>
              <a:gd name="T47" fmla="*/ 1296759 h 2609"/>
              <a:gd name="T48" fmla="*/ 192520 w 3217"/>
              <a:gd name="T49" fmla="*/ 1082220 h 2609"/>
              <a:gd name="T50" fmla="*/ 406307 w 3217"/>
              <a:gd name="T51" fmla="*/ 867120 h 2609"/>
              <a:gd name="T52" fmla="*/ 620093 w 3217"/>
              <a:gd name="T53" fmla="*/ 1082220 h 2609"/>
              <a:gd name="T54" fmla="*/ 406307 w 3217"/>
              <a:gd name="T55" fmla="*/ 1296759 h 2609"/>
              <a:gd name="T56" fmla="*/ 1394090 w 3217"/>
              <a:gd name="T57" fmla="*/ 1296759 h 2609"/>
              <a:gd name="T58" fmla="*/ 1180304 w 3217"/>
              <a:gd name="T59" fmla="*/ 1082220 h 2609"/>
              <a:gd name="T60" fmla="*/ 1394090 w 3217"/>
              <a:gd name="T61" fmla="*/ 867120 h 2609"/>
              <a:gd name="T62" fmla="*/ 1607877 w 3217"/>
              <a:gd name="T63" fmla="*/ 1082220 h 2609"/>
              <a:gd name="T64" fmla="*/ 1394090 w 3217"/>
              <a:gd name="T65" fmla="*/ 1296759 h 260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217" h="2609">
                <a:moveTo>
                  <a:pt x="2975" y="902"/>
                </a:moveTo>
                <a:cubicBezTo>
                  <a:pt x="2822" y="501"/>
                  <a:pt x="2663" y="301"/>
                  <a:pt x="2542" y="175"/>
                </a:cubicBezTo>
                <a:cubicBezTo>
                  <a:pt x="2457" y="87"/>
                  <a:pt x="2337" y="0"/>
                  <a:pt x="2180" y="10"/>
                </a:cubicBezTo>
                <a:cubicBezTo>
                  <a:pt x="1993" y="22"/>
                  <a:pt x="1816" y="215"/>
                  <a:pt x="1816" y="420"/>
                </a:cubicBezTo>
                <a:cubicBezTo>
                  <a:pt x="1816" y="422"/>
                  <a:pt x="1816" y="443"/>
                  <a:pt x="1816" y="479"/>
                </a:cubicBezTo>
                <a:cubicBezTo>
                  <a:pt x="1751" y="452"/>
                  <a:pt x="1682" y="437"/>
                  <a:pt x="1611" y="437"/>
                </a:cubicBezTo>
                <a:cubicBezTo>
                  <a:pt x="1538" y="437"/>
                  <a:pt x="1468" y="453"/>
                  <a:pt x="1401" y="481"/>
                </a:cubicBezTo>
                <a:cubicBezTo>
                  <a:pt x="1401" y="444"/>
                  <a:pt x="1401" y="422"/>
                  <a:pt x="1401" y="420"/>
                </a:cubicBezTo>
                <a:cubicBezTo>
                  <a:pt x="1401" y="215"/>
                  <a:pt x="1224" y="22"/>
                  <a:pt x="1037" y="10"/>
                </a:cubicBezTo>
                <a:cubicBezTo>
                  <a:pt x="880" y="0"/>
                  <a:pt x="760" y="87"/>
                  <a:pt x="675" y="175"/>
                </a:cubicBezTo>
                <a:cubicBezTo>
                  <a:pt x="554" y="301"/>
                  <a:pt x="395" y="501"/>
                  <a:pt x="242" y="902"/>
                </a:cubicBezTo>
                <a:cubicBezTo>
                  <a:pt x="0" y="1536"/>
                  <a:pt x="53" y="1957"/>
                  <a:pt x="53" y="1957"/>
                </a:cubicBezTo>
                <a:cubicBezTo>
                  <a:pt x="53" y="1957"/>
                  <a:pt x="53" y="1957"/>
                  <a:pt x="53" y="1957"/>
                </a:cubicBezTo>
                <a:cubicBezTo>
                  <a:pt x="66" y="2319"/>
                  <a:pt x="362" y="2609"/>
                  <a:pt x="726" y="2609"/>
                </a:cubicBezTo>
                <a:cubicBezTo>
                  <a:pt x="1099" y="2609"/>
                  <a:pt x="1400" y="2305"/>
                  <a:pt x="1400" y="1932"/>
                </a:cubicBezTo>
                <a:cubicBezTo>
                  <a:pt x="1400" y="1928"/>
                  <a:pt x="1400" y="1849"/>
                  <a:pt x="1400" y="1770"/>
                </a:cubicBezTo>
                <a:cubicBezTo>
                  <a:pt x="1447" y="1707"/>
                  <a:pt x="1524" y="1666"/>
                  <a:pt x="1611" y="1666"/>
                </a:cubicBezTo>
                <a:cubicBezTo>
                  <a:pt x="1694" y="1666"/>
                  <a:pt x="1771" y="1708"/>
                  <a:pt x="1819" y="1766"/>
                </a:cubicBezTo>
                <a:cubicBezTo>
                  <a:pt x="1819" y="1848"/>
                  <a:pt x="1818" y="1928"/>
                  <a:pt x="1818" y="1932"/>
                </a:cubicBezTo>
                <a:cubicBezTo>
                  <a:pt x="1818" y="2305"/>
                  <a:pt x="2118" y="2609"/>
                  <a:pt x="2491" y="2609"/>
                </a:cubicBezTo>
                <a:cubicBezTo>
                  <a:pt x="2855" y="2609"/>
                  <a:pt x="3151" y="2319"/>
                  <a:pt x="3164" y="1957"/>
                </a:cubicBezTo>
                <a:cubicBezTo>
                  <a:pt x="3164" y="1957"/>
                  <a:pt x="3164" y="1957"/>
                  <a:pt x="3164" y="1957"/>
                </a:cubicBezTo>
                <a:cubicBezTo>
                  <a:pt x="3164" y="1957"/>
                  <a:pt x="3217" y="1536"/>
                  <a:pt x="2975" y="902"/>
                </a:cubicBezTo>
                <a:close/>
                <a:moveTo>
                  <a:pt x="726" y="2315"/>
                </a:moveTo>
                <a:cubicBezTo>
                  <a:pt x="515" y="2315"/>
                  <a:pt x="344" y="2143"/>
                  <a:pt x="344" y="1932"/>
                </a:cubicBezTo>
                <a:cubicBezTo>
                  <a:pt x="344" y="1720"/>
                  <a:pt x="515" y="1548"/>
                  <a:pt x="726" y="1548"/>
                </a:cubicBezTo>
                <a:cubicBezTo>
                  <a:pt x="937" y="1548"/>
                  <a:pt x="1108" y="1720"/>
                  <a:pt x="1108" y="1932"/>
                </a:cubicBezTo>
                <a:cubicBezTo>
                  <a:pt x="1108" y="2143"/>
                  <a:pt x="937" y="2315"/>
                  <a:pt x="726" y="2315"/>
                </a:cubicBezTo>
                <a:close/>
                <a:moveTo>
                  <a:pt x="2491" y="2315"/>
                </a:moveTo>
                <a:cubicBezTo>
                  <a:pt x="2280" y="2315"/>
                  <a:pt x="2109" y="2143"/>
                  <a:pt x="2109" y="1932"/>
                </a:cubicBezTo>
                <a:cubicBezTo>
                  <a:pt x="2109" y="1720"/>
                  <a:pt x="2280" y="1548"/>
                  <a:pt x="2491" y="1548"/>
                </a:cubicBezTo>
                <a:cubicBezTo>
                  <a:pt x="2702" y="1548"/>
                  <a:pt x="2873" y="1720"/>
                  <a:pt x="2873" y="1932"/>
                </a:cubicBezTo>
                <a:cubicBezTo>
                  <a:pt x="2873" y="2143"/>
                  <a:pt x="2702" y="2315"/>
                  <a:pt x="2491" y="231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2" name="文本框 20"/>
          <p:cNvSpPr txBox="1"/>
          <p:nvPr/>
        </p:nvSpPr>
        <p:spPr>
          <a:xfrm flipH="1">
            <a:off x="2928620" y="5764530"/>
            <a:ext cx="1294130" cy="7226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ctr"/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KEY WORDS </a:t>
            </a:r>
            <a:endParaRPr lang="en-US" altLang="zh-CN" sz="20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3" name="文本框 20"/>
          <p:cNvSpPr txBox="1"/>
          <p:nvPr/>
        </p:nvSpPr>
        <p:spPr>
          <a:xfrm flipH="1">
            <a:off x="4607560" y="5064760"/>
            <a:ext cx="1294130" cy="7226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ctr"/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KEY WORDS </a:t>
            </a:r>
            <a:endParaRPr lang="en-US" altLang="zh-CN" sz="20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4" name="文本框 20"/>
          <p:cNvSpPr txBox="1"/>
          <p:nvPr/>
        </p:nvSpPr>
        <p:spPr>
          <a:xfrm flipH="1">
            <a:off x="6303645" y="4244340"/>
            <a:ext cx="1294130" cy="7226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ctr"/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KEY WORDS </a:t>
            </a:r>
            <a:endParaRPr lang="en-US" altLang="zh-CN" sz="20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5" name="文本框 20"/>
          <p:cNvSpPr txBox="1"/>
          <p:nvPr/>
        </p:nvSpPr>
        <p:spPr>
          <a:xfrm flipH="1">
            <a:off x="8000365" y="3472180"/>
            <a:ext cx="1294130" cy="7226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ctr"/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KEY WORDS </a:t>
            </a:r>
            <a:endParaRPr lang="en-US" altLang="zh-CN" sz="20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-12065" y="177800"/>
            <a:ext cx="4264025" cy="558800"/>
          </a:xfrm>
          <a:prstGeom prst="rect">
            <a:avLst/>
          </a:prstGeom>
          <a:solidFill>
            <a:srgbClr val="CCF2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 rot="0">
            <a:off x="211455" y="177800"/>
            <a:ext cx="3956050" cy="588415"/>
            <a:chOff x="681" y="3617"/>
            <a:chExt cx="7384" cy="922"/>
          </a:xfrm>
        </p:grpSpPr>
        <p:sp>
          <p:nvSpPr>
            <p:cNvPr id="38" name="TextBox 25"/>
            <p:cNvSpPr txBox="1"/>
            <p:nvPr/>
          </p:nvSpPr>
          <p:spPr>
            <a:xfrm flipH="1">
              <a:off x="681" y="3617"/>
              <a:ext cx="6541" cy="55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p>
              <a:pPr lvl="0" algn="l" fontAlgn="base"/>
              <a:r>
                <a:rPr lang="zh-CN" altLang="zh-CN" sz="160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cs"/>
                  <a:sym typeface="微软雅黑" panose="020B0503020204020204" charset="-122"/>
                </a:rPr>
                <a:t>请在此处输入所需标题</a:t>
              </a:r>
              <a:endParaRPr lang="zh-CN" altLang="zh-CN" sz="1600" strike="noStrike" noProof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endParaRPr>
            </a:p>
          </p:txBody>
        </p:sp>
        <p:sp>
          <p:nvSpPr>
            <p:cNvPr id="2" name="TextBox 25"/>
            <p:cNvSpPr txBox="1"/>
            <p:nvPr/>
          </p:nvSpPr>
          <p:spPr>
            <a:xfrm flipH="1">
              <a:off x="681" y="3987"/>
              <a:ext cx="7384" cy="55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p>
              <a:pPr lvl="0" algn="l" fontAlgn="base"/>
              <a:r>
                <a:rPr lang="zh-CN" altLang="zh-CN" sz="160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cs"/>
                  <a:sym typeface="微软雅黑" panose="020B0503020204020204" charset="-122"/>
                </a:rPr>
                <a:t>Please enter the required title here</a:t>
              </a:r>
              <a:endParaRPr lang="zh-CN" altLang="zh-CN" sz="1600" strike="noStrike" noProof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4370705" y="4632960"/>
            <a:ext cx="696595" cy="1098550"/>
          </a:xfrm>
          <a:prstGeom prst="rect">
            <a:avLst/>
          </a:prstGeom>
          <a:solidFill>
            <a:srgbClr val="5FC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069205" y="4632960"/>
            <a:ext cx="696595" cy="16529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5767705" y="4632960"/>
            <a:ext cx="696595" cy="2011680"/>
          </a:xfrm>
          <a:prstGeom prst="rect">
            <a:avLst/>
          </a:prstGeom>
          <a:solidFill>
            <a:srgbClr val="5FC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6455410" y="4632960"/>
            <a:ext cx="696595" cy="14903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梯形 9"/>
          <p:cNvSpPr/>
          <p:nvPr/>
        </p:nvSpPr>
        <p:spPr>
          <a:xfrm>
            <a:off x="5768975" y="2292350"/>
            <a:ext cx="694690" cy="2339340"/>
          </a:xfrm>
          <a:prstGeom prst="trapezoid">
            <a:avLst>
              <a:gd name="adj" fmla="val 17184"/>
            </a:avLst>
          </a:prstGeom>
          <a:solidFill>
            <a:srgbClr val="8EE2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7152005" y="4632960"/>
            <a:ext cx="696595" cy="1217930"/>
          </a:xfrm>
          <a:prstGeom prst="rect">
            <a:avLst/>
          </a:prstGeom>
          <a:solidFill>
            <a:srgbClr val="5FC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任意多边形 13"/>
          <p:cNvSpPr/>
          <p:nvPr/>
        </p:nvSpPr>
        <p:spPr>
          <a:xfrm>
            <a:off x="5069840" y="2292350"/>
            <a:ext cx="810895" cy="2340610"/>
          </a:xfrm>
          <a:custGeom>
            <a:avLst/>
            <a:gdLst>
              <a:gd name="connsiteX0" fmla="*/ 0 w 1277"/>
              <a:gd name="connsiteY0" fmla="*/ 3686 h 3686"/>
              <a:gd name="connsiteX1" fmla="*/ 605 w 1277"/>
              <a:gd name="connsiteY1" fmla="*/ 8 h 3686"/>
              <a:gd name="connsiteX2" fmla="*/ 1277 w 1277"/>
              <a:gd name="connsiteY2" fmla="*/ 0 h 3686"/>
              <a:gd name="connsiteX3" fmla="*/ 1094 w 1277"/>
              <a:gd name="connsiteY3" fmla="*/ 3686 h 3686"/>
              <a:gd name="connsiteX4" fmla="*/ 0 w 1277"/>
              <a:gd name="connsiteY4" fmla="*/ 3686 h 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7" h="3686">
                <a:moveTo>
                  <a:pt x="0" y="3686"/>
                </a:moveTo>
                <a:lnTo>
                  <a:pt x="605" y="8"/>
                </a:lnTo>
                <a:lnTo>
                  <a:pt x="1277" y="0"/>
                </a:lnTo>
                <a:lnTo>
                  <a:pt x="1094" y="3686"/>
                </a:lnTo>
                <a:lnTo>
                  <a:pt x="0" y="368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任意多边形 15"/>
          <p:cNvSpPr/>
          <p:nvPr/>
        </p:nvSpPr>
        <p:spPr>
          <a:xfrm flipH="1">
            <a:off x="6337300" y="2293620"/>
            <a:ext cx="810895" cy="2340610"/>
          </a:xfrm>
          <a:custGeom>
            <a:avLst/>
            <a:gdLst>
              <a:gd name="connsiteX0" fmla="*/ 0 w 1277"/>
              <a:gd name="connsiteY0" fmla="*/ 3686 h 3686"/>
              <a:gd name="connsiteX1" fmla="*/ 605 w 1277"/>
              <a:gd name="connsiteY1" fmla="*/ 8 h 3686"/>
              <a:gd name="connsiteX2" fmla="*/ 1277 w 1277"/>
              <a:gd name="connsiteY2" fmla="*/ 0 h 3686"/>
              <a:gd name="connsiteX3" fmla="*/ 1094 w 1277"/>
              <a:gd name="connsiteY3" fmla="*/ 3686 h 3686"/>
              <a:gd name="connsiteX4" fmla="*/ 0 w 1277"/>
              <a:gd name="connsiteY4" fmla="*/ 3686 h 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7" h="3686">
                <a:moveTo>
                  <a:pt x="0" y="3686"/>
                </a:moveTo>
                <a:lnTo>
                  <a:pt x="605" y="8"/>
                </a:lnTo>
                <a:lnTo>
                  <a:pt x="1277" y="0"/>
                </a:lnTo>
                <a:lnTo>
                  <a:pt x="1094" y="3686"/>
                </a:lnTo>
                <a:lnTo>
                  <a:pt x="0" y="368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任意多边形 16"/>
          <p:cNvSpPr/>
          <p:nvPr/>
        </p:nvSpPr>
        <p:spPr>
          <a:xfrm>
            <a:off x="4370705" y="2299335"/>
            <a:ext cx="1083945" cy="2332355"/>
          </a:xfrm>
          <a:custGeom>
            <a:avLst/>
            <a:gdLst>
              <a:gd name="connsiteX0" fmla="*/ 0 w 1707"/>
              <a:gd name="connsiteY0" fmla="*/ 3673 h 3673"/>
              <a:gd name="connsiteX1" fmla="*/ 1117 w 1707"/>
              <a:gd name="connsiteY1" fmla="*/ 0 h 3673"/>
              <a:gd name="connsiteX2" fmla="*/ 1707 w 1707"/>
              <a:gd name="connsiteY2" fmla="*/ 0 h 3673"/>
              <a:gd name="connsiteX3" fmla="*/ 1094 w 1707"/>
              <a:gd name="connsiteY3" fmla="*/ 3673 h 3673"/>
              <a:gd name="connsiteX4" fmla="*/ 0 w 1707"/>
              <a:gd name="connsiteY4" fmla="*/ 3673 h 3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7" h="3673">
                <a:moveTo>
                  <a:pt x="0" y="3673"/>
                </a:moveTo>
                <a:lnTo>
                  <a:pt x="1117" y="0"/>
                </a:lnTo>
                <a:lnTo>
                  <a:pt x="1707" y="0"/>
                </a:lnTo>
                <a:lnTo>
                  <a:pt x="1094" y="3673"/>
                </a:lnTo>
                <a:lnTo>
                  <a:pt x="0" y="3673"/>
                </a:lnTo>
                <a:close/>
              </a:path>
            </a:pathLst>
          </a:custGeom>
          <a:solidFill>
            <a:srgbClr val="8EE2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任意多边形 17"/>
          <p:cNvSpPr/>
          <p:nvPr/>
        </p:nvSpPr>
        <p:spPr>
          <a:xfrm flipH="1">
            <a:off x="6764655" y="2301875"/>
            <a:ext cx="1083945" cy="2332355"/>
          </a:xfrm>
          <a:custGeom>
            <a:avLst/>
            <a:gdLst>
              <a:gd name="connsiteX0" fmla="*/ 0 w 1707"/>
              <a:gd name="connsiteY0" fmla="*/ 3673 h 3673"/>
              <a:gd name="connsiteX1" fmla="*/ 1117 w 1707"/>
              <a:gd name="connsiteY1" fmla="*/ 0 h 3673"/>
              <a:gd name="connsiteX2" fmla="*/ 1707 w 1707"/>
              <a:gd name="connsiteY2" fmla="*/ 0 h 3673"/>
              <a:gd name="connsiteX3" fmla="*/ 1094 w 1707"/>
              <a:gd name="connsiteY3" fmla="*/ 3673 h 3673"/>
              <a:gd name="connsiteX4" fmla="*/ 0 w 1707"/>
              <a:gd name="connsiteY4" fmla="*/ 3673 h 3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7" h="3673">
                <a:moveTo>
                  <a:pt x="0" y="3673"/>
                </a:moveTo>
                <a:lnTo>
                  <a:pt x="1117" y="0"/>
                </a:lnTo>
                <a:lnTo>
                  <a:pt x="1707" y="0"/>
                </a:lnTo>
                <a:lnTo>
                  <a:pt x="1094" y="3673"/>
                </a:lnTo>
                <a:lnTo>
                  <a:pt x="0" y="3673"/>
                </a:lnTo>
                <a:close/>
              </a:path>
            </a:pathLst>
          </a:custGeom>
          <a:solidFill>
            <a:srgbClr val="8EE2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50" name="商店"/>
          <p:cNvSpPr/>
          <p:nvPr/>
        </p:nvSpPr>
        <p:spPr bwMode="auto">
          <a:xfrm>
            <a:off x="5053330" y="619125"/>
            <a:ext cx="2084705" cy="1696085"/>
          </a:xfrm>
          <a:custGeom>
            <a:avLst/>
            <a:gdLst>
              <a:gd name="T0" fmla="*/ 72016 w 2775"/>
              <a:gd name="T1" fmla="*/ 1621895 h 2497"/>
              <a:gd name="T2" fmla="*/ 72016 w 2775"/>
              <a:gd name="T3" fmla="*/ 1477698 h 2497"/>
              <a:gd name="T4" fmla="*/ 180364 w 2775"/>
              <a:gd name="T5" fmla="*/ 900908 h 2497"/>
              <a:gd name="T6" fmla="*/ 288064 w 2775"/>
              <a:gd name="T7" fmla="*/ 1477698 h 2497"/>
              <a:gd name="T8" fmla="*/ 720159 w 2775"/>
              <a:gd name="T9" fmla="*/ 864534 h 2497"/>
              <a:gd name="T10" fmla="*/ 793472 w 2775"/>
              <a:gd name="T11" fmla="*/ 1477698 h 2497"/>
              <a:gd name="T12" fmla="*/ 1548666 w 2775"/>
              <a:gd name="T13" fmla="*/ 900908 h 2497"/>
              <a:gd name="T14" fmla="*/ 1656365 w 2775"/>
              <a:gd name="T15" fmla="*/ 1477698 h 2497"/>
              <a:gd name="T16" fmla="*/ 1800397 w 2775"/>
              <a:gd name="T17" fmla="*/ 1549796 h 2497"/>
              <a:gd name="T18" fmla="*/ 869381 w 2775"/>
              <a:gd name="T19" fmla="*/ 1158775 h 2497"/>
              <a:gd name="T20" fmla="*/ 1164581 w 2775"/>
              <a:gd name="T21" fmla="*/ 913899 h 2497"/>
              <a:gd name="T22" fmla="*/ 869381 w 2775"/>
              <a:gd name="T23" fmla="*/ 1158775 h 2497"/>
              <a:gd name="T24" fmla="*/ 1182747 w 2775"/>
              <a:gd name="T25" fmla="*/ 1364678 h 2497"/>
              <a:gd name="T26" fmla="*/ 1423449 w 2775"/>
              <a:gd name="T27" fmla="*/ 1071737 h 2497"/>
              <a:gd name="T28" fmla="*/ 905064 w 2775"/>
              <a:gd name="T29" fmla="*/ 1338697 h 2497"/>
              <a:gd name="T30" fmla="*/ 1363760 w 2775"/>
              <a:gd name="T31" fmla="*/ 930787 h 2497"/>
              <a:gd name="T32" fmla="*/ 905064 w 2775"/>
              <a:gd name="T33" fmla="*/ 1338697 h 2497"/>
              <a:gd name="T34" fmla="*/ 578073 w 2775"/>
              <a:gd name="T35" fmla="*/ 919095 h 2497"/>
              <a:gd name="T36" fmla="*/ 612459 w 2775"/>
              <a:gd name="T37" fmla="*/ 1037961 h 2497"/>
              <a:gd name="T38" fmla="*/ 642304 w 2775"/>
              <a:gd name="T39" fmla="*/ 1307519 h 2497"/>
              <a:gd name="T40" fmla="*/ 513194 w 2775"/>
              <a:gd name="T41" fmla="*/ 1307519 h 2497"/>
              <a:gd name="T42" fmla="*/ 540443 w 2775"/>
              <a:gd name="T43" fmla="*/ 1035363 h 2497"/>
              <a:gd name="T44" fmla="*/ 1631062 w 2775"/>
              <a:gd name="T45" fmla="*/ 822964 h 2497"/>
              <a:gd name="T46" fmla="*/ 1473406 w 2775"/>
              <a:gd name="T47" fmla="*/ 684612 h 2497"/>
              <a:gd name="T48" fmla="*/ 1207401 w 2775"/>
              <a:gd name="T49" fmla="*/ 684612 h 2497"/>
              <a:gd name="T50" fmla="*/ 1049096 w 2775"/>
              <a:gd name="T51" fmla="*/ 822964 h 2497"/>
              <a:gd name="T52" fmla="*/ 890791 w 2775"/>
              <a:gd name="T53" fmla="*/ 684612 h 2497"/>
              <a:gd name="T54" fmla="*/ 624786 w 2775"/>
              <a:gd name="T55" fmla="*/ 684612 h 2497"/>
              <a:gd name="T56" fmla="*/ 466481 w 2775"/>
              <a:gd name="T57" fmla="*/ 822964 h 2497"/>
              <a:gd name="T58" fmla="*/ 308825 w 2775"/>
              <a:gd name="T59" fmla="*/ 684612 h 2497"/>
              <a:gd name="T60" fmla="*/ 42820 w 2775"/>
              <a:gd name="T61" fmla="*/ 684612 h 2497"/>
              <a:gd name="T62" fmla="*/ 36332 w 2775"/>
              <a:gd name="T63" fmla="*/ 648238 h 2497"/>
              <a:gd name="T64" fmla="*/ 1764713 w 2775"/>
              <a:gd name="T65" fmla="*/ 684612 h 2497"/>
              <a:gd name="T66" fmla="*/ 1631062 w 2775"/>
              <a:gd name="T67" fmla="*/ 822964 h 2497"/>
              <a:gd name="T68" fmla="*/ 1597974 w 2775"/>
              <a:gd name="T69" fmla="*/ 107823 h 2497"/>
              <a:gd name="T70" fmla="*/ 36332 w 2775"/>
              <a:gd name="T71" fmla="*/ 612514 h 2497"/>
              <a:gd name="T72" fmla="*/ 1476650 w 2775"/>
              <a:gd name="T73" fmla="*/ 576140 h 2497"/>
              <a:gd name="T74" fmla="*/ 1440318 w 2775"/>
              <a:gd name="T75" fmla="*/ 143548 h 2497"/>
              <a:gd name="T76" fmla="*/ 1476650 w 2775"/>
              <a:gd name="T77" fmla="*/ 576140 h 2497"/>
              <a:gd name="T78" fmla="*/ 1260602 w 2775"/>
              <a:gd name="T79" fmla="*/ 576140 h 2497"/>
              <a:gd name="T80" fmla="*/ 1121761 w 2775"/>
              <a:gd name="T81" fmla="*/ 143548 h 2497"/>
              <a:gd name="T82" fmla="*/ 864191 w 2775"/>
              <a:gd name="T83" fmla="*/ 576140 h 2497"/>
              <a:gd name="T84" fmla="*/ 936206 w 2775"/>
              <a:gd name="T85" fmla="*/ 143548 h 2497"/>
              <a:gd name="T86" fmla="*/ 864191 w 2775"/>
              <a:gd name="T87" fmla="*/ 576140 h 2497"/>
              <a:gd name="T88" fmla="*/ 685124 w 2775"/>
              <a:gd name="T89" fmla="*/ 143548 h 2497"/>
              <a:gd name="T90" fmla="*/ 546283 w 2775"/>
              <a:gd name="T91" fmla="*/ 576140 h 2497"/>
              <a:gd name="T92" fmla="*/ 330235 w 2775"/>
              <a:gd name="T93" fmla="*/ 576140 h 2497"/>
              <a:gd name="T94" fmla="*/ 365919 w 2775"/>
              <a:gd name="T95" fmla="*/ 143548 h 2497"/>
              <a:gd name="T96" fmla="*/ 330235 w 2775"/>
              <a:gd name="T97" fmla="*/ 576140 h 2497"/>
              <a:gd name="T98" fmla="*/ 1620682 w 2775"/>
              <a:gd name="T99" fmla="*/ 0 h 2497"/>
              <a:gd name="T100" fmla="*/ 180364 w 2775"/>
              <a:gd name="T101" fmla="*/ 71449 h 249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2775" h="2497">
                <a:moveTo>
                  <a:pt x="2664" y="2497"/>
                </a:moveTo>
                <a:cubicBezTo>
                  <a:pt x="111" y="2497"/>
                  <a:pt x="111" y="2497"/>
                  <a:pt x="111" y="2497"/>
                </a:cubicBezTo>
                <a:cubicBezTo>
                  <a:pt x="50" y="2497"/>
                  <a:pt x="0" y="2447"/>
                  <a:pt x="0" y="2386"/>
                </a:cubicBezTo>
                <a:cubicBezTo>
                  <a:pt x="0" y="2324"/>
                  <a:pt x="50" y="2275"/>
                  <a:pt x="111" y="2275"/>
                </a:cubicBezTo>
                <a:cubicBezTo>
                  <a:pt x="278" y="2275"/>
                  <a:pt x="278" y="2275"/>
                  <a:pt x="278" y="2275"/>
                </a:cubicBezTo>
                <a:cubicBezTo>
                  <a:pt x="278" y="1387"/>
                  <a:pt x="278" y="1387"/>
                  <a:pt x="278" y="1387"/>
                </a:cubicBezTo>
                <a:cubicBezTo>
                  <a:pt x="444" y="1387"/>
                  <a:pt x="444" y="1387"/>
                  <a:pt x="444" y="1387"/>
                </a:cubicBezTo>
                <a:cubicBezTo>
                  <a:pt x="444" y="2275"/>
                  <a:pt x="444" y="2275"/>
                  <a:pt x="444" y="2275"/>
                </a:cubicBezTo>
                <a:cubicBezTo>
                  <a:pt x="1110" y="2275"/>
                  <a:pt x="1110" y="2275"/>
                  <a:pt x="1110" y="2275"/>
                </a:cubicBezTo>
                <a:cubicBezTo>
                  <a:pt x="1110" y="1331"/>
                  <a:pt x="1110" y="1331"/>
                  <a:pt x="1110" y="1331"/>
                </a:cubicBezTo>
                <a:cubicBezTo>
                  <a:pt x="1223" y="1331"/>
                  <a:pt x="1223" y="1331"/>
                  <a:pt x="1223" y="1331"/>
                </a:cubicBezTo>
                <a:cubicBezTo>
                  <a:pt x="1223" y="2275"/>
                  <a:pt x="1223" y="2275"/>
                  <a:pt x="1223" y="2275"/>
                </a:cubicBezTo>
                <a:cubicBezTo>
                  <a:pt x="2387" y="2275"/>
                  <a:pt x="2387" y="2275"/>
                  <a:pt x="2387" y="2275"/>
                </a:cubicBezTo>
                <a:cubicBezTo>
                  <a:pt x="2387" y="1387"/>
                  <a:pt x="2387" y="1387"/>
                  <a:pt x="2387" y="1387"/>
                </a:cubicBezTo>
                <a:cubicBezTo>
                  <a:pt x="2553" y="1387"/>
                  <a:pt x="2553" y="1387"/>
                  <a:pt x="2553" y="1387"/>
                </a:cubicBezTo>
                <a:cubicBezTo>
                  <a:pt x="2553" y="2275"/>
                  <a:pt x="2553" y="2275"/>
                  <a:pt x="2553" y="2275"/>
                </a:cubicBezTo>
                <a:cubicBezTo>
                  <a:pt x="2664" y="2275"/>
                  <a:pt x="2664" y="2275"/>
                  <a:pt x="2664" y="2275"/>
                </a:cubicBezTo>
                <a:cubicBezTo>
                  <a:pt x="2725" y="2275"/>
                  <a:pt x="2775" y="2324"/>
                  <a:pt x="2775" y="2386"/>
                </a:cubicBezTo>
                <a:cubicBezTo>
                  <a:pt x="2775" y="2447"/>
                  <a:pt x="2725" y="2497"/>
                  <a:pt x="2664" y="2497"/>
                </a:cubicBezTo>
                <a:close/>
                <a:moveTo>
                  <a:pt x="1340" y="1784"/>
                </a:moveTo>
                <a:cubicBezTo>
                  <a:pt x="1750" y="1373"/>
                  <a:pt x="1750" y="1373"/>
                  <a:pt x="1750" y="1373"/>
                </a:cubicBezTo>
                <a:cubicBezTo>
                  <a:pt x="1795" y="1407"/>
                  <a:pt x="1795" y="1407"/>
                  <a:pt x="1795" y="1407"/>
                </a:cubicBezTo>
                <a:cubicBezTo>
                  <a:pt x="1379" y="1823"/>
                  <a:pt x="1379" y="1823"/>
                  <a:pt x="1379" y="1823"/>
                </a:cubicBezTo>
                <a:lnTo>
                  <a:pt x="1340" y="1784"/>
                </a:lnTo>
                <a:close/>
                <a:moveTo>
                  <a:pt x="2239" y="1685"/>
                </a:moveTo>
                <a:cubicBezTo>
                  <a:pt x="1823" y="2101"/>
                  <a:pt x="1823" y="2101"/>
                  <a:pt x="1823" y="2101"/>
                </a:cubicBezTo>
                <a:cubicBezTo>
                  <a:pt x="1784" y="2061"/>
                  <a:pt x="1784" y="2061"/>
                  <a:pt x="1784" y="2061"/>
                </a:cubicBezTo>
                <a:cubicBezTo>
                  <a:pt x="2194" y="1650"/>
                  <a:pt x="2194" y="1650"/>
                  <a:pt x="2194" y="1650"/>
                </a:cubicBezTo>
                <a:lnTo>
                  <a:pt x="2239" y="1685"/>
                </a:lnTo>
                <a:close/>
                <a:moveTo>
                  <a:pt x="1395" y="2061"/>
                </a:moveTo>
                <a:cubicBezTo>
                  <a:pt x="2062" y="1394"/>
                  <a:pt x="2062" y="1394"/>
                  <a:pt x="2062" y="1394"/>
                </a:cubicBezTo>
                <a:cubicBezTo>
                  <a:pt x="2102" y="1433"/>
                  <a:pt x="2102" y="1433"/>
                  <a:pt x="2102" y="1433"/>
                </a:cubicBezTo>
                <a:cubicBezTo>
                  <a:pt x="1435" y="2101"/>
                  <a:pt x="1435" y="2101"/>
                  <a:pt x="1435" y="2101"/>
                </a:cubicBezTo>
                <a:lnTo>
                  <a:pt x="1395" y="2061"/>
                </a:lnTo>
                <a:close/>
                <a:moveTo>
                  <a:pt x="791" y="1514"/>
                </a:moveTo>
                <a:cubicBezTo>
                  <a:pt x="791" y="1459"/>
                  <a:pt x="836" y="1415"/>
                  <a:pt x="891" y="1415"/>
                </a:cubicBezTo>
                <a:cubicBezTo>
                  <a:pt x="945" y="1415"/>
                  <a:pt x="990" y="1459"/>
                  <a:pt x="990" y="1514"/>
                </a:cubicBezTo>
                <a:cubicBezTo>
                  <a:pt x="990" y="1549"/>
                  <a:pt x="971" y="1580"/>
                  <a:pt x="944" y="1598"/>
                </a:cubicBezTo>
                <a:cubicBezTo>
                  <a:pt x="944" y="1930"/>
                  <a:pt x="944" y="1930"/>
                  <a:pt x="944" y="1930"/>
                </a:cubicBezTo>
                <a:cubicBezTo>
                  <a:pt x="971" y="1947"/>
                  <a:pt x="990" y="1978"/>
                  <a:pt x="990" y="2013"/>
                </a:cubicBezTo>
                <a:cubicBezTo>
                  <a:pt x="990" y="2068"/>
                  <a:pt x="945" y="2113"/>
                  <a:pt x="891" y="2113"/>
                </a:cubicBezTo>
                <a:cubicBezTo>
                  <a:pt x="836" y="2113"/>
                  <a:pt x="791" y="2068"/>
                  <a:pt x="791" y="2013"/>
                </a:cubicBezTo>
                <a:cubicBezTo>
                  <a:pt x="791" y="1980"/>
                  <a:pt x="808" y="1951"/>
                  <a:pt x="833" y="1933"/>
                </a:cubicBezTo>
                <a:cubicBezTo>
                  <a:pt x="833" y="1594"/>
                  <a:pt x="833" y="1594"/>
                  <a:pt x="833" y="1594"/>
                </a:cubicBezTo>
                <a:cubicBezTo>
                  <a:pt x="808" y="1577"/>
                  <a:pt x="791" y="1547"/>
                  <a:pt x="791" y="1514"/>
                </a:cubicBezTo>
                <a:close/>
                <a:moveTo>
                  <a:pt x="2514" y="1267"/>
                </a:moveTo>
                <a:cubicBezTo>
                  <a:pt x="2406" y="1267"/>
                  <a:pt x="2317" y="1173"/>
                  <a:pt x="2309" y="1054"/>
                </a:cubicBezTo>
                <a:cubicBezTo>
                  <a:pt x="2271" y="1054"/>
                  <a:pt x="2271" y="1054"/>
                  <a:pt x="2271" y="1054"/>
                </a:cubicBezTo>
                <a:cubicBezTo>
                  <a:pt x="2263" y="1173"/>
                  <a:pt x="2174" y="1267"/>
                  <a:pt x="2066" y="1267"/>
                </a:cubicBezTo>
                <a:cubicBezTo>
                  <a:pt x="1957" y="1267"/>
                  <a:pt x="1868" y="1173"/>
                  <a:pt x="1861" y="1054"/>
                </a:cubicBezTo>
                <a:cubicBezTo>
                  <a:pt x="1822" y="1054"/>
                  <a:pt x="1822" y="1054"/>
                  <a:pt x="1822" y="1054"/>
                </a:cubicBezTo>
                <a:cubicBezTo>
                  <a:pt x="1814" y="1173"/>
                  <a:pt x="1726" y="1267"/>
                  <a:pt x="1617" y="1267"/>
                </a:cubicBezTo>
                <a:cubicBezTo>
                  <a:pt x="1508" y="1267"/>
                  <a:pt x="1419" y="1173"/>
                  <a:pt x="1412" y="1054"/>
                </a:cubicBezTo>
                <a:cubicBezTo>
                  <a:pt x="1373" y="1054"/>
                  <a:pt x="1373" y="1054"/>
                  <a:pt x="1373" y="1054"/>
                </a:cubicBezTo>
                <a:cubicBezTo>
                  <a:pt x="1366" y="1173"/>
                  <a:pt x="1277" y="1267"/>
                  <a:pt x="1168" y="1267"/>
                </a:cubicBezTo>
                <a:cubicBezTo>
                  <a:pt x="1060" y="1267"/>
                  <a:pt x="971" y="1173"/>
                  <a:pt x="963" y="1054"/>
                </a:cubicBezTo>
                <a:cubicBezTo>
                  <a:pt x="924" y="1054"/>
                  <a:pt x="924" y="1054"/>
                  <a:pt x="924" y="1054"/>
                </a:cubicBezTo>
                <a:cubicBezTo>
                  <a:pt x="917" y="1173"/>
                  <a:pt x="828" y="1267"/>
                  <a:pt x="719" y="1267"/>
                </a:cubicBezTo>
                <a:cubicBezTo>
                  <a:pt x="611" y="1267"/>
                  <a:pt x="522" y="1173"/>
                  <a:pt x="514" y="1054"/>
                </a:cubicBezTo>
                <a:cubicBezTo>
                  <a:pt x="476" y="1054"/>
                  <a:pt x="476" y="1054"/>
                  <a:pt x="476" y="1054"/>
                </a:cubicBezTo>
                <a:cubicBezTo>
                  <a:pt x="468" y="1173"/>
                  <a:pt x="379" y="1267"/>
                  <a:pt x="271" y="1267"/>
                </a:cubicBezTo>
                <a:cubicBezTo>
                  <a:pt x="162" y="1267"/>
                  <a:pt x="73" y="1173"/>
                  <a:pt x="66" y="1054"/>
                </a:cubicBezTo>
                <a:cubicBezTo>
                  <a:pt x="56" y="1054"/>
                  <a:pt x="56" y="1054"/>
                  <a:pt x="56" y="1054"/>
                </a:cubicBezTo>
                <a:cubicBezTo>
                  <a:pt x="56" y="998"/>
                  <a:pt x="56" y="998"/>
                  <a:pt x="56" y="998"/>
                </a:cubicBezTo>
                <a:cubicBezTo>
                  <a:pt x="2720" y="998"/>
                  <a:pt x="2720" y="998"/>
                  <a:pt x="2720" y="998"/>
                </a:cubicBezTo>
                <a:cubicBezTo>
                  <a:pt x="2720" y="1054"/>
                  <a:pt x="2720" y="1054"/>
                  <a:pt x="2720" y="1054"/>
                </a:cubicBezTo>
                <a:cubicBezTo>
                  <a:pt x="2719" y="1054"/>
                  <a:pt x="2719" y="1054"/>
                  <a:pt x="2719" y="1054"/>
                </a:cubicBezTo>
                <a:cubicBezTo>
                  <a:pt x="2712" y="1173"/>
                  <a:pt x="2623" y="1267"/>
                  <a:pt x="2514" y="1267"/>
                </a:cubicBezTo>
                <a:close/>
                <a:moveTo>
                  <a:pt x="313" y="166"/>
                </a:moveTo>
                <a:cubicBezTo>
                  <a:pt x="2463" y="166"/>
                  <a:pt x="2463" y="166"/>
                  <a:pt x="2463" y="166"/>
                </a:cubicBezTo>
                <a:cubicBezTo>
                  <a:pt x="2720" y="943"/>
                  <a:pt x="2720" y="943"/>
                  <a:pt x="2720" y="943"/>
                </a:cubicBezTo>
                <a:cubicBezTo>
                  <a:pt x="56" y="943"/>
                  <a:pt x="56" y="943"/>
                  <a:pt x="56" y="943"/>
                </a:cubicBezTo>
                <a:lnTo>
                  <a:pt x="313" y="166"/>
                </a:lnTo>
                <a:close/>
                <a:moveTo>
                  <a:pt x="2276" y="887"/>
                </a:moveTo>
                <a:cubicBezTo>
                  <a:pt x="2387" y="887"/>
                  <a:pt x="2387" y="887"/>
                  <a:pt x="2387" y="887"/>
                </a:cubicBezTo>
                <a:cubicBezTo>
                  <a:pt x="2220" y="221"/>
                  <a:pt x="2220" y="221"/>
                  <a:pt x="2220" y="221"/>
                </a:cubicBezTo>
                <a:cubicBezTo>
                  <a:pt x="2109" y="221"/>
                  <a:pt x="2109" y="221"/>
                  <a:pt x="2109" y="221"/>
                </a:cubicBezTo>
                <a:lnTo>
                  <a:pt x="2276" y="887"/>
                </a:lnTo>
                <a:close/>
                <a:moveTo>
                  <a:pt x="1832" y="887"/>
                </a:moveTo>
                <a:cubicBezTo>
                  <a:pt x="1943" y="887"/>
                  <a:pt x="1943" y="887"/>
                  <a:pt x="1943" y="887"/>
                </a:cubicBezTo>
                <a:cubicBezTo>
                  <a:pt x="1840" y="221"/>
                  <a:pt x="1840" y="221"/>
                  <a:pt x="1840" y="221"/>
                </a:cubicBezTo>
                <a:cubicBezTo>
                  <a:pt x="1729" y="221"/>
                  <a:pt x="1729" y="221"/>
                  <a:pt x="1729" y="221"/>
                </a:cubicBezTo>
                <a:lnTo>
                  <a:pt x="1832" y="887"/>
                </a:lnTo>
                <a:close/>
                <a:moveTo>
                  <a:pt x="1332" y="887"/>
                </a:moveTo>
                <a:cubicBezTo>
                  <a:pt x="1443" y="887"/>
                  <a:pt x="1443" y="887"/>
                  <a:pt x="1443" y="887"/>
                </a:cubicBezTo>
                <a:cubicBezTo>
                  <a:pt x="1443" y="221"/>
                  <a:pt x="1443" y="221"/>
                  <a:pt x="1443" y="221"/>
                </a:cubicBezTo>
                <a:cubicBezTo>
                  <a:pt x="1332" y="221"/>
                  <a:pt x="1332" y="221"/>
                  <a:pt x="1332" y="221"/>
                </a:cubicBezTo>
                <a:lnTo>
                  <a:pt x="1332" y="887"/>
                </a:lnTo>
                <a:close/>
                <a:moveTo>
                  <a:pt x="952" y="887"/>
                </a:moveTo>
                <a:cubicBezTo>
                  <a:pt x="1056" y="221"/>
                  <a:pt x="1056" y="221"/>
                  <a:pt x="1056" y="221"/>
                </a:cubicBezTo>
                <a:cubicBezTo>
                  <a:pt x="945" y="221"/>
                  <a:pt x="945" y="221"/>
                  <a:pt x="945" y="221"/>
                </a:cubicBezTo>
                <a:cubicBezTo>
                  <a:pt x="842" y="887"/>
                  <a:pt x="842" y="887"/>
                  <a:pt x="842" y="887"/>
                </a:cubicBezTo>
                <a:lnTo>
                  <a:pt x="952" y="887"/>
                </a:lnTo>
                <a:close/>
                <a:moveTo>
                  <a:pt x="509" y="887"/>
                </a:moveTo>
                <a:cubicBezTo>
                  <a:pt x="675" y="221"/>
                  <a:pt x="675" y="221"/>
                  <a:pt x="675" y="221"/>
                </a:cubicBezTo>
                <a:cubicBezTo>
                  <a:pt x="564" y="221"/>
                  <a:pt x="564" y="221"/>
                  <a:pt x="564" y="221"/>
                </a:cubicBezTo>
                <a:cubicBezTo>
                  <a:pt x="397" y="887"/>
                  <a:pt x="397" y="887"/>
                  <a:pt x="397" y="887"/>
                </a:cubicBezTo>
                <a:lnTo>
                  <a:pt x="509" y="887"/>
                </a:lnTo>
                <a:close/>
                <a:moveTo>
                  <a:pt x="278" y="0"/>
                </a:moveTo>
                <a:cubicBezTo>
                  <a:pt x="2498" y="0"/>
                  <a:pt x="2498" y="0"/>
                  <a:pt x="2498" y="0"/>
                </a:cubicBezTo>
                <a:cubicBezTo>
                  <a:pt x="2498" y="110"/>
                  <a:pt x="2498" y="110"/>
                  <a:pt x="2498" y="110"/>
                </a:cubicBezTo>
                <a:cubicBezTo>
                  <a:pt x="278" y="110"/>
                  <a:pt x="278" y="110"/>
                  <a:pt x="278" y="110"/>
                </a:cubicBezTo>
                <a:lnTo>
                  <a:pt x="278" y="0"/>
                </a:lnTo>
                <a:close/>
              </a:path>
            </a:pathLst>
          </a:custGeom>
          <a:solidFill>
            <a:srgbClr val="8EE2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 flipH="1">
            <a:off x="8775065" y="1492250"/>
            <a:ext cx="3142615" cy="9594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 flipH="1">
            <a:off x="8775065" y="3184525"/>
            <a:ext cx="3142615" cy="9594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22" name="文本框 20"/>
          <p:cNvSpPr txBox="1"/>
          <p:nvPr/>
        </p:nvSpPr>
        <p:spPr>
          <a:xfrm flipH="1">
            <a:off x="4185920" y="4740275"/>
            <a:ext cx="1066165" cy="46990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ctr"/>
            <a:r>
              <a:rPr lang="en-US" altLang="zh-CN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KEY WORDS </a:t>
            </a:r>
            <a:endParaRPr lang="en-US" altLang="zh-CN" sz="1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3" name="文本框 20"/>
          <p:cNvSpPr txBox="1"/>
          <p:nvPr/>
        </p:nvSpPr>
        <p:spPr>
          <a:xfrm flipH="1">
            <a:off x="4879340" y="4740275"/>
            <a:ext cx="1066165" cy="46990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ctr"/>
            <a:r>
              <a: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KEY WORDS </a:t>
            </a:r>
            <a:endParaRPr lang="en-US" altLang="zh-CN" sz="12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4" name="文本框 20"/>
          <p:cNvSpPr txBox="1"/>
          <p:nvPr/>
        </p:nvSpPr>
        <p:spPr>
          <a:xfrm flipH="1">
            <a:off x="5572760" y="4740275"/>
            <a:ext cx="1066165" cy="46990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ctr"/>
            <a:r>
              <a:rPr lang="en-US" altLang="zh-CN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KEY WORDS </a:t>
            </a:r>
            <a:endParaRPr lang="en-US" altLang="zh-CN" sz="1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5" name="文本框 20"/>
          <p:cNvSpPr txBox="1"/>
          <p:nvPr/>
        </p:nvSpPr>
        <p:spPr>
          <a:xfrm flipH="1">
            <a:off x="6266180" y="4740275"/>
            <a:ext cx="1066165" cy="46990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ctr"/>
            <a:r>
              <a: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KEY WORDS </a:t>
            </a:r>
            <a:endParaRPr lang="en-US" altLang="zh-CN" sz="12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6" name="文本框 20"/>
          <p:cNvSpPr txBox="1"/>
          <p:nvPr/>
        </p:nvSpPr>
        <p:spPr>
          <a:xfrm flipH="1">
            <a:off x="6959600" y="4740275"/>
            <a:ext cx="1066165" cy="46990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ctr"/>
            <a:r>
              <a:rPr lang="en-US" altLang="zh-CN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KEY WORDS </a:t>
            </a:r>
            <a:endParaRPr lang="en-US" altLang="zh-CN" sz="1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 flipH="1">
            <a:off x="833755" y="1462405"/>
            <a:ext cx="3142615" cy="9594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 flipH="1">
            <a:off x="833755" y="3154680"/>
            <a:ext cx="3142615" cy="9594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 flipH="1">
            <a:off x="833755" y="4846955"/>
            <a:ext cx="3142615" cy="9594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30" name="领带"/>
          <p:cNvSpPr/>
          <p:nvPr/>
        </p:nvSpPr>
        <p:spPr bwMode="auto">
          <a:xfrm>
            <a:off x="6664325" y="4079875"/>
            <a:ext cx="269240" cy="481965"/>
          </a:xfrm>
          <a:custGeom>
            <a:avLst/>
            <a:gdLst>
              <a:gd name="T0" fmla="*/ 519631 w 496888"/>
              <a:gd name="T1" fmla="*/ 767582 h 1300163"/>
              <a:gd name="T2" fmla="*/ 728041 w 496888"/>
              <a:gd name="T3" fmla="*/ 1509903 h 1300163"/>
              <a:gd name="T4" fmla="*/ 366114 w 496888"/>
              <a:gd name="T5" fmla="*/ 1905000 h 1300163"/>
              <a:gd name="T6" fmla="*/ 0 w 496888"/>
              <a:gd name="T7" fmla="*/ 1543369 h 1300163"/>
              <a:gd name="T8" fmla="*/ 160029 w 496888"/>
              <a:gd name="T9" fmla="*/ 935383 h 1300163"/>
              <a:gd name="T10" fmla="*/ 208797 w 496888"/>
              <a:gd name="T11" fmla="*/ 376813 h 1300163"/>
              <a:gd name="T12" fmla="*/ 511722 w 496888"/>
              <a:gd name="T13" fmla="*/ 376813 h 1300163"/>
              <a:gd name="T14" fmla="*/ 441317 w 496888"/>
              <a:gd name="T15" fmla="*/ 485078 h 1300163"/>
              <a:gd name="T16" fmla="*/ 497363 w 496888"/>
              <a:gd name="T17" fmla="*/ 686675 h 1300163"/>
              <a:gd name="T18" fmla="*/ 190733 w 496888"/>
              <a:gd name="T19" fmla="*/ 823406 h 1300163"/>
              <a:gd name="T20" fmla="*/ 279664 w 496888"/>
              <a:gd name="T21" fmla="*/ 485078 h 1300163"/>
              <a:gd name="T22" fmla="*/ 253771 w 496888"/>
              <a:gd name="T23" fmla="*/ 0 h 1300163"/>
              <a:gd name="T24" fmla="*/ 456566 w 496888"/>
              <a:gd name="T25" fmla="*/ 0 h 1300163"/>
              <a:gd name="T26" fmla="*/ 579175 w 496888"/>
              <a:gd name="T27" fmla="*/ 255861 h 1300163"/>
              <a:gd name="T28" fmla="*/ 141886 w 496888"/>
              <a:gd name="T29" fmla="*/ 255861 h 130016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96888" h="1300163">
                <a:moveTo>
                  <a:pt x="354648" y="523875"/>
                </a:moveTo>
                <a:lnTo>
                  <a:pt x="496888" y="1030509"/>
                </a:lnTo>
                <a:lnTo>
                  <a:pt x="249873" y="1300163"/>
                </a:lnTo>
                <a:lnTo>
                  <a:pt x="0" y="1053350"/>
                </a:lnTo>
                <a:lnTo>
                  <a:pt x="109220" y="638399"/>
                </a:lnTo>
                <a:lnTo>
                  <a:pt x="354648" y="523875"/>
                </a:lnTo>
                <a:close/>
                <a:moveTo>
                  <a:pt x="142504" y="257175"/>
                </a:moveTo>
                <a:lnTo>
                  <a:pt x="349250" y="257175"/>
                </a:lnTo>
                <a:lnTo>
                  <a:pt x="301199" y="331066"/>
                </a:lnTo>
                <a:lnTo>
                  <a:pt x="339450" y="468656"/>
                </a:lnTo>
                <a:lnTo>
                  <a:pt x="130175" y="561975"/>
                </a:lnTo>
                <a:lnTo>
                  <a:pt x="190871" y="331066"/>
                </a:lnTo>
                <a:lnTo>
                  <a:pt x="142504" y="257175"/>
                </a:lnTo>
                <a:close/>
                <a:moveTo>
                  <a:pt x="173199" y="0"/>
                </a:moveTo>
                <a:lnTo>
                  <a:pt x="311606" y="0"/>
                </a:lnTo>
                <a:lnTo>
                  <a:pt x="395287" y="174625"/>
                </a:lnTo>
                <a:lnTo>
                  <a:pt x="96837" y="174625"/>
                </a:lnTo>
                <a:lnTo>
                  <a:pt x="1731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1" name="放大镜"/>
          <p:cNvSpPr/>
          <p:nvPr/>
        </p:nvSpPr>
        <p:spPr>
          <a:xfrm>
            <a:off x="5920105" y="4080510"/>
            <a:ext cx="392430" cy="471170"/>
          </a:xfrm>
          <a:custGeom>
            <a:avLst/>
            <a:gdLst>
              <a:gd name="connsiteX0" fmla="*/ 1638300 w 4396363"/>
              <a:gd name="connsiteY0" fmla="*/ 558403 h 5128349"/>
              <a:gd name="connsiteX1" fmla="*/ 558403 w 4396363"/>
              <a:gd name="connsiteY1" fmla="*/ 1638300 h 5128349"/>
              <a:gd name="connsiteX2" fmla="*/ 1638300 w 4396363"/>
              <a:gd name="connsiteY2" fmla="*/ 2718197 h 5128349"/>
              <a:gd name="connsiteX3" fmla="*/ 2718197 w 4396363"/>
              <a:gd name="connsiteY3" fmla="*/ 1638300 h 5128349"/>
              <a:gd name="connsiteX4" fmla="*/ 1638300 w 4396363"/>
              <a:gd name="connsiteY4" fmla="*/ 558403 h 5128349"/>
              <a:gd name="connsiteX5" fmla="*/ 1638300 w 4396363"/>
              <a:gd name="connsiteY5" fmla="*/ 0 h 5128349"/>
              <a:gd name="connsiteX6" fmla="*/ 3276600 w 4396363"/>
              <a:gd name="connsiteY6" fmla="*/ 1638300 h 5128349"/>
              <a:gd name="connsiteX7" fmla="*/ 2902492 w 4396363"/>
              <a:gd name="connsiteY7" fmla="*/ 2680411 h 5128349"/>
              <a:gd name="connsiteX8" fmla="*/ 2816386 w 4396363"/>
              <a:gd name="connsiteY8" fmla="*/ 2775151 h 5128349"/>
              <a:gd name="connsiteX9" fmla="*/ 2928393 w 4396363"/>
              <a:gd name="connsiteY9" fmla="*/ 2923790 h 5128349"/>
              <a:gd name="connsiteX10" fmla="*/ 2942554 w 4396363"/>
              <a:gd name="connsiteY10" fmla="*/ 2913119 h 5128349"/>
              <a:gd name="connsiteX11" fmla="*/ 3136485 w 4396363"/>
              <a:gd name="connsiteY11" fmla="*/ 2942400 h 5128349"/>
              <a:gd name="connsiteX12" fmla="*/ 4367683 w 4396363"/>
              <a:gd name="connsiteY12" fmla="*/ 4576254 h 5128349"/>
              <a:gd name="connsiteX13" fmla="*/ 4342375 w 4396363"/>
              <a:gd name="connsiteY13" fmla="*/ 4770744 h 5128349"/>
              <a:gd name="connsiteX14" fmla="*/ 3903910 w 4396363"/>
              <a:gd name="connsiteY14" fmla="*/ 5101151 h 5128349"/>
              <a:gd name="connsiteX15" fmla="*/ 3709978 w 4396363"/>
              <a:gd name="connsiteY15" fmla="*/ 5071870 h 5128349"/>
              <a:gd name="connsiteX16" fmla="*/ 2478781 w 4396363"/>
              <a:gd name="connsiteY16" fmla="*/ 3438015 h 5128349"/>
              <a:gd name="connsiteX17" fmla="*/ 2504089 w 4396363"/>
              <a:gd name="connsiteY17" fmla="*/ 3243526 h 5128349"/>
              <a:gd name="connsiteX18" fmla="*/ 2518249 w 4396363"/>
              <a:gd name="connsiteY18" fmla="*/ 3232855 h 5128349"/>
              <a:gd name="connsiteX19" fmla="*/ 2406738 w 4396363"/>
              <a:gd name="connsiteY19" fmla="*/ 3084875 h 5128349"/>
              <a:gd name="connsiteX20" fmla="*/ 2276001 w 4396363"/>
              <a:gd name="connsiteY20" fmla="*/ 3147854 h 5128349"/>
              <a:gd name="connsiteX21" fmla="*/ 1638300 w 4396363"/>
              <a:gd name="connsiteY21" fmla="*/ 3276600 h 5128349"/>
              <a:gd name="connsiteX22" fmla="*/ 0 w 4396363"/>
              <a:gd name="connsiteY22" fmla="*/ 1638300 h 5128349"/>
              <a:gd name="connsiteX23" fmla="*/ 1638300 w 4396363"/>
              <a:gd name="connsiteY23" fmla="*/ 0 h 5128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396363" h="5128349">
                <a:moveTo>
                  <a:pt x="1638300" y="558403"/>
                </a:moveTo>
                <a:cubicBezTo>
                  <a:pt x="1041889" y="558403"/>
                  <a:pt x="558403" y="1041889"/>
                  <a:pt x="558403" y="1638300"/>
                </a:cubicBezTo>
                <a:cubicBezTo>
                  <a:pt x="558403" y="2234711"/>
                  <a:pt x="1041889" y="2718197"/>
                  <a:pt x="1638300" y="2718197"/>
                </a:cubicBezTo>
                <a:cubicBezTo>
                  <a:pt x="2234711" y="2718197"/>
                  <a:pt x="2718197" y="2234711"/>
                  <a:pt x="2718197" y="1638300"/>
                </a:cubicBezTo>
                <a:cubicBezTo>
                  <a:pt x="2718197" y="1041889"/>
                  <a:pt x="2234711" y="558403"/>
                  <a:pt x="1638300" y="558403"/>
                </a:cubicBezTo>
                <a:close/>
                <a:moveTo>
                  <a:pt x="1638300" y="0"/>
                </a:moveTo>
                <a:cubicBezTo>
                  <a:pt x="2543108" y="0"/>
                  <a:pt x="3276600" y="733492"/>
                  <a:pt x="3276600" y="1638300"/>
                </a:cubicBezTo>
                <a:cubicBezTo>
                  <a:pt x="3276600" y="2034154"/>
                  <a:pt x="3136205" y="2397216"/>
                  <a:pt x="2902492" y="2680411"/>
                </a:cubicBezTo>
                <a:lnTo>
                  <a:pt x="2816386" y="2775151"/>
                </a:lnTo>
                <a:lnTo>
                  <a:pt x="2928393" y="2923790"/>
                </a:lnTo>
                <a:lnTo>
                  <a:pt x="2942554" y="2913119"/>
                </a:lnTo>
                <a:cubicBezTo>
                  <a:pt x="3003095" y="2867498"/>
                  <a:pt x="3089921" y="2880607"/>
                  <a:pt x="3136485" y="2942400"/>
                </a:cubicBezTo>
                <a:lnTo>
                  <a:pt x="4367683" y="4576254"/>
                </a:lnTo>
                <a:cubicBezTo>
                  <a:pt x="4414247" y="4638047"/>
                  <a:pt x="4402916" y="4725123"/>
                  <a:pt x="4342375" y="4770744"/>
                </a:cubicBezTo>
                <a:lnTo>
                  <a:pt x="3903910" y="5101151"/>
                </a:lnTo>
                <a:cubicBezTo>
                  <a:pt x="3843369" y="5146772"/>
                  <a:pt x="3756543" y="5133662"/>
                  <a:pt x="3709978" y="5071870"/>
                </a:cubicBezTo>
                <a:lnTo>
                  <a:pt x="2478781" y="3438015"/>
                </a:lnTo>
                <a:cubicBezTo>
                  <a:pt x="2432217" y="3376223"/>
                  <a:pt x="2443548" y="3289147"/>
                  <a:pt x="2504089" y="3243526"/>
                </a:cubicBezTo>
                <a:lnTo>
                  <a:pt x="2518249" y="3232855"/>
                </a:lnTo>
                <a:lnTo>
                  <a:pt x="2406738" y="3084875"/>
                </a:lnTo>
                <a:lnTo>
                  <a:pt x="2276001" y="3147854"/>
                </a:lnTo>
                <a:cubicBezTo>
                  <a:pt x="2079997" y="3230757"/>
                  <a:pt x="1864502" y="3276600"/>
                  <a:pt x="1638300" y="3276600"/>
                </a:cubicBezTo>
                <a:cubicBezTo>
                  <a:pt x="733492" y="3276600"/>
                  <a:pt x="0" y="2543108"/>
                  <a:pt x="0" y="1638300"/>
                </a:cubicBezTo>
                <a:cubicBezTo>
                  <a:pt x="0" y="733492"/>
                  <a:pt x="733492" y="0"/>
                  <a:pt x="16383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2" name="公文包"/>
          <p:cNvSpPr/>
          <p:nvPr/>
        </p:nvSpPr>
        <p:spPr>
          <a:xfrm>
            <a:off x="7236460" y="4123055"/>
            <a:ext cx="447040" cy="405765"/>
          </a:xfrm>
          <a:custGeom>
            <a:avLst/>
            <a:gdLst>
              <a:gd name="connsiteX0" fmla="*/ 3261356 w 3261356"/>
              <a:gd name="connsiteY0" fmla="*/ 1385789 h 2766950"/>
              <a:gd name="connsiteX1" fmla="*/ 3261356 w 3261356"/>
              <a:gd name="connsiteY1" fmla="*/ 2634211 h 2766950"/>
              <a:gd name="connsiteX2" fmla="*/ 3259675 w 3261356"/>
              <a:gd name="connsiteY2" fmla="*/ 2649333 h 2766950"/>
              <a:gd name="connsiteX3" fmla="*/ 3256313 w 3261356"/>
              <a:gd name="connsiteY3" fmla="*/ 2662775 h 2766950"/>
              <a:gd name="connsiteX4" fmla="*/ 3252951 w 3261356"/>
              <a:gd name="connsiteY4" fmla="*/ 2674537 h 2766950"/>
              <a:gd name="connsiteX5" fmla="*/ 3244545 w 3261356"/>
              <a:gd name="connsiteY5" fmla="*/ 2686298 h 2766950"/>
              <a:gd name="connsiteX6" fmla="*/ 3237821 w 3261356"/>
              <a:gd name="connsiteY6" fmla="*/ 2698060 h 2766950"/>
              <a:gd name="connsiteX7" fmla="*/ 3229415 w 3261356"/>
              <a:gd name="connsiteY7" fmla="*/ 2709822 h 2766950"/>
              <a:gd name="connsiteX8" fmla="*/ 3217647 w 3261356"/>
              <a:gd name="connsiteY8" fmla="*/ 2719903 h 2766950"/>
              <a:gd name="connsiteX9" fmla="*/ 3202517 w 3261356"/>
              <a:gd name="connsiteY9" fmla="*/ 2729985 h 2766950"/>
              <a:gd name="connsiteX10" fmla="*/ 3175619 w 3261356"/>
              <a:gd name="connsiteY10" fmla="*/ 2746787 h 2766950"/>
              <a:gd name="connsiteX11" fmla="*/ 3141997 w 3261356"/>
              <a:gd name="connsiteY11" fmla="*/ 2758549 h 2766950"/>
              <a:gd name="connsiteX12" fmla="*/ 3105013 w 3261356"/>
              <a:gd name="connsiteY12" fmla="*/ 2765270 h 2766950"/>
              <a:gd name="connsiteX13" fmla="*/ 3066347 w 3261356"/>
              <a:gd name="connsiteY13" fmla="*/ 2766950 h 2766950"/>
              <a:gd name="connsiteX14" fmla="*/ 196690 w 3261356"/>
              <a:gd name="connsiteY14" fmla="*/ 2766950 h 2766950"/>
              <a:gd name="connsiteX15" fmla="*/ 158024 w 3261356"/>
              <a:gd name="connsiteY15" fmla="*/ 2765270 h 2766950"/>
              <a:gd name="connsiteX16" fmla="*/ 121040 w 3261356"/>
              <a:gd name="connsiteY16" fmla="*/ 2758549 h 2766950"/>
              <a:gd name="connsiteX17" fmla="*/ 87418 w 3261356"/>
              <a:gd name="connsiteY17" fmla="*/ 2746787 h 2766950"/>
              <a:gd name="connsiteX18" fmla="*/ 57158 w 3261356"/>
              <a:gd name="connsiteY18" fmla="*/ 2729985 h 2766950"/>
              <a:gd name="connsiteX19" fmla="*/ 47071 w 3261356"/>
              <a:gd name="connsiteY19" fmla="*/ 2719903 h 2766950"/>
              <a:gd name="connsiteX20" fmla="*/ 35303 w 3261356"/>
              <a:gd name="connsiteY20" fmla="*/ 2709822 h 2766950"/>
              <a:gd name="connsiteX21" fmla="*/ 25217 w 3261356"/>
              <a:gd name="connsiteY21" fmla="*/ 2698060 h 2766950"/>
              <a:gd name="connsiteX22" fmla="*/ 16811 w 3261356"/>
              <a:gd name="connsiteY22" fmla="*/ 2686298 h 2766950"/>
              <a:gd name="connsiteX23" fmla="*/ 8405 w 3261356"/>
              <a:gd name="connsiteY23" fmla="*/ 2674537 h 2766950"/>
              <a:gd name="connsiteX24" fmla="*/ 5043 w 3261356"/>
              <a:gd name="connsiteY24" fmla="*/ 2662775 h 2766950"/>
              <a:gd name="connsiteX25" fmla="*/ 1681 w 3261356"/>
              <a:gd name="connsiteY25" fmla="*/ 2649333 h 2766950"/>
              <a:gd name="connsiteX26" fmla="*/ 0 w 3261356"/>
              <a:gd name="connsiteY26" fmla="*/ 2634211 h 2766950"/>
              <a:gd name="connsiteX27" fmla="*/ 0 w 3261356"/>
              <a:gd name="connsiteY27" fmla="*/ 1389150 h 2766950"/>
              <a:gd name="connsiteX28" fmla="*/ 196690 w 3261356"/>
              <a:gd name="connsiteY28" fmla="*/ 1441237 h 2766950"/>
              <a:gd name="connsiteX29" fmla="*/ 406829 w 3261356"/>
              <a:gd name="connsiteY29" fmla="*/ 1495005 h 2766950"/>
              <a:gd name="connsiteX30" fmla="*/ 660677 w 3261356"/>
              <a:gd name="connsiteY30" fmla="*/ 1555494 h 2766950"/>
              <a:gd name="connsiteX31" fmla="*/ 795165 w 3261356"/>
              <a:gd name="connsiteY31" fmla="*/ 1589099 h 2766950"/>
              <a:gd name="connsiteX32" fmla="*/ 933017 w 3261356"/>
              <a:gd name="connsiteY32" fmla="*/ 1619343 h 2766950"/>
              <a:gd name="connsiteX33" fmla="*/ 1067506 w 3261356"/>
              <a:gd name="connsiteY33" fmla="*/ 1646227 h 2766950"/>
              <a:gd name="connsiteX34" fmla="*/ 1200314 w 3261356"/>
              <a:gd name="connsiteY34" fmla="*/ 1671431 h 2766950"/>
              <a:gd name="connsiteX35" fmla="*/ 1326397 w 3261356"/>
              <a:gd name="connsiteY35" fmla="*/ 1693274 h 2766950"/>
              <a:gd name="connsiteX36" fmla="*/ 1442394 w 3261356"/>
              <a:gd name="connsiteY36" fmla="*/ 1708396 h 2766950"/>
              <a:gd name="connsiteX37" fmla="*/ 1544942 w 3261356"/>
              <a:gd name="connsiteY37" fmla="*/ 1720158 h 2766950"/>
              <a:gd name="connsiteX38" fmla="*/ 1588650 w 3261356"/>
              <a:gd name="connsiteY38" fmla="*/ 1723518 h 2766950"/>
              <a:gd name="connsiteX39" fmla="*/ 1630678 w 3261356"/>
              <a:gd name="connsiteY39" fmla="*/ 1725199 h 2766950"/>
              <a:gd name="connsiteX40" fmla="*/ 1672706 w 3261356"/>
              <a:gd name="connsiteY40" fmla="*/ 1723518 h 2766950"/>
              <a:gd name="connsiteX41" fmla="*/ 1719777 w 3261356"/>
              <a:gd name="connsiteY41" fmla="*/ 1720158 h 2766950"/>
              <a:gd name="connsiteX42" fmla="*/ 1820644 w 3261356"/>
              <a:gd name="connsiteY42" fmla="*/ 1708396 h 2766950"/>
              <a:gd name="connsiteX43" fmla="*/ 1934959 w 3261356"/>
              <a:gd name="connsiteY43" fmla="*/ 1693274 h 2766950"/>
              <a:gd name="connsiteX44" fmla="*/ 2061043 w 3261356"/>
              <a:gd name="connsiteY44" fmla="*/ 1671431 h 2766950"/>
              <a:gd name="connsiteX45" fmla="*/ 2193850 w 3261356"/>
              <a:gd name="connsiteY45" fmla="*/ 1646227 h 2766950"/>
              <a:gd name="connsiteX46" fmla="*/ 2330020 w 3261356"/>
              <a:gd name="connsiteY46" fmla="*/ 1615983 h 2766950"/>
              <a:gd name="connsiteX47" fmla="*/ 2466190 w 3261356"/>
              <a:gd name="connsiteY47" fmla="*/ 1585738 h 2766950"/>
              <a:gd name="connsiteX48" fmla="*/ 2602360 w 3261356"/>
              <a:gd name="connsiteY48" fmla="*/ 1553814 h 2766950"/>
              <a:gd name="connsiteX49" fmla="*/ 2854527 w 3261356"/>
              <a:gd name="connsiteY49" fmla="*/ 1493325 h 2766950"/>
              <a:gd name="connsiteX50" fmla="*/ 3066347 w 3261356"/>
              <a:gd name="connsiteY50" fmla="*/ 1437877 h 2766950"/>
              <a:gd name="connsiteX51" fmla="*/ 1508607 w 3261356"/>
              <a:gd name="connsiteY51" fmla="*/ 1206475 h 2766950"/>
              <a:gd name="connsiteX52" fmla="*/ 1417230 w 3261356"/>
              <a:gd name="connsiteY52" fmla="*/ 1297852 h 2766950"/>
              <a:gd name="connsiteX53" fmla="*/ 1417230 w 3261356"/>
              <a:gd name="connsiteY53" fmla="*/ 1314415 h 2766950"/>
              <a:gd name="connsiteX54" fmla="*/ 1508607 w 3261356"/>
              <a:gd name="connsiteY54" fmla="*/ 1405791 h 2766950"/>
              <a:gd name="connsiteX55" fmla="*/ 1752750 w 3261356"/>
              <a:gd name="connsiteY55" fmla="*/ 1405791 h 2766950"/>
              <a:gd name="connsiteX56" fmla="*/ 1844126 w 3261356"/>
              <a:gd name="connsiteY56" fmla="*/ 1314415 h 2766950"/>
              <a:gd name="connsiteX57" fmla="*/ 1844126 w 3261356"/>
              <a:gd name="connsiteY57" fmla="*/ 1297852 h 2766950"/>
              <a:gd name="connsiteX58" fmla="*/ 1752750 w 3261356"/>
              <a:gd name="connsiteY58" fmla="*/ 1206475 h 2766950"/>
              <a:gd name="connsiteX59" fmla="*/ 1630678 w 3261356"/>
              <a:gd name="connsiteY59" fmla="*/ 174304 h 2766950"/>
              <a:gd name="connsiteX60" fmla="*/ 1114624 w 3261356"/>
              <a:gd name="connsiteY60" fmla="*/ 469036 h 2766950"/>
              <a:gd name="connsiteX61" fmla="*/ 1111230 w 3261356"/>
              <a:gd name="connsiteY61" fmla="*/ 492633 h 2766950"/>
              <a:gd name="connsiteX62" fmla="*/ 2150126 w 3261356"/>
              <a:gd name="connsiteY62" fmla="*/ 492633 h 2766950"/>
              <a:gd name="connsiteX63" fmla="*/ 2146731 w 3261356"/>
              <a:gd name="connsiteY63" fmla="*/ 469036 h 2766950"/>
              <a:gd name="connsiteX64" fmla="*/ 1630678 w 3261356"/>
              <a:gd name="connsiteY64" fmla="*/ 174304 h 2766950"/>
              <a:gd name="connsiteX65" fmla="*/ 1630678 w 3261356"/>
              <a:gd name="connsiteY65" fmla="*/ 0 h 2766950"/>
              <a:gd name="connsiteX66" fmla="*/ 2269992 w 3261356"/>
              <a:gd name="connsiteY66" fmla="*/ 488510 h 2766950"/>
              <a:gd name="connsiteX67" fmla="*/ 2270238 w 3261356"/>
              <a:gd name="connsiteY67" fmla="*/ 492633 h 2766950"/>
              <a:gd name="connsiteX68" fmla="*/ 3066347 w 3261356"/>
              <a:gd name="connsiteY68" fmla="*/ 492633 h 2766950"/>
              <a:gd name="connsiteX69" fmla="*/ 3105012 w 3261356"/>
              <a:gd name="connsiteY69" fmla="*/ 494313 h 2766950"/>
              <a:gd name="connsiteX70" fmla="*/ 3141998 w 3261356"/>
              <a:gd name="connsiteY70" fmla="*/ 501035 h 2766950"/>
              <a:gd name="connsiteX71" fmla="*/ 3175621 w 3261356"/>
              <a:gd name="connsiteY71" fmla="*/ 512796 h 2766950"/>
              <a:gd name="connsiteX72" fmla="*/ 3202518 w 3261356"/>
              <a:gd name="connsiteY72" fmla="*/ 529599 h 2766950"/>
              <a:gd name="connsiteX73" fmla="*/ 3217649 w 3261356"/>
              <a:gd name="connsiteY73" fmla="*/ 539681 h 2766950"/>
              <a:gd name="connsiteX74" fmla="*/ 3229416 w 3261356"/>
              <a:gd name="connsiteY74" fmla="*/ 549763 h 2766950"/>
              <a:gd name="connsiteX75" fmla="*/ 3237821 w 3261356"/>
              <a:gd name="connsiteY75" fmla="*/ 561524 h 2766950"/>
              <a:gd name="connsiteX76" fmla="*/ 3244546 w 3261356"/>
              <a:gd name="connsiteY76" fmla="*/ 573285 h 2766950"/>
              <a:gd name="connsiteX77" fmla="*/ 3252951 w 3261356"/>
              <a:gd name="connsiteY77" fmla="*/ 585046 h 2766950"/>
              <a:gd name="connsiteX78" fmla="*/ 3256314 w 3261356"/>
              <a:gd name="connsiteY78" fmla="*/ 596807 h 2766950"/>
              <a:gd name="connsiteX79" fmla="*/ 3259676 w 3261356"/>
              <a:gd name="connsiteY79" fmla="*/ 610251 h 2766950"/>
              <a:gd name="connsiteX80" fmla="*/ 3261356 w 3261356"/>
              <a:gd name="connsiteY80" fmla="*/ 625372 h 2766950"/>
              <a:gd name="connsiteX81" fmla="*/ 3261356 w 3261356"/>
              <a:gd name="connsiteY81" fmla="*/ 1326877 h 2766950"/>
              <a:gd name="connsiteX82" fmla="*/ 3261353 w 3261356"/>
              <a:gd name="connsiteY82" fmla="*/ 1326877 h 2766950"/>
              <a:gd name="connsiteX83" fmla="*/ 3261350 w 3261356"/>
              <a:gd name="connsiteY83" fmla="*/ 1326880 h 2766950"/>
              <a:gd name="connsiteX84" fmla="*/ 3066350 w 3261356"/>
              <a:gd name="connsiteY84" fmla="*/ 1378964 h 2766950"/>
              <a:gd name="connsiteX85" fmla="*/ 2854531 w 3261356"/>
              <a:gd name="connsiteY85" fmla="*/ 1434413 h 2766950"/>
              <a:gd name="connsiteX86" fmla="*/ 2602365 w 3261356"/>
              <a:gd name="connsiteY86" fmla="*/ 1494902 h 2766950"/>
              <a:gd name="connsiteX87" fmla="*/ 2466193 w 3261356"/>
              <a:gd name="connsiteY87" fmla="*/ 1526826 h 2766950"/>
              <a:gd name="connsiteX88" fmla="*/ 2330026 w 3261356"/>
              <a:gd name="connsiteY88" fmla="*/ 1557071 h 2766950"/>
              <a:gd name="connsiteX89" fmla="*/ 2193854 w 3261356"/>
              <a:gd name="connsiteY89" fmla="*/ 1587315 h 2766950"/>
              <a:gd name="connsiteX90" fmla="*/ 2061046 w 3261356"/>
              <a:gd name="connsiteY90" fmla="*/ 1612517 h 2766950"/>
              <a:gd name="connsiteX91" fmla="*/ 1934963 w 3261356"/>
              <a:gd name="connsiteY91" fmla="*/ 1634360 h 2766950"/>
              <a:gd name="connsiteX92" fmla="*/ 1820647 w 3261356"/>
              <a:gd name="connsiteY92" fmla="*/ 1649484 h 2766950"/>
              <a:gd name="connsiteX93" fmla="*/ 1719781 w 3261356"/>
              <a:gd name="connsiteY93" fmla="*/ 1661245 h 2766950"/>
              <a:gd name="connsiteX94" fmla="*/ 1672711 w 3261356"/>
              <a:gd name="connsiteY94" fmla="*/ 1664604 h 2766950"/>
              <a:gd name="connsiteX95" fmla="*/ 1630683 w 3261356"/>
              <a:gd name="connsiteY95" fmla="*/ 1666287 h 2766950"/>
              <a:gd name="connsiteX96" fmla="*/ 1588655 w 3261356"/>
              <a:gd name="connsiteY96" fmla="*/ 1664604 h 2766950"/>
              <a:gd name="connsiteX97" fmla="*/ 1544944 w 3261356"/>
              <a:gd name="connsiteY97" fmla="*/ 1661245 h 2766950"/>
              <a:gd name="connsiteX98" fmla="*/ 1442396 w 3261356"/>
              <a:gd name="connsiteY98" fmla="*/ 1649484 h 2766950"/>
              <a:gd name="connsiteX99" fmla="*/ 1326400 w 3261356"/>
              <a:gd name="connsiteY99" fmla="*/ 1634360 h 2766950"/>
              <a:gd name="connsiteX100" fmla="*/ 1200317 w 3261356"/>
              <a:gd name="connsiteY100" fmla="*/ 1612517 h 2766950"/>
              <a:gd name="connsiteX101" fmla="*/ 1067508 w 3261356"/>
              <a:gd name="connsiteY101" fmla="*/ 1587315 h 2766950"/>
              <a:gd name="connsiteX102" fmla="*/ 933020 w 3261356"/>
              <a:gd name="connsiteY102" fmla="*/ 1560430 h 2766950"/>
              <a:gd name="connsiteX103" fmla="*/ 795169 w 3261356"/>
              <a:gd name="connsiteY103" fmla="*/ 1530186 h 2766950"/>
              <a:gd name="connsiteX104" fmla="*/ 660681 w 3261356"/>
              <a:gd name="connsiteY104" fmla="*/ 1496582 h 2766950"/>
              <a:gd name="connsiteX105" fmla="*/ 406834 w 3261356"/>
              <a:gd name="connsiteY105" fmla="*/ 1436093 h 2766950"/>
              <a:gd name="connsiteX106" fmla="*/ 196695 w 3261356"/>
              <a:gd name="connsiteY106" fmla="*/ 1382323 h 2766950"/>
              <a:gd name="connsiteX107" fmla="*/ 3 w 3261356"/>
              <a:gd name="connsiteY107" fmla="*/ 1330236 h 2766950"/>
              <a:gd name="connsiteX108" fmla="*/ 3 w 3261356"/>
              <a:gd name="connsiteY108" fmla="*/ 1332325 h 2766950"/>
              <a:gd name="connsiteX109" fmla="*/ 0 w 3261356"/>
              <a:gd name="connsiteY109" fmla="*/ 1332322 h 2766950"/>
              <a:gd name="connsiteX110" fmla="*/ 0 w 3261356"/>
              <a:gd name="connsiteY110" fmla="*/ 971511 h 2766950"/>
              <a:gd name="connsiteX111" fmla="*/ 0 w 3261356"/>
              <a:gd name="connsiteY111" fmla="*/ 625372 h 2766950"/>
              <a:gd name="connsiteX112" fmla="*/ 1683 w 3261356"/>
              <a:gd name="connsiteY112" fmla="*/ 610251 h 2766950"/>
              <a:gd name="connsiteX113" fmla="*/ 5046 w 3261356"/>
              <a:gd name="connsiteY113" fmla="*/ 596807 h 2766950"/>
              <a:gd name="connsiteX114" fmla="*/ 8405 w 3261356"/>
              <a:gd name="connsiteY114" fmla="*/ 585046 h 2766950"/>
              <a:gd name="connsiteX115" fmla="*/ 16813 w 3261356"/>
              <a:gd name="connsiteY115" fmla="*/ 573285 h 2766950"/>
              <a:gd name="connsiteX116" fmla="*/ 25218 w 3261356"/>
              <a:gd name="connsiteY116" fmla="*/ 561524 h 2766950"/>
              <a:gd name="connsiteX117" fmla="*/ 35303 w 3261356"/>
              <a:gd name="connsiteY117" fmla="*/ 549763 h 2766950"/>
              <a:gd name="connsiteX118" fmla="*/ 47073 w 3261356"/>
              <a:gd name="connsiteY118" fmla="*/ 539681 h 2766950"/>
              <a:gd name="connsiteX119" fmla="*/ 57158 w 3261356"/>
              <a:gd name="connsiteY119" fmla="*/ 529599 h 2766950"/>
              <a:gd name="connsiteX120" fmla="*/ 87418 w 3261356"/>
              <a:gd name="connsiteY120" fmla="*/ 512796 h 2766950"/>
              <a:gd name="connsiteX121" fmla="*/ 121041 w 3261356"/>
              <a:gd name="connsiteY121" fmla="*/ 501035 h 2766950"/>
              <a:gd name="connsiteX122" fmla="*/ 158027 w 3261356"/>
              <a:gd name="connsiteY122" fmla="*/ 494313 h 2766950"/>
              <a:gd name="connsiteX123" fmla="*/ 196692 w 3261356"/>
              <a:gd name="connsiteY123" fmla="*/ 492633 h 2766950"/>
              <a:gd name="connsiteX124" fmla="*/ 991117 w 3261356"/>
              <a:gd name="connsiteY124" fmla="*/ 492633 h 2766950"/>
              <a:gd name="connsiteX125" fmla="*/ 991363 w 3261356"/>
              <a:gd name="connsiteY125" fmla="*/ 488510 h 2766950"/>
              <a:gd name="connsiteX126" fmla="*/ 1630678 w 3261356"/>
              <a:gd name="connsiteY126" fmla="*/ 0 h 276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3261356" h="2766950">
                <a:moveTo>
                  <a:pt x="3261356" y="1385789"/>
                </a:moveTo>
                <a:lnTo>
                  <a:pt x="3261356" y="2634211"/>
                </a:lnTo>
                <a:lnTo>
                  <a:pt x="3259675" y="2649333"/>
                </a:lnTo>
                <a:lnTo>
                  <a:pt x="3256313" y="2662775"/>
                </a:lnTo>
                <a:lnTo>
                  <a:pt x="3252951" y="2674537"/>
                </a:lnTo>
                <a:lnTo>
                  <a:pt x="3244545" y="2686298"/>
                </a:lnTo>
                <a:lnTo>
                  <a:pt x="3237821" y="2698060"/>
                </a:lnTo>
                <a:lnTo>
                  <a:pt x="3229415" y="2709822"/>
                </a:lnTo>
                <a:lnTo>
                  <a:pt x="3217647" y="2719903"/>
                </a:lnTo>
                <a:lnTo>
                  <a:pt x="3202517" y="2729985"/>
                </a:lnTo>
                <a:lnTo>
                  <a:pt x="3175619" y="2746787"/>
                </a:lnTo>
                <a:lnTo>
                  <a:pt x="3141997" y="2758549"/>
                </a:lnTo>
                <a:lnTo>
                  <a:pt x="3105013" y="2765270"/>
                </a:lnTo>
                <a:lnTo>
                  <a:pt x="3066347" y="2766950"/>
                </a:lnTo>
                <a:lnTo>
                  <a:pt x="196690" y="2766950"/>
                </a:lnTo>
                <a:lnTo>
                  <a:pt x="158024" y="2765270"/>
                </a:lnTo>
                <a:lnTo>
                  <a:pt x="121040" y="2758549"/>
                </a:lnTo>
                <a:lnTo>
                  <a:pt x="87418" y="2746787"/>
                </a:lnTo>
                <a:lnTo>
                  <a:pt x="57158" y="2729985"/>
                </a:lnTo>
                <a:lnTo>
                  <a:pt x="47071" y="2719903"/>
                </a:lnTo>
                <a:lnTo>
                  <a:pt x="35303" y="2709822"/>
                </a:lnTo>
                <a:lnTo>
                  <a:pt x="25217" y="2698060"/>
                </a:lnTo>
                <a:lnTo>
                  <a:pt x="16811" y="2686298"/>
                </a:lnTo>
                <a:lnTo>
                  <a:pt x="8405" y="2674537"/>
                </a:lnTo>
                <a:lnTo>
                  <a:pt x="5043" y="2662775"/>
                </a:lnTo>
                <a:lnTo>
                  <a:pt x="1681" y="2649333"/>
                </a:lnTo>
                <a:lnTo>
                  <a:pt x="0" y="2634211"/>
                </a:lnTo>
                <a:lnTo>
                  <a:pt x="0" y="1389150"/>
                </a:lnTo>
                <a:lnTo>
                  <a:pt x="196690" y="1441237"/>
                </a:lnTo>
                <a:lnTo>
                  <a:pt x="406829" y="1495005"/>
                </a:lnTo>
                <a:lnTo>
                  <a:pt x="660677" y="1555494"/>
                </a:lnTo>
                <a:lnTo>
                  <a:pt x="795165" y="1589099"/>
                </a:lnTo>
                <a:lnTo>
                  <a:pt x="933017" y="1619343"/>
                </a:lnTo>
                <a:lnTo>
                  <a:pt x="1067506" y="1646227"/>
                </a:lnTo>
                <a:lnTo>
                  <a:pt x="1200314" y="1671431"/>
                </a:lnTo>
                <a:lnTo>
                  <a:pt x="1326397" y="1693274"/>
                </a:lnTo>
                <a:lnTo>
                  <a:pt x="1442394" y="1708396"/>
                </a:lnTo>
                <a:lnTo>
                  <a:pt x="1544942" y="1720158"/>
                </a:lnTo>
                <a:lnTo>
                  <a:pt x="1588650" y="1723518"/>
                </a:lnTo>
                <a:lnTo>
                  <a:pt x="1630678" y="1725199"/>
                </a:lnTo>
                <a:lnTo>
                  <a:pt x="1672706" y="1723518"/>
                </a:lnTo>
                <a:lnTo>
                  <a:pt x="1719777" y="1720158"/>
                </a:lnTo>
                <a:lnTo>
                  <a:pt x="1820644" y="1708396"/>
                </a:lnTo>
                <a:lnTo>
                  <a:pt x="1934959" y="1693274"/>
                </a:lnTo>
                <a:lnTo>
                  <a:pt x="2061043" y="1671431"/>
                </a:lnTo>
                <a:lnTo>
                  <a:pt x="2193850" y="1646227"/>
                </a:lnTo>
                <a:lnTo>
                  <a:pt x="2330020" y="1615983"/>
                </a:lnTo>
                <a:lnTo>
                  <a:pt x="2466190" y="1585738"/>
                </a:lnTo>
                <a:lnTo>
                  <a:pt x="2602360" y="1553814"/>
                </a:lnTo>
                <a:lnTo>
                  <a:pt x="2854527" y="1493325"/>
                </a:lnTo>
                <a:lnTo>
                  <a:pt x="3066347" y="1437877"/>
                </a:lnTo>
                <a:close/>
                <a:moveTo>
                  <a:pt x="1508607" y="1206475"/>
                </a:moveTo>
                <a:cubicBezTo>
                  <a:pt x="1458141" y="1206475"/>
                  <a:pt x="1417230" y="1247386"/>
                  <a:pt x="1417230" y="1297852"/>
                </a:cubicBezTo>
                <a:lnTo>
                  <a:pt x="1417230" y="1314415"/>
                </a:lnTo>
                <a:cubicBezTo>
                  <a:pt x="1417230" y="1364881"/>
                  <a:pt x="1458141" y="1405791"/>
                  <a:pt x="1508607" y="1405791"/>
                </a:cubicBezTo>
                <a:lnTo>
                  <a:pt x="1752750" y="1405791"/>
                </a:lnTo>
                <a:cubicBezTo>
                  <a:pt x="1803215" y="1405791"/>
                  <a:pt x="1844126" y="1364881"/>
                  <a:pt x="1844126" y="1314415"/>
                </a:cubicBezTo>
                <a:lnTo>
                  <a:pt x="1844126" y="1297852"/>
                </a:lnTo>
                <a:cubicBezTo>
                  <a:pt x="1844126" y="1247386"/>
                  <a:pt x="1803215" y="1206475"/>
                  <a:pt x="1752750" y="1206475"/>
                </a:cubicBezTo>
                <a:close/>
                <a:moveTo>
                  <a:pt x="1630678" y="174304"/>
                </a:moveTo>
                <a:cubicBezTo>
                  <a:pt x="1376124" y="174304"/>
                  <a:pt x="1163742" y="300833"/>
                  <a:pt x="1114624" y="469036"/>
                </a:cubicBezTo>
                <a:lnTo>
                  <a:pt x="1111230" y="492633"/>
                </a:lnTo>
                <a:lnTo>
                  <a:pt x="2150126" y="492633"/>
                </a:lnTo>
                <a:lnTo>
                  <a:pt x="2146731" y="469036"/>
                </a:lnTo>
                <a:cubicBezTo>
                  <a:pt x="2097613" y="300833"/>
                  <a:pt x="1885231" y="174304"/>
                  <a:pt x="1630678" y="174304"/>
                </a:cubicBezTo>
                <a:close/>
                <a:moveTo>
                  <a:pt x="1630678" y="0"/>
                </a:moveTo>
                <a:cubicBezTo>
                  <a:pt x="1963411" y="0"/>
                  <a:pt x="2237083" y="214121"/>
                  <a:pt x="2269992" y="488510"/>
                </a:cubicBezTo>
                <a:lnTo>
                  <a:pt x="2270238" y="492633"/>
                </a:lnTo>
                <a:lnTo>
                  <a:pt x="3066347" y="492633"/>
                </a:lnTo>
                <a:lnTo>
                  <a:pt x="3105012" y="494313"/>
                </a:lnTo>
                <a:lnTo>
                  <a:pt x="3141998" y="501035"/>
                </a:lnTo>
                <a:lnTo>
                  <a:pt x="3175621" y="512796"/>
                </a:lnTo>
                <a:lnTo>
                  <a:pt x="3202518" y="529599"/>
                </a:lnTo>
                <a:lnTo>
                  <a:pt x="3217649" y="539681"/>
                </a:lnTo>
                <a:lnTo>
                  <a:pt x="3229416" y="549763"/>
                </a:lnTo>
                <a:lnTo>
                  <a:pt x="3237821" y="561524"/>
                </a:lnTo>
                <a:lnTo>
                  <a:pt x="3244546" y="573285"/>
                </a:lnTo>
                <a:lnTo>
                  <a:pt x="3252951" y="585046"/>
                </a:lnTo>
                <a:lnTo>
                  <a:pt x="3256314" y="596807"/>
                </a:lnTo>
                <a:lnTo>
                  <a:pt x="3259676" y="610251"/>
                </a:lnTo>
                <a:lnTo>
                  <a:pt x="3261356" y="625372"/>
                </a:lnTo>
                <a:lnTo>
                  <a:pt x="3261356" y="1326877"/>
                </a:lnTo>
                <a:lnTo>
                  <a:pt x="3261353" y="1326877"/>
                </a:lnTo>
                <a:lnTo>
                  <a:pt x="3261350" y="1326880"/>
                </a:lnTo>
                <a:lnTo>
                  <a:pt x="3066350" y="1378964"/>
                </a:lnTo>
                <a:lnTo>
                  <a:pt x="2854531" y="1434413"/>
                </a:lnTo>
                <a:lnTo>
                  <a:pt x="2602365" y="1494902"/>
                </a:lnTo>
                <a:lnTo>
                  <a:pt x="2466193" y="1526826"/>
                </a:lnTo>
                <a:lnTo>
                  <a:pt x="2330026" y="1557071"/>
                </a:lnTo>
                <a:lnTo>
                  <a:pt x="2193854" y="1587315"/>
                </a:lnTo>
                <a:lnTo>
                  <a:pt x="2061046" y="1612517"/>
                </a:lnTo>
                <a:lnTo>
                  <a:pt x="1934963" y="1634360"/>
                </a:lnTo>
                <a:lnTo>
                  <a:pt x="1820647" y="1649484"/>
                </a:lnTo>
                <a:lnTo>
                  <a:pt x="1719781" y="1661245"/>
                </a:lnTo>
                <a:lnTo>
                  <a:pt x="1672711" y="1664604"/>
                </a:lnTo>
                <a:lnTo>
                  <a:pt x="1630683" y="1666287"/>
                </a:lnTo>
                <a:lnTo>
                  <a:pt x="1588655" y="1664604"/>
                </a:lnTo>
                <a:lnTo>
                  <a:pt x="1544944" y="1661245"/>
                </a:lnTo>
                <a:lnTo>
                  <a:pt x="1442396" y="1649484"/>
                </a:lnTo>
                <a:lnTo>
                  <a:pt x="1326400" y="1634360"/>
                </a:lnTo>
                <a:lnTo>
                  <a:pt x="1200317" y="1612517"/>
                </a:lnTo>
                <a:lnTo>
                  <a:pt x="1067508" y="1587315"/>
                </a:lnTo>
                <a:lnTo>
                  <a:pt x="933020" y="1560430"/>
                </a:lnTo>
                <a:lnTo>
                  <a:pt x="795169" y="1530186"/>
                </a:lnTo>
                <a:lnTo>
                  <a:pt x="660681" y="1496582"/>
                </a:lnTo>
                <a:lnTo>
                  <a:pt x="406834" y="1436093"/>
                </a:lnTo>
                <a:lnTo>
                  <a:pt x="196695" y="1382323"/>
                </a:lnTo>
                <a:lnTo>
                  <a:pt x="3" y="1330236"/>
                </a:lnTo>
                <a:lnTo>
                  <a:pt x="3" y="1332325"/>
                </a:lnTo>
                <a:lnTo>
                  <a:pt x="0" y="1332322"/>
                </a:lnTo>
                <a:lnTo>
                  <a:pt x="0" y="971511"/>
                </a:lnTo>
                <a:lnTo>
                  <a:pt x="0" y="625372"/>
                </a:lnTo>
                <a:lnTo>
                  <a:pt x="1683" y="610251"/>
                </a:lnTo>
                <a:lnTo>
                  <a:pt x="5046" y="596807"/>
                </a:lnTo>
                <a:lnTo>
                  <a:pt x="8405" y="585046"/>
                </a:lnTo>
                <a:lnTo>
                  <a:pt x="16813" y="573285"/>
                </a:lnTo>
                <a:lnTo>
                  <a:pt x="25218" y="561524"/>
                </a:lnTo>
                <a:lnTo>
                  <a:pt x="35303" y="549763"/>
                </a:lnTo>
                <a:lnTo>
                  <a:pt x="47073" y="539681"/>
                </a:lnTo>
                <a:lnTo>
                  <a:pt x="57158" y="529599"/>
                </a:lnTo>
                <a:lnTo>
                  <a:pt x="87418" y="512796"/>
                </a:lnTo>
                <a:lnTo>
                  <a:pt x="121041" y="501035"/>
                </a:lnTo>
                <a:lnTo>
                  <a:pt x="158027" y="494313"/>
                </a:lnTo>
                <a:lnTo>
                  <a:pt x="196692" y="492633"/>
                </a:lnTo>
                <a:lnTo>
                  <a:pt x="991117" y="492633"/>
                </a:lnTo>
                <a:lnTo>
                  <a:pt x="991363" y="488510"/>
                </a:lnTo>
                <a:cubicBezTo>
                  <a:pt x="1024272" y="214121"/>
                  <a:pt x="1297944" y="0"/>
                  <a:pt x="163067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3" name="电池"/>
          <p:cNvSpPr/>
          <p:nvPr/>
        </p:nvSpPr>
        <p:spPr>
          <a:xfrm>
            <a:off x="5316855" y="4069715"/>
            <a:ext cx="316230" cy="492125"/>
          </a:xfrm>
          <a:custGeom>
            <a:avLst/>
            <a:gdLst>
              <a:gd name="connsiteX0" fmla="*/ 703180 w 3238500"/>
              <a:gd name="connsiteY0" fmla="*/ 4435548 h 5638341"/>
              <a:gd name="connsiteX1" fmla="*/ 2535317 w 3238500"/>
              <a:gd name="connsiteY1" fmla="*/ 4435548 h 5638341"/>
              <a:gd name="connsiteX2" fmla="*/ 2535317 w 3238500"/>
              <a:gd name="connsiteY2" fmla="*/ 4838393 h 5638341"/>
              <a:gd name="connsiteX3" fmla="*/ 703180 w 3238500"/>
              <a:gd name="connsiteY3" fmla="*/ 4838393 h 5638341"/>
              <a:gd name="connsiteX4" fmla="*/ 703181 w 3238500"/>
              <a:gd name="connsiteY4" fmla="*/ 3675025 h 5638341"/>
              <a:gd name="connsiteX5" fmla="*/ 2535318 w 3238500"/>
              <a:gd name="connsiteY5" fmla="*/ 3675025 h 5638341"/>
              <a:gd name="connsiteX6" fmla="*/ 2535318 w 3238500"/>
              <a:gd name="connsiteY6" fmla="*/ 4077870 h 5638341"/>
              <a:gd name="connsiteX7" fmla="*/ 703181 w 3238500"/>
              <a:gd name="connsiteY7" fmla="*/ 4077870 h 5638341"/>
              <a:gd name="connsiteX8" fmla="*/ 703181 w 3238500"/>
              <a:gd name="connsiteY8" fmla="*/ 2914502 h 5638341"/>
              <a:gd name="connsiteX9" fmla="*/ 2535318 w 3238500"/>
              <a:gd name="connsiteY9" fmla="*/ 2914502 h 5638341"/>
              <a:gd name="connsiteX10" fmla="*/ 2535318 w 3238500"/>
              <a:gd name="connsiteY10" fmla="*/ 3317347 h 5638341"/>
              <a:gd name="connsiteX11" fmla="*/ 703181 w 3238500"/>
              <a:gd name="connsiteY11" fmla="*/ 3317347 h 5638341"/>
              <a:gd name="connsiteX12" fmla="*/ 703181 w 3238500"/>
              <a:gd name="connsiteY12" fmla="*/ 2153979 h 5638341"/>
              <a:gd name="connsiteX13" fmla="*/ 2535318 w 3238500"/>
              <a:gd name="connsiteY13" fmla="*/ 2153979 h 5638341"/>
              <a:gd name="connsiteX14" fmla="*/ 2535318 w 3238500"/>
              <a:gd name="connsiteY14" fmla="*/ 2556824 h 5638341"/>
              <a:gd name="connsiteX15" fmla="*/ 703181 w 3238500"/>
              <a:gd name="connsiteY15" fmla="*/ 2556824 h 5638341"/>
              <a:gd name="connsiteX16" fmla="*/ 703181 w 3238500"/>
              <a:gd name="connsiteY16" fmla="*/ 1393456 h 5638341"/>
              <a:gd name="connsiteX17" fmla="*/ 2535318 w 3238500"/>
              <a:gd name="connsiteY17" fmla="*/ 1393456 h 5638341"/>
              <a:gd name="connsiteX18" fmla="*/ 2535318 w 3238500"/>
              <a:gd name="connsiteY18" fmla="*/ 1796301 h 5638341"/>
              <a:gd name="connsiteX19" fmla="*/ 703181 w 3238500"/>
              <a:gd name="connsiteY19" fmla="*/ 1796301 h 5638341"/>
              <a:gd name="connsiteX20" fmla="*/ 545879 w 3238500"/>
              <a:gd name="connsiteY20" fmla="*/ 854765 h 5638341"/>
              <a:gd name="connsiteX21" fmla="*/ 355211 w 3238500"/>
              <a:gd name="connsiteY21" fmla="*/ 1045433 h 5638341"/>
              <a:gd name="connsiteX22" fmla="*/ 355211 w 3238500"/>
              <a:gd name="connsiteY22" fmla="*/ 5115447 h 5638341"/>
              <a:gd name="connsiteX23" fmla="*/ 545879 w 3238500"/>
              <a:gd name="connsiteY23" fmla="*/ 5306115 h 5638341"/>
              <a:gd name="connsiteX24" fmla="*/ 2692622 w 3238500"/>
              <a:gd name="connsiteY24" fmla="*/ 5306115 h 5638341"/>
              <a:gd name="connsiteX25" fmla="*/ 2883290 w 3238500"/>
              <a:gd name="connsiteY25" fmla="*/ 5115447 h 5638341"/>
              <a:gd name="connsiteX26" fmla="*/ 2883290 w 3238500"/>
              <a:gd name="connsiteY26" fmla="*/ 1045433 h 5638341"/>
              <a:gd name="connsiteX27" fmla="*/ 2692622 w 3238500"/>
              <a:gd name="connsiteY27" fmla="*/ 854765 h 5638341"/>
              <a:gd name="connsiteX28" fmla="*/ 1055257 w 3238500"/>
              <a:gd name="connsiteY28" fmla="*/ 0 h 5638341"/>
              <a:gd name="connsiteX29" fmla="*/ 2197532 w 3238500"/>
              <a:gd name="connsiteY29" fmla="*/ 0 h 5638341"/>
              <a:gd name="connsiteX30" fmla="*/ 2331244 w 3238500"/>
              <a:gd name="connsiteY30" fmla="*/ 133712 h 5638341"/>
              <a:gd name="connsiteX31" fmla="*/ 2331244 w 3238500"/>
              <a:gd name="connsiteY31" fmla="*/ 522540 h 5638341"/>
              <a:gd name="connsiteX32" fmla="*/ 2718105 w 3238500"/>
              <a:gd name="connsiteY32" fmla="*/ 522540 h 5638341"/>
              <a:gd name="connsiteX33" fmla="*/ 3238500 w 3238500"/>
              <a:gd name="connsiteY33" fmla="*/ 1042935 h 5638341"/>
              <a:gd name="connsiteX34" fmla="*/ 3238500 w 3238500"/>
              <a:gd name="connsiteY34" fmla="*/ 5117946 h 5638341"/>
              <a:gd name="connsiteX35" fmla="*/ 2718105 w 3238500"/>
              <a:gd name="connsiteY35" fmla="*/ 5638341 h 5638341"/>
              <a:gd name="connsiteX36" fmla="*/ 520395 w 3238500"/>
              <a:gd name="connsiteY36" fmla="*/ 5638341 h 5638341"/>
              <a:gd name="connsiteX37" fmla="*/ 0 w 3238500"/>
              <a:gd name="connsiteY37" fmla="*/ 5117946 h 5638341"/>
              <a:gd name="connsiteX38" fmla="*/ 0 w 3238500"/>
              <a:gd name="connsiteY38" fmla="*/ 1042935 h 5638341"/>
              <a:gd name="connsiteX39" fmla="*/ 520395 w 3238500"/>
              <a:gd name="connsiteY39" fmla="*/ 522540 h 5638341"/>
              <a:gd name="connsiteX40" fmla="*/ 921545 w 3238500"/>
              <a:gd name="connsiteY40" fmla="*/ 522540 h 5638341"/>
              <a:gd name="connsiteX41" fmla="*/ 921545 w 3238500"/>
              <a:gd name="connsiteY41" fmla="*/ 133712 h 5638341"/>
              <a:gd name="connsiteX42" fmla="*/ 1055257 w 3238500"/>
              <a:gd name="connsiteY42" fmla="*/ 0 h 5638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238500" h="5638341">
                <a:moveTo>
                  <a:pt x="703180" y="4435548"/>
                </a:moveTo>
                <a:lnTo>
                  <a:pt x="2535317" y="4435548"/>
                </a:lnTo>
                <a:lnTo>
                  <a:pt x="2535317" y="4838393"/>
                </a:lnTo>
                <a:lnTo>
                  <a:pt x="703180" y="4838393"/>
                </a:lnTo>
                <a:close/>
                <a:moveTo>
                  <a:pt x="703181" y="3675025"/>
                </a:moveTo>
                <a:lnTo>
                  <a:pt x="2535318" y="3675025"/>
                </a:lnTo>
                <a:lnTo>
                  <a:pt x="2535318" y="4077870"/>
                </a:lnTo>
                <a:lnTo>
                  <a:pt x="703181" y="4077870"/>
                </a:lnTo>
                <a:close/>
                <a:moveTo>
                  <a:pt x="703181" y="2914502"/>
                </a:moveTo>
                <a:lnTo>
                  <a:pt x="2535318" y="2914502"/>
                </a:lnTo>
                <a:lnTo>
                  <a:pt x="2535318" y="3317347"/>
                </a:lnTo>
                <a:lnTo>
                  <a:pt x="703181" y="3317347"/>
                </a:lnTo>
                <a:close/>
                <a:moveTo>
                  <a:pt x="703181" y="2153979"/>
                </a:moveTo>
                <a:lnTo>
                  <a:pt x="2535318" y="2153979"/>
                </a:lnTo>
                <a:lnTo>
                  <a:pt x="2535318" y="2556824"/>
                </a:lnTo>
                <a:lnTo>
                  <a:pt x="703181" y="2556824"/>
                </a:lnTo>
                <a:close/>
                <a:moveTo>
                  <a:pt x="703181" y="1393456"/>
                </a:moveTo>
                <a:lnTo>
                  <a:pt x="2535318" y="1393456"/>
                </a:lnTo>
                <a:lnTo>
                  <a:pt x="2535318" y="1796301"/>
                </a:lnTo>
                <a:lnTo>
                  <a:pt x="703181" y="1796301"/>
                </a:lnTo>
                <a:close/>
                <a:moveTo>
                  <a:pt x="545879" y="854765"/>
                </a:moveTo>
                <a:cubicBezTo>
                  <a:pt x="440576" y="854765"/>
                  <a:pt x="355211" y="940130"/>
                  <a:pt x="355211" y="1045433"/>
                </a:cubicBezTo>
                <a:lnTo>
                  <a:pt x="355211" y="5115447"/>
                </a:lnTo>
                <a:cubicBezTo>
                  <a:pt x="355211" y="5220750"/>
                  <a:pt x="440576" y="5306115"/>
                  <a:pt x="545879" y="5306115"/>
                </a:cubicBezTo>
                <a:lnTo>
                  <a:pt x="2692622" y="5306115"/>
                </a:lnTo>
                <a:cubicBezTo>
                  <a:pt x="2797925" y="5306115"/>
                  <a:pt x="2883290" y="5220750"/>
                  <a:pt x="2883290" y="5115447"/>
                </a:cubicBezTo>
                <a:lnTo>
                  <a:pt x="2883290" y="1045433"/>
                </a:lnTo>
                <a:cubicBezTo>
                  <a:pt x="2883290" y="940130"/>
                  <a:pt x="2797925" y="854765"/>
                  <a:pt x="2692622" y="854765"/>
                </a:cubicBezTo>
                <a:close/>
                <a:moveTo>
                  <a:pt x="1055257" y="0"/>
                </a:moveTo>
                <a:lnTo>
                  <a:pt x="2197532" y="0"/>
                </a:lnTo>
                <a:cubicBezTo>
                  <a:pt x="2271379" y="0"/>
                  <a:pt x="2331244" y="59865"/>
                  <a:pt x="2331244" y="133712"/>
                </a:cubicBezTo>
                <a:lnTo>
                  <a:pt x="2331244" y="522540"/>
                </a:lnTo>
                <a:lnTo>
                  <a:pt x="2718105" y="522540"/>
                </a:lnTo>
                <a:cubicBezTo>
                  <a:pt x="3005511" y="522540"/>
                  <a:pt x="3238500" y="755529"/>
                  <a:pt x="3238500" y="1042935"/>
                </a:cubicBezTo>
                <a:lnTo>
                  <a:pt x="3238500" y="5117946"/>
                </a:lnTo>
                <a:cubicBezTo>
                  <a:pt x="3238500" y="5405352"/>
                  <a:pt x="3005511" y="5638341"/>
                  <a:pt x="2718105" y="5638341"/>
                </a:cubicBezTo>
                <a:lnTo>
                  <a:pt x="520395" y="5638341"/>
                </a:lnTo>
                <a:cubicBezTo>
                  <a:pt x="232989" y="5638341"/>
                  <a:pt x="0" y="5405352"/>
                  <a:pt x="0" y="5117946"/>
                </a:cubicBezTo>
                <a:lnTo>
                  <a:pt x="0" y="1042935"/>
                </a:lnTo>
                <a:cubicBezTo>
                  <a:pt x="0" y="755529"/>
                  <a:pt x="232989" y="522540"/>
                  <a:pt x="520395" y="522540"/>
                </a:cubicBezTo>
                <a:lnTo>
                  <a:pt x="921545" y="522540"/>
                </a:lnTo>
                <a:lnTo>
                  <a:pt x="921545" y="133712"/>
                </a:lnTo>
                <a:cubicBezTo>
                  <a:pt x="921545" y="59865"/>
                  <a:pt x="981410" y="0"/>
                  <a:pt x="1055257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4" name="雨伞"/>
          <p:cNvSpPr/>
          <p:nvPr/>
        </p:nvSpPr>
        <p:spPr>
          <a:xfrm>
            <a:off x="4555490" y="4081780"/>
            <a:ext cx="468630" cy="468630"/>
          </a:xfrm>
          <a:custGeom>
            <a:avLst/>
            <a:gdLst>
              <a:gd name="connsiteX0" fmla="*/ 10295531 w 10295617"/>
              <a:gd name="connsiteY0" fmla="*/ 6044312 h 10760938"/>
              <a:gd name="connsiteX1" fmla="*/ 10295617 w 10295617"/>
              <a:gd name="connsiteY1" fmla="*/ 6046023 h 10760938"/>
              <a:gd name="connsiteX2" fmla="*/ 10295311 w 10295617"/>
              <a:gd name="connsiteY2" fmla="*/ 6046023 h 10760938"/>
              <a:gd name="connsiteX3" fmla="*/ 86 w 10295617"/>
              <a:gd name="connsiteY3" fmla="*/ 6044312 h 10760938"/>
              <a:gd name="connsiteX4" fmla="*/ 306 w 10295617"/>
              <a:gd name="connsiteY4" fmla="*/ 6046023 h 10760938"/>
              <a:gd name="connsiteX5" fmla="*/ 0 w 10295617"/>
              <a:gd name="connsiteY5" fmla="*/ 6046023 h 10760938"/>
              <a:gd name="connsiteX6" fmla="*/ 5147809 w 10295617"/>
              <a:gd name="connsiteY6" fmla="*/ 0 h 10760938"/>
              <a:gd name="connsiteX7" fmla="*/ 5325006 w 10295617"/>
              <a:gd name="connsiteY7" fmla="*/ 177197 h 10760938"/>
              <a:gd name="connsiteX8" fmla="*/ 5325006 w 10295617"/>
              <a:gd name="connsiteY8" fmla="*/ 837837 h 10760938"/>
              <a:gd name="connsiteX9" fmla="*/ 5396256 w 10295617"/>
              <a:gd name="connsiteY9" fmla="*/ 839547 h 10760938"/>
              <a:gd name="connsiteX10" fmla="*/ 10269039 w 10295617"/>
              <a:gd name="connsiteY10" fmla="*/ 5513084 h 10760938"/>
              <a:gd name="connsiteX11" fmla="*/ 10295425 w 10295617"/>
              <a:gd name="connsiteY11" fmla="*/ 6042158 h 10760938"/>
              <a:gd name="connsiteX12" fmla="*/ 10260748 w 10295617"/>
              <a:gd name="connsiteY12" fmla="*/ 5773580 h 10760938"/>
              <a:gd name="connsiteX13" fmla="*/ 8579250 w 10295617"/>
              <a:gd name="connsiteY13" fmla="*/ 4703575 h 10760938"/>
              <a:gd name="connsiteX14" fmla="*/ 6897754 w 10295617"/>
              <a:gd name="connsiteY14" fmla="*/ 5773580 h 10760938"/>
              <a:gd name="connsiteX15" fmla="*/ 6863530 w 10295617"/>
              <a:gd name="connsiteY15" fmla="*/ 6038646 h 10760938"/>
              <a:gd name="connsiteX16" fmla="*/ 6829306 w 10295617"/>
              <a:gd name="connsiteY16" fmla="*/ 5773580 h 10760938"/>
              <a:gd name="connsiteX17" fmla="*/ 5451635 w 10295617"/>
              <a:gd name="connsiteY17" fmla="*/ 4724506 h 10760938"/>
              <a:gd name="connsiteX18" fmla="*/ 5325006 w 10295617"/>
              <a:gd name="connsiteY18" fmla="*/ 4711318 h 10760938"/>
              <a:gd name="connsiteX19" fmla="*/ 5325006 w 10295617"/>
              <a:gd name="connsiteY19" fmla="*/ 9805674 h 10760938"/>
              <a:gd name="connsiteX20" fmla="*/ 5325006 w 10295617"/>
              <a:gd name="connsiteY20" fmla="*/ 9821152 h 10760938"/>
              <a:gd name="connsiteX21" fmla="*/ 5323964 w 10295617"/>
              <a:gd name="connsiteY21" fmla="*/ 9821152 h 10760938"/>
              <a:gd name="connsiteX22" fmla="*/ 5316404 w 10295617"/>
              <a:gd name="connsiteY22" fmla="*/ 9933477 h 10760938"/>
              <a:gd name="connsiteX23" fmla="*/ 4838721 w 10295617"/>
              <a:gd name="connsiteY23" fmla="*/ 10637788 h 10760938"/>
              <a:gd name="connsiteX24" fmla="*/ 3875045 w 10295617"/>
              <a:gd name="connsiteY24" fmla="*/ 10623063 h 10760938"/>
              <a:gd name="connsiteX25" fmla="*/ 3414410 w 10295617"/>
              <a:gd name="connsiteY25" fmla="*/ 9776480 h 10760938"/>
              <a:gd name="connsiteX26" fmla="*/ 3769699 w 10295617"/>
              <a:gd name="connsiteY26" fmla="*/ 9787246 h 10760938"/>
              <a:gd name="connsiteX27" fmla="*/ 4058978 w 10295617"/>
              <a:gd name="connsiteY27" fmla="*/ 10318901 h 10760938"/>
              <a:gd name="connsiteX28" fmla="*/ 4664167 w 10295617"/>
              <a:gd name="connsiteY28" fmla="*/ 10328148 h 10760938"/>
              <a:gd name="connsiteX29" fmla="*/ 4969554 w 10295617"/>
              <a:gd name="connsiteY29" fmla="*/ 9805580 h 10760938"/>
              <a:gd name="connsiteX30" fmla="*/ 4970612 w 10295617"/>
              <a:gd name="connsiteY30" fmla="*/ 9805580 h 10760938"/>
              <a:gd name="connsiteX31" fmla="*/ 4970612 w 10295617"/>
              <a:gd name="connsiteY31" fmla="*/ 4711318 h 10760938"/>
              <a:gd name="connsiteX32" fmla="*/ 4843983 w 10295617"/>
              <a:gd name="connsiteY32" fmla="*/ 4724506 h 10760938"/>
              <a:gd name="connsiteX33" fmla="*/ 3466313 w 10295617"/>
              <a:gd name="connsiteY33" fmla="*/ 5773580 h 10760938"/>
              <a:gd name="connsiteX34" fmla="*/ 3432089 w 10295617"/>
              <a:gd name="connsiteY34" fmla="*/ 6038646 h 10760938"/>
              <a:gd name="connsiteX35" fmla="*/ 3397865 w 10295617"/>
              <a:gd name="connsiteY35" fmla="*/ 5773580 h 10760938"/>
              <a:gd name="connsiteX36" fmla="*/ 1716367 w 10295617"/>
              <a:gd name="connsiteY36" fmla="*/ 4703575 h 10760938"/>
              <a:gd name="connsiteX37" fmla="*/ 34871 w 10295617"/>
              <a:gd name="connsiteY37" fmla="*/ 5773580 h 10760938"/>
              <a:gd name="connsiteX38" fmla="*/ 194 w 10295617"/>
              <a:gd name="connsiteY38" fmla="*/ 6042158 h 10760938"/>
              <a:gd name="connsiteX39" fmla="*/ 26578 w 10295617"/>
              <a:gd name="connsiteY39" fmla="*/ 5513084 h 10760938"/>
              <a:gd name="connsiteX40" fmla="*/ 4899361 w 10295617"/>
              <a:gd name="connsiteY40" fmla="*/ 839547 h 10760938"/>
              <a:gd name="connsiteX41" fmla="*/ 4970612 w 10295617"/>
              <a:gd name="connsiteY41" fmla="*/ 837837 h 10760938"/>
              <a:gd name="connsiteX42" fmla="*/ 4970612 w 10295617"/>
              <a:gd name="connsiteY42" fmla="*/ 177197 h 10760938"/>
              <a:gd name="connsiteX43" fmla="*/ 5147809 w 10295617"/>
              <a:gd name="connsiteY43" fmla="*/ 0 h 10760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0295617" h="10760938">
                <a:moveTo>
                  <a:pt x="10295531" y="6044312"/>
                </a:moveTo>
                <a:lnTo>
                  <a:pt x="10295617" y="6046023"/>
                </a:lnTo>
                <a:lnTo>
                  <a:pt x="10295311" y="6046023"/>
                </a:lnTo>
                <a:close/>
                <a:moveTo>
                  <a:pt x="86" y="6044312"/>
                </a:moveTo>
                <a:lnTo>
                  <a:pt x="306" y="6046023"/>
                </a:lnTo>
                <a:lnTo>
                  <a:pt x="0" y="6046023"/>
                </a:lnTo>
                <a:close/>
                <a:moveTo>
                  <a:pt x="5147809" y="0"/>
                </a:moveTo>
                <a:cubicBezTo>
                  <a:pt x="5245672" y="0"/>
                  <a:pt x="5325006" y="79334"/>
                  <a:pt x="5325006" y="177197"/>
                </a:cubicBezTo>
                <a:lnTo>
                  <a:pt x="5325006" y="837837"/>
                </a:lnTo>
                <a:lnTo>
                  <a:pt x="5396256" y="839547"/>
                </a:lnTo>
                <a:cubicBezTo>
                  <a:pt x="7948306" y="962340"/>
                  <a:pt x="10013658" y="2966815"/>
                  <a:pt x="10269039" y="5513084"/>
                </a:cubicBezTo>
                <a:lnTo>
                  <a:pt x="10295425" y="6042158"/>
                </a:lnTo>
                <a:lnTo>
                  <a:pt x="10260748" y="5773580"/>
                </a:lnTo>
                <a:cubicBezTo>
                  <a:pt x="10100703" y="5162929"/>
                  <a:pt x="9408684" y="4703575"/>
                  <a:pt x="8579250" y="4703575"/>
                </a:cubicBezTo>
                <a:cubicBezTo>
                  <a:pt x="7749818" y="4703575"/>
                  <a:pt x="7057798" y="5162929"/>
                  <a:pt x="6897754" y="5773580"/>
                </a:cubicBezTo>
                <a:lnTo>
                  <a:pt x="6863530" y="6038646"/>
                </a:lnTo>
                <a:lnTo>
                  <a:pt x="6829306" y="5773580"/>
                </a:lnTo>
                <a:cubicBezTo>
                  <a:pt x="6689267" y="5239260"/>
                  <a:pt x="6141936" y="4820778"/>
                  <a:pt x="5451635" y="4724506"/>
                </a:cubicBezTo>
                <a:lnTo>
                  <a:pt x="5325006" y="4711318"/>
                </a:lnTo>
                <a:lnTo>
                  <a:pt x="5325006" y="9805674"/>
                </a:lnTo>
                <a:lnTo>
                  <a:pt x="5325006" y="9821152"/>
                </a:lnTo>
                <a:lnTo>
                  <a:pt x="5323964" y="9821152"/>
                </a:lnTo>
                <a:lnTo>
                  <a:pt x="5316404" y="9933477"/>
                </a:lnTo>
                <a:cubicBezTo>
                  <a:pt x="5276666" y="10227644"/>
                  <a:pt x="5101532" y="10489633"/>
                  <a:pt x="4838721" y="10637788"/>
                </a:cubicBezTo>
                <a:cubicBezTo>
                  <a:pt x="4538366" y="10807108"/>
                  <a:pt x="4170086" y="10801480"/>
                  <a:pt x="3875045" y="10623063"/>
                </a:cubicBezTo>
                <a:cubicBezTo>
                  <a:pt x="3580003" y="10444646"/>
                  <a:pt x="3403967" y="10121115"/>
                  <a:pt x="3414410" y="9776480"/>
                </a:cubicBezTo>
                <a:lnTo>
                  <a:pt x="3769699" y="9787246"/>
                </a:lnTo>
                <a:cubicBezTo>
                  <a:pt x="3763141" y="10003677"/>
                  <a:pt x="3873692" y="10206855"/>
                  <a:pt x="4058978" y="10318901"/>
                </a:cubicBezTo>
                <a:cubicBezTo>
                  <a:pt x="4244264" y="10430947"/>
                  <a:pt x="4475544" y="10434481"/>
                  <a:pt x="4664167" y="10328148"/>
                </a:cubicBezTo>
                <a:cubicBezTo>
                  <a:pt x="4852790" y="10221815"/>
                  <a:pt x="4969497" y="10022110"/>
                  <a:pt x="4969554" y="9805580"/>
                </a:cubicBezTo>
                <a:lnTo>
                  <a:pt x="4970612" y="9805580"/>
                </a:lnTo>
                <a:lnTo>
                  <a:pt x="4970612" y="4711318"/>
                </a:lnTo>
                <a:lnTo>
                  <a:pt x="4843983" y="4724506"/>
                </a:lnTo>
                <a:cubicBezTo>
                  <a:pt x="4153684" y="4820778"/>
                  <a:pt x="3606351" y="5239260"/>
                  <a:pt x="3466313" y="5773580"/>
                </a:cubicBezTo>
                <a:lnTo>
                  <a:pt x="3432089" y="6038646"/>
                </a:lnTo>
                <a:lnTo>
                  <a:pt x="3397865" y="5773580"/>
                </a:lnTo>
                <a:cubicBezTo>
                  <a:pt x="3237820" y="5162929"/>
                  <a:pt x="2545801" y="4703575"/>
                  <a:pt x="1716367" y="4703575"/>
                </a:cubicBezTo>
                <a:cubicBezTo>
                  <a:pt x="886935" y="4703575"/>
                  <a:pt x="194916" y="5162929"/>
                  <a:pt x="34871" y="5773580"/>
                </a:cubicBezTo>
                <a:lnTo>
                  <a:pt x="194" y="6042158"/>
                </a:lnTo>
                <a:lnTo>
                  <a:pt x="26578" y="5513084"/>
                </a:lnTo>
                <a:cubicBezTo>
                  <a:pt x="281959" y="2966815"/>
                  <a:pt x="2347313" y="962340"/>
                  <a:pt x="4899361" y="839547"/>
                </a:cubicBezTo>
                <a:lnTo>
                  <a:pt x="4970612" y="837837"/>
                </a:lnTo>
                <a:lnTo>
                  <a:pt x="4970612" y="177197"/>
                </a:lnTo>
                <a:cubicBezTo>
                  <a:pt x="4970612" y="79334"/>
                  <a:pt x="5049946" y="0"/>
                  <a:pt x="51478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00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3340" y="1492250"/>
            <a:ext cx="881380" cy="771525"/>
            <a:chOff x="119" y="2350"/>
            <a:chExt cx="1388" cy="1215"/>
          </a:xfrm>
        </p:grpSpPr>
        <p:sp>
          <p:nvSpPr>
            <p:cNvPr id="36" name="矩形 35"/>
            <p:cNvSpPr/>
            <p:nvPr/>
          </p:nvSpPr>
          <p:spPr>
            <a:xfrm>
              <a:off x="221" y="3395"/>
              <a:ext cx="1148" cy="171"/>
            </a:xfrm>
            <a:prstGeom prst="rect">
              <a:avLst/>
            </a:prstGeom>
            <a:solidFill>
              <a:srgbClr val="5FC1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7" name="文本框 36"/>
            <p:cNvSpPr txBox="1"/>
            <p:nvPr/>
          </p:nvSpPr>
          <p:spPr>
            <a:xfrm flipH="1">
              <a:off x="119" y="2350"/>
              <a:ext cx="1388" cy="1015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p>
              <a:pPr lvl="0" algn="ctr"/>
              <a:r>
                <a:rPr lang="en-US" altLang="zh-CN" sz="3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mpact" panose="020B0806030902050204" charset="0"/>
                  <a:ea typeface="微软雅黑" panose="020B0503020204020204" charset="-122"/>
                  <a:sym typeface="宋体" panose="02010600030101010101" pitchFamily="2" charset="-122"/>
                </a:rPr>
                <a:t>A</a:t>
              </a:r>
              <a:endParaRPr lang="en-US" altLang="zh-CN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53340" y="3227070"/>
            <a:ext cx="881380" cy="772160"/>
            <a:chOff x="119" y="2350"/>
            <a:chExt cx="1388" cy="1216"/>
          </a:xfrm>
        </p:grpSpPr>
        <p:sp>
          <p:nvSpPr>
            <p:cNvPr id="40" name="矩形 39"/>
            <p:cNvSpPr/>
            <p:nvPr/>
          </p:nvSpPr>
          <p:spPr>
            <a:xfrm>
              <a:off x="221" y="3395"/>
              <a:ext cx="1148" cy="1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1" name="文本框 40"/>
            <p:cNvSpPr txBox="1"/>
            <p:nvPr/>
          </p:nvSpPr>
          <p:spPr>
            <a:xfrm flipH="1">
              <a:off x="119" y="2350"/>
              <a:ext cx="1388" cy="1015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p>
              <a:pPr lvl="0" algn="ctr"/>
              <a:r>
                <a:rPr lang="en-US" altLang="zh-CN" sz="3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mpact" panose="020B0806030902050204" charset="0"/>
                  <a:ea typeface="微软雅黑" panose="020B0503020204020204" charset="-122"/>
                  <a:sym typeface="宋体" panose="02010600030101010101" pitchFamily="2" charset="-122"/>
                </a:rPr>
                <a:t>B</a:t>
              </a:r>
              <a:endParaRPr lang="en-US" altLang="zh-CN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53340" y="4895215"/>
            <a:ext cx="881380" cy="772160"/>
            <a:chOff x="119" y="2350"/>
            <a:chExt cx="1388" cy="1216"/>
          </a:xfrm>
        </p:grpSpPr>
        <p:sp>
          <p:nvSpPr>
            <p:cNvPr id="43" name="矩形 42"/>
            <p:cNvSpPr/>
            <p:nvPr/>
          </p:nvSpPr>
          <p:spPr>
            <a:xfrm>
              <a:off x="221" y="3395"/>
              <a:ext cx="1148" cy="171"/>
            </a:xfrm>
            <a:prstGeom prst="rect">
              <a:avLst/>
            </a:prstGeom>
            <a:solidFill>
              <a:srgbClr val="5FC1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4" name="文本框 43"/>
            <p:cNvSpPr txBox="1"/>
            <p:nvPr/>
          </p:nvSpPr>
          <p:spPr>
            <a:xfrm flipH="1">
              <a:off x="119" y="2350"/>
              <a:ext cx="1388" cy="1015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p>
              <a:pPr lvl="0" algn="ctr"/>
              <a:r>
                <a:rPr lang="en-US" altLang="zh-CN" sz="3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mpact" panose="020B0806030902050204" charset="0"/>
                  <a:ea typeface="微软雅黑" panose="020B0503020204020204" charset="-122"/>
                  <a:sym typeface="宋体" panose="02010600030101010101" pitchFamily="2" charset="-122"/>
                </a:rPr>
                <a:t>C</a:t>
              </a:r>
              <a:endParaRPr lang="en-US" altLang="zh-CN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7915275" y="1543050"/>
            <a:ext cx="881380" cy="772160"/>
            <a:chOff x="119" y="2350"/>
            <a:chExt cx="1388" cy="1216"/>
          </a:xfrm>
        </p:grpSpPr>
        <p:sp>
          <p:nvSpPr>
            <p:cNvPr id="46" name="矩形 45"/>
            <p:cNvSpPr/>
            <p:nvPr/>
          </p:nvSpPr>
          <p:spPr>
            <a:xfrm>
              <a:off x="221" y="3395"/>
              <a:ext cx="1148" cy="1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7" name="文本框 46"/>
            <p:cNvSpPr txBox="1"/>
            <p:nvPr/>
          </p:nvSpPr>
          <p:spPr>
            <a:xfrm flipH="1">
              <a:off x="119" y="2350"/>
              <a:ext cx="1388" cy="1015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p>
              <a:pPr lvl="0" algn="ctr"/>
              <a:r>
                <a:rPr lang="en-US" altLang="zh-CN" sz="3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mpact" panose="020B0806030902050204" charset="0"/>
                  <a:ea typeface="微软雅黑" panose="020B0503020204020204" charset="-122"/>
                  <a:sym typeface="宋体" panose="02010600030101010101" pitchFamily="2" charset="-122"/>
                </a:rPr>
                <a:t>C</a:t>
              </a:r>
              <a:endParaRPr lang="en-US" altLang="zh-CN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7915275" y="3277870"/>
            <a:ext cx="881380" cy="772160"/>
            <a:chOff x="119" y="2350"/>
            <a:chExt cx="1388" cy="1216"/>
          </a:xfrm>
        </p:grpSpPr>
        <p:sp>
          <p:nvSpPr>
            <p:cNvPr id="49" name="矩形 48"/>
            <p:cNvSpPr/>
            <p:nvPr/>
          </p:nvSpPr>
          <p:spPr>
            <a:xfrm>
              <a:off x="221" y="3395"/>
              <a:ext cx="1148" cy="171"/>
            </a:xfrm>
            <a:prstGeom prst="rect">
              <a:avLst/>
            </a:prstGeom>
            <a:solidFill>
              <a:srgbClr val="5FC1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0" name="文本框 49"/>
            <p:cNvSpPr txBox="1"/>
            <p:nvPr/>
          </p:nvSpPr>
          <p:spPr>
            <a:xfrm flipH="1">
              <a:off x="119" y="2350"/>
              <a:ext cx="1388" cy="1015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p>
              <a:pPr lvl="0" algn="ctr"/>
              <a:r>
                <a:rPr lang="en-US" altLang="zh-CN" sz="3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mpact" panose="020B0806030902050204" charset="0"/>
                  <a:ea typeface="微软雅黑" panose="020B0503020204020204" charset="-122"/>
                  <a:sym typeface="宋体" panose="02010600030101010101" pitchFamily="2" charset="-122"/>
                </a:rPr>
                <a:t>D</a:t>
              </a:r>
              <a:endParaRPr lang="en-US" altLang="zh-CN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觅元素58aba9930fa51"/>
          <p:cNvPicPr>
            <a:picLocks noChangeAspect="1"/>
          </p:cNvPicPr>
          <p:nvPr/>
        </p:nvPicPr>
        <p:blipFill>
          <a:blip r:embed="rId1"/>
          <a:srcRect r="25375" b="-663"/>
          <a:stretch>
            <a:fillRect/>
          </a:stretch>
        </p:blipFill>
        <p:spPr>
          <a:xfrm rot="16200000" flipH="1" flipV="1">
            <a:off x="4282440" y="610870"/>
            <a:ext cx="3627120" cy="8840470"/>
          </a:xfrm>
          <a:prstGeom prst="rect">
            <a:avLst/>
          </a:prstGeom>
        </p:spPr>
      </p:pic>
      <p:sp>
        <p:nvSpPr>
          <p:cNvPr id="2" name="TextBox 25"/>
          <p:cNvSpPr/>
          <p:nvPr/>
        </p:nvSpPr>
        <p:spPr>
          <a:xfrm flipH="1">
            <a:off x="3992563" y="2670175"/>
            <a:ext cx="4206875" cy="548640"/>
          </a:xfrm>
          <a:prstGeom prst="rect">
            <a:avLst/>
          </a:prstGeom>
          <a:noFill/>
          <a:ln w="9525">
            <a:noFill/>
          </a:ln>
        </p:spPr>
        <p:txBody>
          <a:bodyPr wrap="square" rtlCol="0" anchor="t">
            <a:spAutoFit/>
          </a:bodyPr>
          <a:p>
            <a:pPr lvl="0" algn="ctr" fontAlgn="base"/>
            <a:r>
              <a:rPr lang="zh-CN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团队与管理</a:t>
            </a:r>
            <a:endParaRPr lang="zh-CN" altLang="zh-CN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4" name="TextBox 25"/>
          <p:cNvSpPr txBox="1"/>
          <p:nvPr/>
        </p:nvSpPr>
        <p:spPr>
          <a:xfrm flipH="1">
            <a:off x="3335338" y="3275330"/>
            <a:ext cx="5521325" cy="4178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lvl="0" algn="ctr" fontAlgn="base"/>
            <a:r>
              <a:rPr lang="zh-CN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Team Management</a:t>
            </a:r>
            <a:endParaRPr lang="zh-CN" altLang="zh-CN" sz="2000" strike="noStrike" noProof="1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cs typeface="+mn-cs"/>
              <a:sym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097338" y="1315720"/>
            <a:ext cx="3997325" cy="1443355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lvl="0" algn="ctr" fontAlgn="base"/>
            <a:r>
              <a:rPr lang="en-US" altLang="zh-CN" sz="8800">
                <a:solidFill>
                  <a:srgbClr val="5FC17F"/>
                </a:solidFill>
                <a:effectLst/>
                <a:latin typeface="Impact" panose="020B0806030902050204" charset="0"/>
                <a:ea typeface="微软雅黑" panose="020B0503020204020204" charset="-122"/>
                <a:sym typeface="微软雅黑" panose="020B0503020204020204" charset="-122"/>
              </a:rPr>
              <a:t>PART 5</a:t>
            </a:r>
            <a:endParaRPr lang="en-US" altLang="zh-CN" sz="8800">
              <a:solidFill>
                <a:srgbClr val="5FC17F"/>
              </a:solidFill>
              <a:effectLst/>
              <a:latin typeface="Impact" panose="020B0806030902050204" charset="0"/>
              <a:ea typeface="微软雅黑" panose="020B0503020204020204" charset="-122"/>
              <a:sym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1" name="组合 20"/>
          <p:cNvGrpSpPr/>
          <p:nvPr/>
        </p:nvGrpSpPr>
        <p:grpSpPr>
          <a:xfrm>
            <a:off x="4277995" y="886460"/>
            <a:ext cx="7913370" cy="5409565"/>
            <a:chOff x="7489" y="1396"/>
            <a:chExt cx="11710" cy="8519"/>
          </a:xfrm>
          <a:solidFill>
            <a:srgbClr val="CCF2DA"/>
          </a:solidFill>
        </p:grpSpPr>
        <p:sp>
          <p:nvSpPr>
            <p:cNvPr id="5" name="矩形 4"/>
            <p:cNvSpPr/>
            <p:nvPr/>
          </p:nvSpPr>
          <p:spPr>
            <a:xfrm>
              <a:off x="7489" y="1396"/>
              <a:ext cx="11711" cy="7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7489" y="2501"/>
              <a:ext cx="11711" cy="7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7489" y="3606"/>
              <a:ext cx="11711" cy="7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7489" y="4711"/>
              <a:ext cx="11711" cy="7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7489" y="5816"/>
              <a:ext cx="11711" cy="7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7489" y="6921"/>
              <a:ext cx="11711" cy="7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7489" y="8026"/>
              <a:ext cx="11711" cy="7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7489" y="9131"/>
              <a:ext cx="11711" cy="7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pic>
        <p:nvPicPr>
          <p:cNvPr id="3" name="图片 2" descr="觅元素58aba9930fa51"/>
          <p:cNvPicPr>
            <a:picLocks noChangeAspect="1"/>
          </p:cNvPicPr>
          <p:nvPr/>
        </p:nvPicPr>
        <p:blipFill>
          <a:blip r:embed="rId1"/>
          <a:srcRect r="30392" b="-663"/>
          <a:stretch>
            <a:fillRect/>
          </a:stretch>
        </p:blipFill>
        <p:spPr>
          <a:xfrm flipH="1" flipV="1">
            <a:off x="0" y="128905"/>
            <a:ext cx="3383280" cy="6549390"/>
          </a:xfrm>
          <a:prstGeom prst="rect">
            <a:avLst/>
          </a:prstGeom>
        </p:spPr>
      </p:pic>
      <p:sp>
        <p:nvSpPr>
          <p:cNvPr id="85" name="TextBox 25"/>
          <p:cNvSpPr txBox="1"/>
          <p:nvPr/>
        </p:nvSpPr>
        <p:spPr>
          <a:xfrm flipH="1">
            <a:off x="276543" y="309245"/>
            <a:ext cx="2689860" cy="7061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lvl="0" algn="ctr" fontAlgn="base"/>
            <a:r>
              <a:rPr lang="en-US" altLang="zh-CN" sz="4000" u="sng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Impact" panose="020B0806030902050204" charset="0"/>
                <a:ea typeface="微软雅黑" panose="020B0503020204020204" charset="-122"/>
                <a:sym typeface="微软雅黑" panose="020B0503020204020204" charset="-122"/>
              </a:rPr>
              <a:t>CONTENTS</a:t>
            </a:r>
            <a:endParaRPr lang="en-US" altLang="zh-CN" sz="4000" u="sng" strike="noStrike" noProof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Impact" panose="020B0806030902050204" charset="0"/>
              <a:ea typeface="微软雅黑" panose="020B0503020204020204" charset="-122"/>
              <a:cs typeface="+mn-cs"/>
              <a:sym typeface="微软雅黑" panose="020B0503020204020204" charset="-122"/>
            </a:endParaRPr>
          </a:p>
        </p:txBody>
      </p:sp>
      <p:sp>
        <p:nvSpPr>
          <p:cNvPr id="4" name="TextBox 25"/>
          <p:cNvSpPr txBox="1"/>
          <p:nvPr/>
        </p:nvSpPr>
        <p:spPr>
          <a:xfrm flipH="1">
            <a:off x="813435" y="938530"/>
            <a:ext cx="1616075" cy="67881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lvl="0" algn="ctr" fontAlgn="base"/>
            <a:r>
              <a:rPr lang="zh-CN" altLang="en-US" sz="3600" b="1" strike="noStrike" noProof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rPr>
              <a:t>目录 </a:t>
            </a:r>
            <a:endParaRPr lang="zh-CN" altLang="en-US" sz="3600" b="1" strike="noStrike" noProof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cs typeface="+mn-cs"/>
              <a:sym typeface="微软雅黑" panose="020B0503020204020204" charset="-122"/>
            </a:endParaRPr>
          </a:p>
        </p:txBody>
      </p:sp>
      <p:sp>
        <p:nvSpPr>
          <p:cNvPr id="97" name="TextBox 25"/>
          <p:cNvSpPr txBox="1"/>
          <p:nvPr/>
        </p:nvSpPr>
        <p:spPr>
          <a:xfrm flipH="1">
            <a:off x="4779645" y="938530"/>
            <a:ext cx="5707380" cy="4178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lvl="0" algn="l" fontAlgn="base"/>
            <a:r>
              <a:rPr lang="zh-CN" altLang="zh-CN" sz="2000" strike="noStrike" noProof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rPr>
              <a:t>计划书摘要 </a:t>
            </a:r>
            <a:r>
              <a:rPr lang="en-US" altLang="zh-CN" sz="2000" strike="noStrike" noProof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rPr>
              <a:t>// </a:t>
            </a:r>
            <a:r>
              <a:rPr lang="zh-CN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Plan Summary</a:t>
            </a:r>
            <a:endParaRPr lang="zh-CN" altLang="zh-CN" sz="2000" strike="noStrike" noProof="1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cs typeface="+mn-cs"/>
              <a:sym typeface="微软雅黑" panose="020B0503020204020204" charset="-122"/>
            </a:endParaRPr>
          </a:p>
        </p:txBody>
      </p:sp>
      <p:sp>
        <p:nvSpPr>
          <p:cNvPr id="100" name="TextBox 25"/>
          <p:cNvSpPr txBox="1"/>
          <p:nvPr/>
        </p:nvSpPr>
        <p:spPr>
          <a:xfrm flipH="1">
            <a:off x="4779645" y="1628775"/>
            <a:ext cx="5119370" cy="4178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lvl="0" algn="l" fontAlgn="base"/>
            <a:r>
              <a:rPr lang="zh-CN" altLang="zh-CN" sz="2000" strike="noStrike" noProof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rPr>
              <a:t>产品</a:t>
            </a:r>
            <a:r>
              <a:rPr lang="en-US" altLang="zh-CN" sz="2000" strike="noStrike" noProof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rPr>
              <a:t>/</a:t>
            </a:r>
            <a:r>
              <a:rPr lang="zh-CN" altLang="zh-CN" sz="2000" strike="noStrike" noProof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rPr>
              <a:t>服务 </a:t>
            </a:r>
            <a:r>
              <a:rPr lang="en-US" altLang="zh-CN" sz="2000" strike="noStrike" noProof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rPr>
              <a:t>// </a:t>
            </a:r>
            <a:r>
              <a:rPr lang="zh-CN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product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/service</a:t>
            </a:r>
            <a:endParaRPr lang="en-US" altLang="zh-CN" sz="2000" strike="noStrike" noProof="1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cs typeface="+mn-cs"/>
              <a:sym typeface="微软雅黑" panose="020B0503020204020204" charset="-122"/>
            </a:endParaRPr>
          </a:p>
        </p:txBody>
      </p:sp>
      <p:sp>
        <p:nvSpPr>
          <p:cNvPr id="103" name="TextBox 25"/>
          <p:cNvSpPr txBox="1"/>
          <p:nvPr/>
        </p:nvSpPr>
        <p:spPr>
          <a:xfrm flipH="1">
            <a:off x="4779645" y="2324735"/>
            <a:ext cx="6432550" cy="4178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lvl="0" algn="l" fontAlgn="base"/>
            <a:r>
              <a:rPr lang="zh-CN" altLang="zh-CN" sz="2000" strike="noStrike" noProof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rPr>
              <a:t>行业及市场情况  </a:t>
            </a:r>
            <a:r>
              <a:rPr lang="en-US" altLang="zh-CN" sz="2000" strike="noStrike" noProof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rPr>
              <a:t>// </a:t>
            </a:r>
            <a:r>
              <a:rPr lang="zh-CN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Industry and market conditions</a:t>
            </a:r>
            <a:endParaRPr lang="zh-CN" altLang="zh-CN" sz="2000" strike="noStrike" noProof="1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cs typeface="+mn-cs"/>
              <a:sym typeface="微软雅黑" panose="020B0503020204020204" charset="-122"/>
            </a:endParaRPr>
          </a:p>
        </p:txBody>
      </p:sp>
      <p:sp>
        <p:nvSpPr>
          <p:cNvPr id="106" name="TextBox 25"/>
          <p:cNvSpPr txBox="1"/>
          <p:nvPr/>
        </p:nvSpPr>
        <p:spPr>
          <a:xfrm flipH="1">
            <a:off x="4779645" y="3688080"/>
            <a:ext cx="6022975" cy="4178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lvl="0" algn="l" fontAlgn="base"/>
            <a:r>
              <a:rPr lang="zh-CN" altLang="zh-CN" sz="2000" strike="noStrike" noProof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rPr>
              <a:t>团队与管理 </a:t>
            </a:r>
            <a:r>
              <a:rPr lang="en-US" altLang="zh-CN" sz="2000" strike="noStrike" noProof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rPr>
              <a:t>// </a:t>
            </a:r>
            <a:r>
              <a:rPr lang="zh-CN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Team Management</a:t>
            </a:r>
            <a:endParaRPr lang="zh-CN" altLang="zh-CN" sz="2000" strike="noStrike" noProof="1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cs typeface="+mn-cs"/>
              <a:sym typeface="微软雅黑" panose="020B0503020204020204" charset="-122"/>
            </a:endParaRPr>
          </a:p>
        </p:txBody>
      </p:sp>
      <p:sp>
        <p:nvSpPr>
          <p:cNvPr id="112" name="TextBox 25"/>
          <p:cNvSpPr txBox="1"/>
          <p:nvPr/>
        </p:nvSpPr>
        <p:spPr>
          <a:xfrm flipH="1">
            <a:off x="4779645" y="4443095"/>
            <a:ext cx="5332095" cy="4178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lvl="0" algn="l" fontAlgn="base"/>
            <a:r>
              <a:rPr lang="zh-CN" altLang="zh-CN" sz="2000" strike="noStrike" noProof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rPr>
              <a:t>融资说明 </a:t>
            </a:r>
            <a:r>
              <a:rPr lang="en-US" altLang="zh-CN" sz="2000" strike="noStrike" noProof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rPr>
              <a:t>// </a:t>
            </a:r>
            <a:r>
              <a:rPr lang="zh-CN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Financing Description</a:t>
            </a:r>
            <a:endParaRPr lang="zh-CN" altLang="zh-CN" sz="2000" strike="noStrike" noProof="1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cs typeface="+mn-cs"/>
              <a:sym typeface="微软雅黑" panose="020B0503020204020204" charset="-122"/>
            </a:endParaRPr>
          </a:p>
        </p:txBody>
      </p:sp>
      <p:sp>
        <p:nvSpPr>
          <p:cNvPr id="115" name="TextBox 25"/>
          <p:cNvSpPr txBox="1"/>
          <p:nvPr/>
        </p:nvSpPr>
        <p:spPr>
          <a:xfrm flipH="1">
            <a:off x="4779645" y="5840095"/>
            <a:ext cx="7377430" cy="4178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lvl="0" algn="l" fontAlgn="base"/>
            <a:r>
              <a:rPr lang="zh-CN" altLang="zh-CN" sz="2000" strike="noStrike" noProof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rPr>
              <a:t>风险评估与防范 </a:t>
            </a:r>
            <a:r>
              <a:rPr lang="en-US" altLang="zh-CN" sz="2000" strike="noStrike" noProof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rPr>
              <a:t>// </a:t>
            </a:r>
            <a:r>
              <a:rPr lang="zh-CN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Risk Assessment and Prevention</a:t>
            </a:r>
            <a:endParaRPr lang="zh-CN" altLang="zh-CN" sz="2000" strike="noStrike" noProof="1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cs typeface="+mn-cs"/>
              <a:sym typeface="微软雅黑" panose="020B0503020204020204" charset="-122"/>
            </a:endParaRPr>
          </a:p>
        </p:txBody>
      </p:sp>
      <p:sp>
        <p:nvSpPr>
          <p:cNvPr id="118" name="TextBox 25"/>
          <p:cNvSpPr txBox="1"/>
          <p:nvPr/>
        </p:nvSpPr>
        <p:spPr>
          <a:xfrm flipH="1">
            <a:off x="4779645" y="5113020"/>
            <a:ext cx="4274820" cy="4178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lvl="0" algn="l" fontAlgn="base"/>
            <a:r>
              <a:rPr lang="zh-CN" altLang="zh-CN" sz="2000" strike="noStrike" noProof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rPr>
              <a:t>财务计划 </a:t>
            </a:r>
            <a:r>
              <a:rPr lang="en-US" altLang="zh-CN" sz="2000" strike="noStrike" noProof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rPr>
              <a:t>// </a:t>
            </a:r>
            <a:r>
              <a:rPr lang="zh-CN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Financial Plan</a:t>
            </a:r>
            <a:endParaRPr lang="zh-CN" altLang="zh-CN" sz="2000" strike="noStrike" noProof="1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cs typeface="+mn-cs"/>
              <a:sym typeface="微软雅黑" panose="020B0503020204020204" charset="-122"/>
            </a:endParaRPr>
          </a:p>
        </p:txBody>
      </p:sp>
      <p:sp>
        <p:nvSpPr>
          <p:cNvPr id="109" name="TextBox 25"/>
          <p:cNvSpPr txBox="1"/>
          <p:nvPr/>
        </p:nvSpPr>
        <p:spPr>
          <a:xfrm flipH="1">
            <a:off x="4779645" y="3021330"/>
            <a:ext cx="7944485" cy="4178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lvl="0" algn="l" fontAlgn="base"/>
            <a:r>
              <a:rPr lang="zh-CN" altLang="zh-CN" sz="2000" strike="noStrike" noProof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rPr>
              <a:t>营销策略与经营计划 </a:t>
            </a:r>
            <a:r>
              <a:rPr lang="en-US" altLang="zh-CN" sz="2000" strike="noStrike" noProof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rPr>
              <a:t>// </a:t>
            </a:r>
            <a:r>
              <a:rPr lang="zh-CN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Marketing strategy and business plan</a:t>
            </a:r>
            <a:endParaRPr lang="zh-CN" altLang="zh-CN" sz="2000" strike="noStrike" noProof="1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cs typeface="+mn-cs"/>
              <a:sym typeface="微软雅黑" panose="020B0503020204020204" charset="-122"/>
            </a:endParaRPr>
          </a:p>
        </p:txBody>
      </p:sp>
      <p:sp>
        <p:nvSpPr>
          <p:cNvPr id="46" name="TextBox 25"/>
          <p:cNvSpPr txBox="1"/>
          <p:nvPr/>
        </p:nvSpPr>
        <p:spPr>
          <a:xfrm flipH="1">
            <a:off x="4175760" y="865505"/>
            <a:ext cx="680085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lvl="0" algn="ctr" fontAlgn="base"/>
            <a:r>
              <a:rPr lang="en-US" altLang="zh-CN" sz="2800" strike="noStrike" noProof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Impact" panose="020B0806030902050204" charset="0"/>
                <a:ea typeface="微软雅黑" panose="020B0503020204020204" charset="-122"/>
                <a:cs typeface="+mn-cs"/>
                <a:sym typeface="微软雅黑" panose="020B0503020204020204" charset="-122"/>
              </a:rPr>
              <a:t>1.</a:t>
            </a:r>
            <a:endParaRPr lang="en-US" altLang="zh-CN" sz="2800" strike="noStrike" noProof="1">
              <a:solidFill>
                <a:schemeClr val="tx1">
                  <a:lumMod val="85000"/>
                  <a:lumOff val="15000"/>
                </a:schemeClr>
              </a:solidFill>
              <a:effectLst/>
              <a:latin typeface="Impact" panose="020B0806030902050204" charset="0"/>
              <a:ea typeface="微软雅黑" panose="020B0503020204020204" charset="-122"/>
              <a:cs typeface="+mn-cs"/>
              <a:sym typeface="微软雅黑" panose="020B0503020204020204" charset="-122"/>
            </a:endParaRPr>
          </a:p>
        </p:txBody>
      </p:sp>
      <p:sp>
        <p:nvSpPr>
          <p:cNvPr id="62" name="TextBox 25"/>
          <p:cNvSpPr txBox="1"/>
          <p:nvPr/>
        </p:nvSpPr>
        <p:spPr>
          <a:xfrm flipH="1">
            <a:off x="4176395" y="1569085"/>
            <a:ext cx="680085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lvl="0" algn="ctr" fontAlgn="base"/>
            <a:r>
              <a:rPr lang="en-US" altLang="zh-CN" sz="2800" strike="noStrike" noProof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Impact" panose="020B0806030902050204" charset="0"/>
                <a:ea typeface="微软雅黑" panose="020B0503020204020204" charset="-122"/>
                <a:cs typeface="+mn-cs"/>
                <a:sym typeface="微软雅黑" panose="020B0503020204020204" charset="-122"/>
              </a:rPr>
              <a:t>2.</a:t>
            </a:r>
            <a:endParaRPr lang="en-US" altLang="zh-CN" sz="2800" strike="noStrike" noProof="1">
              <a:solidFill>
                <a:schemeClr val="tx1">
                  <a:lumMod val="85000"/>
                  <a:lumOff val="15000"/>
                </a:schemeClr>
              </a:solidFill>
              <a:effectLst/>
              <a:latin typeface="Impact" panose="020B0806030902050204" charset="0"/>
              <a:ea typeface="微软雅黑" panose="020B0503020204020204" charset="-122"/>
              <a:cs typeface="+mn-cs"/>
              <a:sym typeface="微软雅黑" panose="020B0503020204020204" charset="-122"/>
            </a:endParaRPr>
          </a:p>
        </p:txBody>
      </p:sp>
      <p:sp>
        <p:nvSpPr>
          <p:cNvPr id="65" name="TextBox 25"/>
          <p:cNvSpPr txBox="1"/>
          <p:nvPr/>
        </p:nvSpPr>
        <p:spPr>
          <a:xfrm flipH="1">
            <a:off x="4177030" y="2272665"/>
            <a:ext cx="680085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lvl="0" algn="ctr" fontAlgn="base"/>
            <a:r>
              <a:rPr lang="en-US" altLang="zh-CN" sz="2800" strike="noStrike" noProof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Impact" panose="020B0806030902050204" charset="0"/>
                <a:ea typeface="微软雅黑" panose="020B0503020204020204" charset="-122"/>
                <a:cs typeface="+mn-cs"/>
                <a:sym typeface="微软雅黑" panose="020B0503020204020204" charset="-122"/>
              </a:rPr>
              <a:t>3.</a:t>
            </a:r>
            <a:endParaRPr lang="en-US" altLang="zh-CN" sz="2800" strike="noStrike" noProof="1">
              <a:solidFill>
                <a:schemeClr val="tx1">
                  <a:lumMod val="85000"/>
                  <a:lumOff val="15000"/>
                </a:schemeClr>
              </a:solidFill>
              <a:effectLst/>
              <a:latin typeface="Impact" panose="020B0806030902050204" charset="0"/>
              <a:ea typeface="微软雅黑" panose="020B0503020204020204" charset="-122"/>
              <a:cs typeface="+mn-cs"/>
              <a:sym typeface="微软雅黑" panose="020B0503020204020204" charset="-122"/>
            </a:endParaRPr>
          </a:p>
        </p:txBody>
      </p:sp>
      <p:sp>
        <p:nvSpPr>
          <p:cNvPr id="69" name="TextBox 25"/>
          <p:cNvSpPr txBox="1"/>
          <p:nvPr/>
        </p:nvSpPr>
        <p:spPr>
          <a:xfrm flipH="1">
            <a:off x="4177665" y="2976245"/>
            <a:ext cx="680085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lvl="0" algn="ctr" fontAlgn="base"/>
            <a:r>
              <a:rPr lang="en-US" altLang="zh-CN" sz="2800" strike="noStrike" noProof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Impact" panose="020B0806030902050204" charset="0"/>
                <a:ea typeface="微软雅黑" panose="020B0503020204020204" charset="-122"/>
                <a:cs typeface="+mn-cs"/>
                <a:sym typeface="微软雅黑" panose="020B0503020204020204" charset="-122"/>
              </a:rPr>
              <a:t>4.</a:t>
            </a:r>
            <a:endParaRPr lang="en-US" altLang="zh-CN" sz="2800" strike="noStrike" noProof="1">
              <a:solidFill>
                <a:schemeClr val="tx1">
                  <a:lumMod val="85000"/>
                  <a:lumOff val="15000"/>
                </a:schemeClr>
              </a:solidFill>
              <a:effectLst/>
              <a:latin typeface="Impact" panose="020B0806030902050204" charset="0"/>
              <a:ea typeface="微软雅黑" panose="020B0503020204020204" charset="-122"/>
              <a:cs typeface="+mn-cs"/>
              <a:sym typeface="微软雅黑" panose="020B0503020204020204" charset="-122"/>
            </a:endParaRPr>
          </a:p>
        </p:txBody>
      </p:sp>
      <p:sp>
        <p:nvSpPr>
          <p:cNvPr id="74" name="TextBox 25"/>
          <p:cNvSpPr txBox="1"/>
          <p:nvPr/>
        </p:nvSpPr>
        <p:spPr>
          <a:xfrm flipH="1">
            <a:off x="4178300" y="3679825"/>
            <a:ext cx="680085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lvl="0" algn="ctr" fontAlgn="base"/>
            <a:r>
              <a:rPr lang="en-US" altLang="zh-CN" sz="2800" strike="noStrike" noProof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Impact" panose="020B0806030902050204" charset="0"/>
                <a:ea typeface="微软雅黑" panose="020B0503020204020204" charset="-122"/>
                <a:cs typeface="+mn-cs"/>
                <a:sym typeface="微软雅黑" panose="020B0503020204020204" charset="-122"/>
              </a:rPr>
              <a:t> 5.</a:t>
            </a:r>
            <a:endParaRPr lang="en-US" altLang="zh-CN" sz="2800" strike="noStrike" noProof="1">
              <a:solidFill>
                <a:schemeClr val="tx1">
                  <a:lumMod val="85000"/>
                  <a:lumOff val="15000"/>
                </a:schemeClr>
              </a:solidFill>
              <a:effectLst/>
              <a:latin typeface="Impact" panose="020B0806030902050204" charset="0"/>
              <a:ea typeface="微软雅黑" panose="020B0503020204020204" charset="-122"/>
              <a:cs typeface="+mn-cs"/>
              <a:sym typeface="微软雅黑" panose="020B0503020204020204" charset="-122"/>
            </a:endParaRPr>
          </a:p>
        </p:txBody>
      </p:sp>
      <p:sp>
        <p:nvSpPr>
          <p:cNvPr id="78" name="TextBox 25"/>
          <p:cNvSpPr txBox="1"/>
          <p:nvPr/>
        </p:nvSpPr>
        <p:spPr>
          <a:xfrm flipH="1">
            <a:off x="4178935" y="4383405"/>
            <a:ext cx="680085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lvl="0" algn="ctr" fontAlgn="base"/>
            <a:r>
              <a:rPr lang="en-US" altLang="zh-CN" sz="2800" strike="noStrike" noProof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Impact" panose="020B0806030902050204" charset="0"/>
                <a:ea typeface="微软雅黑" panose="020B0503020204020204" charset="-122"/>
                <a:cs typeface="+mn-cs"/>
                <a:sym typeface="微软雅黑" panose="020B0503020204020204" charset="-122"/>
              </a:rPr>
              <a:t> 6.</a:t>
            </a:r>
            <a:endParaRPr lang="en-US" altLang="zh-CN" sz="2800" strike="noStrike" noProof="1">
              <a:solidFill>
                <a:schemeClr val="tx1">
                  <a:lumMod val="85000"/>
                  <a:lumOff val="15000"/>
                </a:schemeClr>
              </a:solidFill>
              <a:effectLst/>
              <a:latin typeface="Impact" panose="020B0806030902050204" charset="0"/>
              <a:ea typeface="微软雅黑" panose="020B0503020204020204" charset="-122"/>
              <a:cs typeface="+mn-cs"/>
              <a:sym typeface="微软雅黑" panose="020B0503020204020204" charset="-122"/>
            </a:endParaRPr>
          </a:p>
        </p:txBody>
      </p:sp>
      <p:sp>
        <p:nvSpPr>
          <p:cNvPr id="83" name="TextBox 25"/>
          <p:cNvSpPr txBox="1"/>
          <p:nvPr/>
        </p:nvSpPr>
        <p:spPr>
          <a:xfrm flipH="1">
            <a:off x="4179570" y="5086985"/>
            <a:ext cx="680085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lvl="0" algn="ctr" fontAlgn="base"/>
            <a:r>
              <a:rPr lang="en-US" altLang="zh-CN" sz="2800" strike="noStrike" noProof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Impact" panose="020B0806030902050204" charset="0"/>
                <a:ea typeface="微软雅黑" panose="020B0503020204020204" charset="-122"/>
                <a:cs typeface="+mn-cs"/>
                <a:sym typeface="微软雅黑" panose="020B0503020204020204" charset="-122"/>
              </a:rPr>
              <a:t>7.</a:t>
            </a:r>
            <a:endParaRPr lang="en-US" altLang="zh-CN" sz="2800" strike="noStrike" noProof="1">
              <a:solidFill>
                <a:schemeClr val="tx1">
                  <a:lumMod val="85000"/>
                  <a:lumOff val="15000"/>
                </a:schemeClr>
              </a:solidFill>
              <a:effectLst/>
              <a:latin typeface="Impact" panose="020B0806030902050204" charset="0"/>
              <a:ea typeface="微软雅黑" panose="020B0503020204020204" charset="-122"/>
              <a:cs typeface="+mn-cs"/>
              <a:sym typeface="微软雅黑" panose="020B0503020204020204" charset="-122"/>
            </a:endParaRPr>
          </a:p>
        </p:txBody>
      </p:sp>
      <p:sp>
        <p:nvSpPr>
          <p:cNvPr id="88" name="TextBox 25"/>
          <p:cNvSpPr txBox="1"/>
          <p:nvPr/>
        </p:nvSpPr>
        <p:spPr>
          <a:xfrm flipH="1">
            <a:off x="4180205" y="5790565"/>
            <a:ext cx="680085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lvl="0" algn="ctr" fontAlgn="base"/>
            <a:r>
              <a:rPr lang="en-US" altLang="zh-CN" sz="2800" strike="noStrike" noProof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Impact" panose="020B0806030902050204" charset="0"/>
                <a:ea typeface="微软雅黑" panose="020B0503020204020204" charset="-122"/>
                <a:cs typeface="+mn-cs"/>
                <a:sym typeface="微软雅黑" panose="020B0503020204020204" charset="-122"/>
              </a:rPr>
              <a:t> 8.</a:t>
            </a:r>
            <a:endParaRPr lang="en-US" altLang="zh-CN" sz="2800" strike="noStrike" noProof="1">
              <a:solidFill>
                <a:schemeClr val="tx1">
                  <a:lumMod val="85000"/>
                  <a:lumOff val="15000"/>
                </a:schemeClr>
              </a:solidFill>
              <a:effectLst/>
              <a:latin typeface="Impact" panose="020B0806030902050204" charset="0"/>
              <a:ea typeface="微软雅黑" panose="020B0503020204020204" charset="-122"/>
              <a:cs typeface="+mn-cs"/>
              <a:sym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85" grpId="1"/>
      <p:bldP spid="4" grpId="0"/>
      <p:bldP spid="4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-12065" y="177800"/>
            <a:ext cx="4264025" cy="558800"/>
          </a:xfrm>
          <a:prstGeom prst="rect">
            <a:avLst/>
          </a:prstGeom>
          <a:solidFill>
            <a:srgbClr val="CCF2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 rot="0">
            <a:off x="211455" y="177800"/>
            <a:ext cx="3956050" cy="588415"/>
            <a:chOff x="681" y="3617"/>
            <a:chExt cx="7384" cy="922"/>
          </a:xfrm>
        </p:grpSpPr>
        <p:sp>
          <p:nvSpPr>
            <p:cNvPr id="38" name="TextBox 25"/>
            <p:cNvSpPr txBox="1"/>
            <p:nvPr/>
          </p:nvSpPr>
          <p:spPr>
            <a:xfrm flipH="1">
              <a:off x="681" y="3617"/>
              <a:ext cx="6541" cy="55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p>
              <a:pPr lvl="0" algn="l" fontAlgn="base"/>
              <a:r>
                <a:rPr lang="zh-CN" altLang="zh-CN" sz="160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cs"/>
                  <a:sym typeface="微软雅黑" panose="020B0503020204020204" charset="-122"/>
                </a:rPr>
                <a:t>请在此处输入所需标题</a:t>
              </a:r>
              <a:endParaRPr lang="zh-CN" altLang="zh-CN" sz="1600" strike="noStrike" noProof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endParaRPr>
            </a:p>
          </p:txBody>
        </p:sp>
        <p:sp>
          <p:nvSpPr>
            <p:cNvPr id="2" name="TextBox 25"/>
            <p:cNvSpPr txBox="1"/>
            <p:nvPr/>
          </p:nvSpPr>
          <p:spPr>
            <a:xfrm flipH="1">
              <a:off x="681" y="3987"/>
              <a:ext cx="7384" cy="55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p>
              <a:pPr lvl="0" algn="l" fontAlgn="base"/>
              <a:r>
                <a:rPr lang="zh-CN" altLang="zh-CN" sz="160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cs"/>
                  <a:sym typeface="微软雅黑" panose="020B0503020204020204" charset="-122"/>
                </a:rPr>
                <a:t>Please enter the required title here</a:t>
              </a:r>
              <a:endParaRPr lang="zh-CN" altLang="zh-CN" sz="1600" strike="noStrike" noProof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endParaRPr>
            </a:p>
          </p:txBody>
        </p:sp>
      </p:grpSp>
      <p:sp>
        <p:nvSpPr>
          <p:cNvPr id="2050" name="团队"/>
          <p:cNvSpPr/>
          <p:nvPr/>
        </p:nvSpPr>
        <p:spPr bwMode="auto">
          <a:xfrm>
            <a:off x="4443095" y="2197735"/>
            <a:ext cx="3262630" cy="3512820"/>
          </a:xfrm>
          <a:custGeom>
            <a:avLst/>
            <a:gdLst>
              <a:gd name="T0" fmla="*/ 1052180 w 1822450"/>
              <a:gd name="T1" fmla="*/ 1891814 h 1912938"/>
              <a:gd name="T2" fmla="*/ 834486 w 1822450"/>
              <a:gd name="T3" fmla="*/ 1843067 h 1912938"/>
              <a:gd name="T4" fmla="*/ 702457 w 1822450"/>
              <a:gd name="T5" fmla="*/ 1904601 h 1912938"/>
              <a:gd name="T6" fmla="*/ 1654740 w 1822450"/>
              <a:gd name="T7" fmla="*/ 1644404 h 1912938"/>
              <a:gd name="T8" fmla="*/ 1553494 w 1822450"/>
              <a:gd name="T9" fmla="*/ 1640423 h 1912938"/>
              <a:gd name="T10" fmla="*/ 1385313 w 1822450"/>
              <a:gd name="T11" fmla="*/ 1639229 h 1912938"/>
              <a:gd name="T12" fmla="*/ 1338497 w 1822450"/>
              <a:gd name="T13" fmla="*/ 1607788 h 1912938"/>
              <a:gd name="T14" fmla="*/ 436229 w 1822450"/>
              <a:gd name="T15" fmla="*/ 1649976 h 1912938"/>
              <a:gd name="T16" fmla="*/ 265376 w 1822450"/>
              <a:gd name="T17" fmla="*/ 1639229 h 1912938"/>
              <a:gd name="T18" fmla="*/ 148309 w 1822450"/>
              <a:gd name="T19" fmla="*/ 1649577 h 1912938"/>
              <a:gd name="T20" fmla="*/ 624432 w 1822450"/>
              <a:gd name="T21" fmla="*/ 1289910 h 1912938"/>
              <a:gd name="T22" fmla="*/ 583933 w 1822450"/>
              <a:gd name="T23" fmla="*/ 1302672 h 1912938"/>
              <a:gd name="T24" fmla="*/ 1245239 w 1822450"/>
              <a:gd name="T25" fmla="*/ 1301091 h 1912938"/>
              <a:gd name="T26" fmla="*/ 1203152 w 1822450"/>
              <a:gd name="T27" fmla="*/ 1281551 h 1912938"/>
              <a:gd name="T28" fmla="*/ 110393 w 1822450"/>
              <a:gd name="T29" fmla="*/ 1147347 h 1912938"/>
              <a:gd name="T30" fmla="*/ 86508 w 1822450"/>
              <a:gd name="T31" fmla="*/ 1182918 h 1912938"/>
              <a:gd name="T32" fmla="*/ 1760008 w 1822450"/>
              <a:gd name="T33" fmla="*/ 1169884 h 1912938"/>
              <a:gd name="T34" fmla="*/ 1709636 w 1822450"/>
              <a:gd name="T35" fmla="*/ 1166651 h 1912938"/>
              <a:gd name="T36" fmla="*/ 366123 w 1822450"/>
              <a:gd name="T37" fmla="*/ 583339 h 1912938"/>
              <a:gd name="T38" fmla="*/ 468306 w 1822450"/>
              <a:gd name="T39" fmla="*/ 1328065 h 1912938"/>
              <a:gd name="T40" fmla="*/ 96264 w 1822450"/>
              <a:gd name="T41" fmla="*/ 768237 h 1912938"/>
              <a:gd name="T42" fmla="*/ 1183 w 1822450"/>
              <a:gd name="T43" fmla="*/ 654059 h 1912938"/>
              <a:gd name="T44" fmla="*/ 1654601 w 1822450"/>
              <a:gd name="T45" fmla="*/ 539486 h 1912938"/>
              <a:gd name="T46" fmla="*/ 1777799 w 1822450"/>
              <a:gd name="T47" fmla="*/ 1076207 h 1912938"/>
              <a:gd name="T48" fmla="*/ 1669211 w 1822450"/>
              <a:gd name="T49" fmla="*/ 1082926 h 1912938"/>
              <a:gd name="T50" fmla="*/ 1379381 w 1822450"/>
              <a:gd name="T51" fmla="*/ 1258406 h 1912938"/>
              <a:gd name="T52" fmla="*/ 1596951 w 1822450"/>
              <a:gd name="T53" fmla="*/ 534744 h 1912938"/>
              <a:gd name="T54" fmla="*/ 1341509 w 1822450"/>
              <a:gd name="T55" fmla="*/ 631970 h 1912938"/>
              <a:gd name="T56" fmla="*/ 1211058 w 1822450"/>
              <a:gd name="T57" fmla="*/ 878592 h 1912938"/>
              <a:gd name="T58" fmla="*/ 913390 w 1822450"/>
              <a:gd name="T59" fmla="*/ 1388436 h 1912938"/>
              <a:gd name="T60" fmla="*/ 620862 w 1822450"/>
              <a:gd name="T61" fmla="*/ 1012575 h 1912938"/>
              <a:gd name="T62" fmla="*/ 490410 w 1822450"/>
              <a:gd name="T63" fmla="*/ 658450 h 1912938"/>
              <a:gd name="T64" fmla="*/ 791239 w 1822450"/>
              <a:gd name="T65" fmla="*/ 477436 h 1912938"/>
              <a:gd name="T66" fmla="*/ 930565 w 1822450"/>
              <a:gd name="T67" fmla="*/ 340686 h 1912938"/>
              <a:gd name="T68" fmla="*/ 1525019 w 1822450"/>
              <a:gd name="T69" fmla="*/ 348987 h 1912938"/>
              <a:gd name="T70" fmla="*/ 1543211 w 1822450"/>
              <a:gd name="T71" fmla="*/ 320925 h 1912938"/>
              <a:gd name="T72" fmla="*/ 361253 w 1822450"/>
              <a:gd name="T73" fmla="*/ 309859 h 1912938"/>
              <a:gd name="T74" fmla="*/ 388900 w 1822450"/>
              <a:gd name="T75" fmla="*/ 340686 h 1912938"/>
              <a:gd name="T76" fmla="*/ 1589483 w 1822450"/>
              <a:gd name="T77" fmla="*/ 183386 h 1912938"/>
              <a:gd name="T78" fmla="*/ 1537279 w 1822450"/>
              <a:gd name="T79" fmla="*/ 257688 h 1912938"/>
              <a:gd name="T80" fmla="*/ 1630219 w 1822450"/>
              <a:gd name="T81" fmla="*/ 376257 h 1912938"/>
              <a:gd name="T82" fmla="*/ 1556658 w 1822450"/>
              <a:gd name="T83" fmla="*/ 503916 h 1912938"/>
              <a:gd name="T84" fmla="*/ 1370381 w 1822450"/>
              <a:gd name="T85" fmla="*/ 446213 h 1912938"/>
              <a:gd name="T86" fmla="*/ 1339928 w 1822450"/>
              <a:gd name="T87" fmla="*/ 311439 h 1912938"/>
              <a:gd name="T88" fmla="*/ 1371963 w 1822450"/>
              <a:gd name="T89" fmla="*/ 194056 h 1912938"/>
              <a:gd name="T90" fmla="*/ 478954 w 1822450"/>
              <a:gd name="T91" fmla="*/ 223304 h 1912938"/>
              <a:gd name="T92" fmla="*/ 457626 w 1822450"/>
              <a:gd name="T93" fmla="*/ 275474 h 1912938"/>
              <a:gd name="T94" fmla="*/ 476585 w 1822450"/>
              <a:gd name="T95" fmla="*/ 405900 h 1912938"/>
              <a:gd name="T96" fmla="*/ 374682 w 1822450"/>
              <a:gd name="T97" fmla="*/ 531187 h 1912938"/>
              <a:gd name="T98" fmla="*/ 206423 w 1822450"/>
              <a:gd name="T99" fmla="*/ 401156 h 1912938"/>
              <a:gd name="T100" fmla="*/ 203659 w 1822450"/>
              <a:gd name="T101" fmla="*/ 280612 h 1912938"/>
              <a:gd name="T102" fmla="*/ 318991 w 1822450"/>
              <a:gd name="T103" fmla="*/ 160462 h 1912938"/>
              <a:gd name="T104" fmla="*/ 951483 w 1822450"/>
              <a:gd name="T105" fmla="*/ 193267 h 1912938"/>
              <a:gd name="T106" fmla="*/ 978320 w 1822450"/>
              <a:gd name="T107" fmla="*/ 240299 h 1912938"/>
              <a:gd name="T108" fmla="*/ 1028839 w 1822450"/>
              <a:gd name="T109" fmla="*/ 19762 h 1912938"/>
              <a:gd name="T110" fmla="*/ 985031 w 1822450"/>
              <a:gd name="T111" fmla="*/ 122916 h 1912938"/>
              <a:gd name="T112" fmla="*/ 1097906 w 1822450"/>
              <a:gd name="T113" fmla="*/ 194847 h 1912938"/>
              <a:gd name="T114" fmla="*/ 1067122 w 1822450"/>
              <a:gd name="T115" fmla="*/ 354520 h 1912938"/>
              <a:gd name="T116" fmla="*/ 893862 w 1822450"/>
              <a:gd name="T117" fmla="*/ 476646 h 1912938"/>
              <a:gd name="T118" fmla="*/ 745465 w 1822450"/>
              <a:gd name="T119" fmla="*/ 315392 h 1912938"/>
              <a:gd name="T120" fmla="*/ 746649 w 1822450"/>
              <a:gd name="T121" fmla="*/ 154929 h 1912938"/>
              <a:gd name="T122" fmla="*/ 892678 w 1822450"/>
              <a:gd name="T123" fmla="*/ 3162 h 191293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822450" h="1912938">
                <a:moveTo>
                  <a:pt x="987425" y="1839913"/>
                </a:moveTo>
                <a:lnTo>
                  <a:pt x="1085699" y="1839913"/>
                </a:lnTo>
                <a:lnTo>
                  <a:pt x="1094850" y="1845932"/>
                </a:lnTo>
                <a:lnTo>
                  <a:pt x="1104399" y="1852753"/>
                </a:lnTo>
                <a:lnTo>
                  <a:pt x="1115141" y="1860778"/>
                </a:lnTo>
                <a:lnTo>
                  <a:pt x="1126282" y="1870407"/>
                </a:lnTo>
                <a:lnTo>
                  <a:pt x="1131454" y="1874821"/>
                </a:lnTo>
                <a:lnTo>
                  <a:pt x="1135831" y="1879636"/>
                </a:lnTo>
                <a:lnTo>
                  <a:pt x="1139809" y="1884450"/>
                </a:lnTo>
                <a:lnTo>
                  <a:pt x="1142594" y="1888864"/>
                </a:lnTo>
                <a:lnTo>
                  <a:pt x="1144982" y="1893679"/>
                </a:lnTo>
                <a:lnTo>
                  <a:pt x="1145777" y="1895685"/>
                </a:lnTo>
                <a:lnTo>
                  <a:pt x="1146175" y="1897691"/>
                </a:lnTo>
                <a:lnTo>
                  <a:pt x="1145777" y="1900500"/>
                </a:lnTo>
                <a:lnTo>
                  <a:pt x="1144982" y="1902907"/>
                </a:lnTo>
                <a:lnTo>
                  <a:pt x="1142992" y="1905315"/>
                </a:lnTo>
                <a:lnTo>
                  <a:pt x="1140605" y="1907321"/>
                </a:lnTo>
                <a:lnTo>
                  <a:pt x="1137422" y="1908926"/>
                </a:lnTo>
                <a:lnTo>
                  <a:pt x="1133046" y="1910531"/>
                </a:lnTo>
                <a:lnTo>
                  <a:pt x="1127475" y="1911735"/>
                </a:lnTo>
                <a:lnTo>
                  <a:pt x="1120712" y="1912537"/>
                </a:lnTo>
                <a:lnTo>
                  <a:pt x="1112754" y="1912938"/>
                </a:lnTo>
                <a:lnTo>
                  <a:pt x="1105195" y="1912938"/>
                </a:lnTo>
                <a:lnTo>
                  <a:pt x="1098033" y="1912537"/>
                </a:lnTo>
                <a:lnTo>
                  <a:pt x="1091269" y="1911735"/>
                </a:lnTo>
                <a:lnTo>
                  <a:pt x="1084903" y="1910130"/>
                </a:lnTo>
                <a:lnTo>
                  <a:pt x="1078537" y="1908525"/>
                </a:lnTo>
                <a:lnTo>
                  <a:pt x="1072569" y="1906920"/>
                </a:lnTo>
                <a:lnTo>
                  <a:pt x="1066601" y="1904914"/>
                </a:lnTo>
                <a:lnTo>
                  <a:pt x="1061031" y="1902105"/>
                </a:lnTo>
                <a:lnTo>
                  <a:pt x="1055859" y="1899697"/>
                </a:lnTo>
                <a:lnTo>
                  <a:pt x="1045514" y="1893679"/>
                </a:lnTo>
                <a:lnTo>
                  <a:pt x="1035965" y="1887259"/>
                </a:lnTo>
                <a:lnTo>
                  <a:pt x="1026416" y="1880438"/>
                </a:lnTo>
                <a:lnTo>
                  <a:pt x="1022438" y="1878031"/>
                </a:lnTo>
                <a:lnTo>
                  <a:pt x="1019255" y="1876827"/>
                </a:lnTo>
                <a:lnTo>
                  <a:pt x="1018459" y="1876827"/>
                </a:lnTo>
                <a:lnTo>
                  <a:pt x="1017663" y="1876827"/>
                </a:lnTo>
                <a:lnTo>
                  <a:pt x="1016470" y="1877629"/>
                </a:lnTo>
                <a:lnTo>
                  <a:pt x="1015674" y="1878833"/>
                </a:lnTo>
                <a:lnTo>
                  <a:pt x="1015276" y="1880037"/>
                </a:lnTo>
                <a:lnTo>
                  <a:pt x="1014083" y="1880839"/>
                </a:lnTo>
                <a:lnTo>
                  <a:pt x="1013685" y="1881241"/>
                </a:lnTo>
                <a:lnTo>
                  <a:pt x="1012889" y="1881241"/>
                </a:lnTo>
                <a:lnTo>
                  <a:pt x="1002146" y="1880839"/>
                </a:lnTo>
                <a:lnTo>
                  <a:pt x="995781" y="1880438"/>
                </a:lnTo>
                <a:lnTo>
                  <a:pt x="993393" y="1880037"/>
                </a:lnTo>
                <a:lnTo>
                  <a:pt x="991802" y="1879234"/>
                </a:lnTo>
                <a:lnTo>
                  <a:pt x="989812" y="1870006"/>
                </a:lnTo>
                <a:lnTo>
                  <a:pt x="988619" y="1861580"/>
                </a:lnTo>
                <a:lnTo>
                  <a:pt x="988221" y="1855160"/>
                </a:lnTo>
                <a:lnTo>
                  <a:pt x="988221" y="1850747"/>
                </a:lnTo>
                <a:lnTo>
                  <a:pt x="988221" y="1847136"/>
                </a:lnTo>
                <a:lnTo>
                  <a:pt x="988619" y="1844728"/>
                </a:lnTo>
                <a:lnTo>
                  <a:pt x="989017" y="1843123"/>
                </a:lnTo>
                <a:lnTo>
                  <a:pt x="987425" y="1839913"/>
                </a:lnTo>
                <a:close/>
                <a:moveTo>
                  <a:pt x="739926" y="1839913"/>
                </a:moveTo>
                <a:lnTo>
                  <a:pt x="838200" y="1839913"/>
                </a:lnTo>
                <a:lnTo>
                  <a:pt x="836608" y="1843123"/>
                </a:lnTo>
                <a:lnTo>
                  <a:pt x="837006" y="1844728"/>
                </a:lnTo>
                <a:lnTo>
                  <a:pt x="837404" y="1847136"/>
                </a:lnTo>
                <a:lnTo>
                  <a:pt x="837404" y="1850747"/>
                </a:lnTo>
                <a:lnTo>
                  <a:pt x="837404" y="1855160"/>
                </a:lnTo>
                <a:lnTo>
                  <a:pt x="837006" y="1861580"/>
                </a:lnTo>
                <a:lnTo>
                  <a:pt x="835813" y="1870006"/>
                </a:lnTo>
                <a:lnTo>
                  <a:pt x="833823" y="1879234"/>
                </a:lnTo>
                <a:lnTo>
                  <a:pt x="831834" y="1880037"/>
                </a:lnTo>
                <a:lnTo>
                  <a:pt x="829447" y="1880438"/>
                </a:lnTo>
                <a:lnTo>
                  <a:pt x="823479" y="1880839"/>
                </a:lnTo>
                <a:lnTo>
                  <a:pt x="812338" y="1881241"/>
                </a:lnTo>
                <a:lnTo>
                  <a:pt x="811542" y="1881241"/>
                </a:lnTo>
                <a:lnTo>
                  <a:pt x="810747" y="1880839"/>
                </a:lnTo>
                <a:lnTo>
                  <a:pt x="810349" y="1880037"/>
                </a:lnTo>
                <a:lnTo>
                  <a:pt x="809553" y="1878833"/>
                </a:lnTo>
                <a:lnTo>
                  <a:pt x="809155" y="1877629"/>
                </a:lnTo>
                <a:lnTo>
                  <a:pt x="807962" y="1876827"/>
                </a:lnTo>
                <a:lnTo>
                  <a:pt x="807166" y="1876827"/>
                </a:lnTo>
                <a:lnTo>
                  <a:pt x="806370" y="1876827"/>
                </a:lnTo>
                <a:lnTo>
                  <a:pt x="803187" y="1878031"/>
                </a:lnTo>
                <a:lnTo>
                  <a:pt x="799209" y="1880438"/>
                </a:lnTo>
                <a:lnTo>
                  <a:pt x="789660" y="1887259"/>
                </a:lnTo>
                <a:lnTo>
                  <a:pt x="780111" y="1893679"/>
                </a:lnTo>
                <a:lnTo>
                  <a:pt x="769368" y="1899697"/>
                </a:lnTo>
                <a:lnTo>
                  <a:pt x="764594" y="1902105"/>
                </a:lnTo>
                <a:lnTo>
                  <a:pt x="758626" y="1904914"/>
                </a:lnTo>
                <a:lnTo>
                  <a:pt x="753056" y="1906920"/>
                </a:lnTo>
                <a:lnTo>
                  <a:pt x="747088" y="1908525"/>
                </a:lnTo>
                <a:lnTo>
                  <a:pt x="740722" y="1910130"/>
                </a:lnTo>
                <a:lnTo>
                  <a:pt x="733958" y="1911735"/>
                </a:lnTo>
                <a:lnTo>
                  <a:pt x="727194" y="1912537"/>
                </a:lnTo>
                <a:lnTo>
                  <a:pt x="720032" y="1912938"/>
                </a:lnTo>
                <a:lnTo>
                  <a:pt x="712473" y="1912938"/>
                </a:lnTo>
                <a:lnTo>
                  <a:pt x="704913" y="1912537"/>
                </a:lnTo>
                <a:lnTo>
                  <a:pt x="700139" y="1912136"/>
                </a:lnTo>
                <a:lnTo>
                  <a:pt x="695365" y="1911333"/>
                </a:lnTo>
                <a:lnTo>
                  <a:pt x="691386" y="1909728"/>
                </a:lnTo>
                <a:lnTo>
                  <a:pt x="687805" y="1908926"/>
                </a:lnTo>
                <a:lnTo>
                  <a:pt x="685020" y="1907321"/>
                </a:lnTo>
                <a:lnTo>
                  <a:pt x="683031" y="1905716"/>
                </a:lnTo>
                <a:lnTo>
                  <a:pt x="681041" y="1903710"/>
                </a:lnTo>
                <a:lnTo>
                  <a:pt x="680245" y="1902105"/>
                </a:lnTo>
                <a:lnTo>
                  <a:pt x="679450" y="1900099"/>
                </a:lnTo>
                <a:lnTo>
                  <a:pt x="679450" y="1898093"/>
                </a:lnTo>
                <a:lnTo>
                  <a:pt x="679848" y="1895685"/>
                </a:lnTo>
                <a:lnTo>
                  <a:pt x="680245" y="1893679"/>
                </a:lnTo>
                <a:lnTo>
                  <a:pt x="681439" y="1891673"/>
                </a:lnTo>
                <a:lnTo>
                  <a:pt x="684224" y="1886457"/>
                </a:lnTo>
                <a:lnTo>
                  <a:pt x="687805" y="1881642"/>
                </a:lnTo>
                <a:lnTo>
                  <a:pt x="692182" y="1876827"/>
                </a:lnTo>
                <a:lnTo>
                  <a:pt x="697354" y="1872012"/>
                </a:lnTo>
                <a:lnTo>
                  <a:pt x="702526" y="1866796"/>
                </a:lnTo>
                <a:lnTo>
                  <a:pt x="708494" y="1861981"/>
                </a:lnTo>
                <a:lnTo>
                  <a:pt x="720032" y="1853555"/>
                </a:lnTo>
                <a:lnTo>
                  <a:pt x="729581" y="1846333"/>
                </a:lnTo>
                <a:lnTo>
                  <a:pt x="739926" y="1839913"/>
                </a:lnTo>
                <a:close/>
                <a:moveTo>
                  <a:pt x="1538288" y="1614488"/>
                </a:moveTo>
                <a:lnTo>
                  <a:pt x="1616076" y="1614488"/>
                </a:lnTo>
                <a:lnTo>
                  <a:pt x="1619648" y="1616486"/>
                </a:lnTo>
                <a:lnTo>
                  <a:pt x="1628379" y="1622880"/>
                </a:lnTo>
                <a:lnTo>
                  <a:pt x="1640286" y="1631273"/>
                </a:lnTo>
                <a:lnTo>
                  <a:pt x="1646239" y="1636069"/>
                </a:lnTo>
                <a:lnTo>
                  <a:pt x="1651795" y="1641264"/>
                </a:lnTo>
                <a:lnTo>
                  <a:pt x="1656557" y="1646060"/>
                </a:lnTo>
                <a:lnTo>
                  <a:pt x="1660526" y="1651256"/>
                </a:lnTo>
                <a:lnTo>
                  <a:pt x="1661717" y="1653653"/>
                </a:lnTo>
                <a:lnTo>
                  <a:pt x="1662907" y="1656451"/>
                </a:lnTo>
                <a:lnTo>
                  <a:pt x="1663701" y="1658449"/>
                </a:lnTo>
                <a:lnTo>
                  <a:pt x="1663701" y="1660448"/>
                </a:lnTo>
                <a:lnTo>
                  <a:pt x="1663304" y="1662845"/>
                </a:lnTo>
                <a:lnTo>
                  <a:pt x="1662511" y="1664444"/>
                </a:lnTo>
                <a:lnTo>
                  <a:pt x="1661320" y="1666043"/>
                </a:lnTo>
                <a:lnTo>
                  <a:pt x="1659336" y="1668041"/>
                </a:lnTo>
                <a:lnTo>
                  <a:pt x="1656161" y="1669240"/>
                </a:lnTo>
                <a:lnTo>
                  <a:pt x="1652986" y="1670039"/>
                </a:lnTo>
                <a:lnTo>
                  <a:pt x="1648620" y="1670838"/>
                </a:lnTo>
                <a:lnTo>
                  <a:pt x="1643461" y="1671238"/>
                </a:lnTo>
                <a:lnTo>
                  <a:pt x="1637904" y="1671638"/>
                </a:lnTo>
                <a:lnTo>
                  <a:pt x="1631951" y="1671638"/>
                </a:lnTo>
                <a:lnTo>
                  <a:pt x="1625998" y="1671238"/>
                </a:lnTo>
                <a:lnTo>
                  <a:pt x="1620442" y="1670838"/>
                </a:lnTo>
                <a:lnTo>
                  <a:pt x="1615282" y="1669640"/>
                </a:lnTo>
                <a:lnTo>
                  <a:pt x="1610520" y="1668441"/>
                </a:lnTo>
                <a:lnTo>
                  <a:pt x="1605757" y="1666842"/>
                </a:lnTo>
                <a:lnTo>
                  <a:pt x="1600995" y="1665243"/>
                </a:lnTo>
                <a:lnTo>
                  <a:pt x="1592660" y="1661646"/>
                </a:lnTo>
                <a:lnTo>
                  <a:pt x="1584723" y="1656851"/>
                </a:lnTo>
                <a:lnTo>
                  <a:pt x="1576785" y="1651655"/>
                </a:lnTo>
                <a:lnTo>
                  <a:pt x="1569245" y="1646060"/>
                </a:lnTo>
                <a:lnTo>
                  <a:pt x="1566070" y="1644062"/>
                </a:lnTo>
                <a:lnTo>
                  <a:pt x="1564085" y="1643263"/>
                </a:lnTo>
                <a:lnTo>
                  <a:pt x="1562101" y="1643263"/>
                </a:lnTo>
                <a:lnTo>
                  <a:pt x="1561307" y="1643662"/>
                </a:lnTo>
                <a:lnTo>
                  <a:pt x="1560513" y="1645660"/>
                </a:lnTo>
                <a:lnTo>
                  <a:pt x="1559720" y="1646460"/>
                </a:lnTo>
                <a:lnTo>
                  <a:pt x="1558926" y="1647259"/>
                </a:lnTo>
                <a:lnTo>
                  <a:pt x="1550195" y="1646460"/>
                </a:lnTo>
                <a:lnTo>
                  <a:pt x="1545035" y="1646060"/>
                </a:lnTo>
                <a:lnTo>
                  <a:pt x="1543448" y="1645660"/>
                </a:lnTo>
                <a:lnTo>
                  <a:pt x="1541860" y="1645261"/>
                </a:lnTo>
                <a:lnTo>
                  <a:pt x="1540273" y="1637667"/>
                </a:lnTo>
                <a:lnTo>
                  <a:pt x="1539479" y="1631273"/>
                </a:lnTo>
                <a:lnTo>
                  <a:pt x="1539082" y="1626877"/>
                </a:lnTo>
                <a:lnTo>
                  <a:pt x="1539082" y="1622880"/>
                </a:lnTo>
                <a:lnTo>
                  <a:pt x="1539082" y="1618085"/>
                </a:lnTo>
                <a:lnTo>
                  <a:pt x="1539479" y="1616486"/>
                </a:lnTo>
                <a:lnTo>
                  <a:pt x="1538288" y="1614488"/>
                </a:lnTo>
                <a:close/>
                <a:moveTo>
                  <a:pt x="1343177" y="1614488"/>
                </a:moveTo>
                <a:lnTo>
                  <a:pt x="1420813" y="1614488"/>
                </a:lnTo>
                <a:lnTo>
                  <a:pt x="1419619" y="1616486"/>
                </a:lnTo>
                <a:lnTo>
                  <a:pt x="1420017" y="1618085"/>
                </a:lnTo>
                <a:lnTo>
                  <a:pt x="1420415" y="1622880"/>
                </a:lnTo>
                <a:lnTo>
                  <a:pt x="1420415" y="1626877"/>
                </a:lnTo>
                <a:lnTo>
                  <a:pt x="1420017" y="1631273"/>
                </a:lnTo>
                <a:lnTo>
                  <a:pt x="1419221" y="1637667"/>
                </a:lnTo>
                <a:lnTo>
                  <a:pt x="1417628" y="1645261"/>
                </a:lnTo>
                <a:lnTo>
                  <a:pt x="1416434" y="1645660"/>
                </a:lnTo>
                <a:lnTo>
                  <a:pt x="1414045" y="1646060"/>
                </a:lnTo>
                <a:lnTo>
                  <a:pt x="1409665" y="1646460"/>
                </a:lnTo>
                <a:lnTo>
                  <a:pt x="1400508" y="1647259"/>
                </a:lnTo>
                <a:lnTo>
                  <a:pt x="1399712" y="1646460"/>
                </a:lnTo>
                <a:lnTo>
                  <a:pt x="1398916" y="1645660"/>
                </a:lnTo>
                <a:lnTo>
                  <a:pt x="1398119" y="1643662"/>
                </a:lnTo>
                <a:lnTo>
                  <a:pt x="1397323" y="1643263"/>
                </a:lnTo>
                <a:lnTo>
                  <a:pt x="1395731" y="1643263"/>
                </a:lnTo>
                <a:lnTo>
                  <a:pt x="1393342" y="1644062"/>
                </a:lnTo>
                <a:lnTo>
                  <a:pt x="1390157" y="1646060"/>
                </a:lnTo>
                <a:lnTo>
                  <a:pt x="1382592" y="1651655"/>
                </a:lnTo>
                <a:lnTo>
                  <a:pt x="1375028" y="1656851"/>
                </a:lnTo>
                <a:lnTo>
                  <a:pt x="1366667" y="1661646"/>
                </a:lnTo>
                <a:lnTo>
                  <a:pt x="1357908" y="1665243"/>
                </a:lnTo>
                <a:lnTo>
                  <a:pt x="1353528" y="1666842"/>
                </a:lnTo>
                <a:lnTo>
                  <a:pt x="1348751" y="1668441"/>
                </a:lnTo>
                <a:lnTo>
                  <a:pt x="1343973" y="1669640"/>
                </a:lnTo>
                <a:lnTo>
                  <a:pt x="1338399" y="1670838"/>
                </a:lnTo>
                <a:lnTo>
                  <a:pt x="1333223" y="1671238"/>
                </a:lnTo>
                <a:lnTo>
                  <a:pt x="1327649" y="1671638"/>
                </a:lnTo>
                <a:lnTo>
                  <a:pt x="1321677" y="1671638"/>
                </a:lnTo>
                <a:lnTo>
                  <a:pt x="1315307" y="1671238"/>
                </a:lnTo>
                <a:lnTo>
                  <a:pt x="1310131" y="1670838"/>
                </a:lnTo>
                <a:lnTo>
                  <a:pt x="1306548" y="1670039"/>
                </a:lnTo>
                <a:lnTo>
                  <a:pt x="1302567" y="1669240"/>
                </a:lnTo>
                <a:lnTo>
                  <a:pt x="1300178" y="1668041"/>
                </a:lnTo>
                <a:lnTo>
                  <a:pt x="1297789" y="1666043"/>
                </a:lnTo>
                <a:lnTo>
                  <a:pt x="1296595" y="1664444"/>
                </a:lnTo>
                <a:lnTo>
                  <a:pt x="1295798" y="1662845"/>
                </a:lnTo>
                <a:lnTo>
                  <a:pt x="1295400" y="1660448"/>
                </a:lnTo>
                <a:lnTo>
                  <a:pt x="1295400" y="1658449"/>
                </a:lnTo>
                <a:lnTo>
                  <a:pt x="1296197" y="1656451"/>
                </a:lnTo>
                <a:lnTo>
                  <a:pt x="1296993" y="1653653"/>
                </a:lnTo>
                <a:lnTo>
                  <a:pt x="1298585" y="1651256"/>
                </a:lnTo>
                <a:lnTo>
                  <a:pt x="1302567" y="1646060"/>
                </a:lnTo>
                <a:lnTo>
                  <a:pt x="1307742" y="1641264"/>
                </a:lnTo>
                <a:lnTo>
                  <a:pt x="1312918" y="1636069"/>
                </a:lnTo>
                <a:lnTo>
                  <a:pt x="1318890" y="1631273"/>
                </a:lnTo>
                <a:lnTo>
                  <a:pt x="1330436" y="1622880"/>
                </a:lnTo>
                <a:lnTo>
                  <a:pt x="1339195" y="1616486"/>
                </a:lnTo>
                <a:lnTo>
                  <a:pt x="1343177" y="1614488"/>
                </a:lnTo>
                <a:close/>
                <a:moveTo>
                  <a:pt x="392113" y="1614488"/>
                </a:moveTo>
                <a:lnTo>
                  <a:pt x="469901" y="1614488"/>
                </a:lnTo>
                <a:lnTo>
                  <a:pt x="473472" y="1616486"/>
                </a:lnTo>
                <a:lnTo>
                  <a:pt x="482204" y="1622880"/>
                </a:lnTo>
                <a:lnTo>
                  <a:pt x="493713" y="1631273"/>
                </a:lnTo>
                <a:lnTo>
                  <a:pt x="499269" y="1636069"/>
                </a:lnTo>
                <a:lnTo>
                  <a:pt x="505223" y="1641264"/>
                </a:lnTo>
                <a:lnTo>
                  <a:pt x="509985" y="1646060"/>
                </a:lnTo>
                <a:lnTo>
                  <a:pt x="514351" y="1651256"/>
                </a:lnTo>
                <a:lnTo>
                  <a:pt x="515541" y="1653653"/>
                </a:lnTo>
                <a:lnTo>
                  <a:pt x="516732" y="1656451"/>
                </a:lnTo>
                <a:lnTo>
                  <a:pt x="517129" y="1658449"/>
                </a:lnTo>
                <a:lnTo>
                  <a:pt x="517526" y="1660448"/>
                </a:lnTo>
                <a:lnTo>
                  <a:pt x="517129" y="1662845"/>
                </a:lnTo>
                <a:lnTo>
                  <a:pt x="516335" y="1664444"/>
                </a:lnTo>
                <a:lnTo>
                  <a:pt x="515144" y="1666043"/>
                </a:lnTo>
                <a:lnTo>
                  <a:pt x="512763" y="1668041"/>
                </a:lnTo>
                <a:lnTo>
                  <a:pt x="509985" y="1669240"/>
                </a:lnTo>
                <a:lnTo>
                  <a:pt x="506413" y="1670039"/>
                </a:lnTo>
                <a:lnTo>
                  <a:pt x="502444" y="1670838"/>
                </a:lnTo>
                <a:lnTo>
                  <a:pt x="497285" y="1671238"/>
                </a:lnTo>
                <a:lnTo>
                  <a:pt x="490935" y="1671638"/>
                </a:lnTo>
                <a:lnTo>
                  <a:pt x="484982" y="1671638"/>
                </a:lnTo>
                <a:lnTo>
                  <a:pt x="479426" y="1671238"/>
                </a:lnTo>
                <a:lnTo>
                  <a:pt x="474266" y="1670838"/>
                </a:lnTo>
                <a:lnTo>
                  <a:pt x="469107" y="1669640"/>
                </a:lnTo>
                <a:lnTo>
                  <a:pt x="463947" y="1668441"/>
                </a:lnTo>
                <a:lnTo>
                  <a:pt x="459582" y="1666842"/>
                </a:lnTo>
                <a:lnTo>
                  <a:pt x="454819" y="1665243"/>
                </a:lnTo>
                <a:lnTo>
                  <a:pt x="446088" y="1661646"/>
                </a:lnTo>
                <a:lnTo>
                  <a:pt x="437754" y="1656851"/>
                </a:lnTo>
                <a:lnTo>
                  <a:pt x="430213" y="1651655"/>
                </a:lnTo>
                <a:lnTo>
                  <a:pt x="422672" y="1646060"/>
                </a:lnTo>
                <a:lnTo>
                  <a:pt x="419497" y="1644062"/>
                </a:lnTo>
                <a:lnTo>
                  <a:pt x="417116" y="1643263"/>
                </a:lnTo>
                <a:lnTo>
                  <a:pt x="415925" y="1643263"/>
                </a:lnTo>
                <a:lnTo>
                  <a:pt x="415132" y="1643662"/>
                </a:lnTo>
                <a:lnTo>
                  <a:pt x="413941" y="1645660"/>
                </a:lnTo>
                <a:lnTo>
                  <a:pt x="413544" y="1646460"/>
                </a:lnTo>
                <a:lnTo>
                  <a:pt x="412750" y="1647259"/>
                </a:lnTo>
                <a:lnTo>
                  <a:pt x="403622" y="1646460"/>
                </a:lnTo>
                <a:lnTo>
                  <a:pt x="398860" y="1646060"/>
                </a:lnTo>
                <a:lnTo>
                  <a:pt x="396875" y="1645660"/>
                </a:lnTo>
                <a:lnTo>
                  <a:pt x="395685" y="1645261"/>
                </a:lnTo>
                <a:lnTo>
                  <a:pt x="394097" y="1637667"/>
                </a:lnTo>
                <a:lnTo>
                  <a:pt x="393303" y="1631273"/>
                </a:lnTo>
                <a:lnTo>
                  <a:pt x="392510" y="1626877"/>
                </a:lnTo>
                <a:lnTo>
                  <a:pt x="392510" y="1622880"/>
                </a:lnTo>
                <a:lnTo>
                  <a:pt x="392907" y="1618085"/>
                </a:lnTo>
                <a:lnTo>
                  <a:pt x="393303" y="1616486"/>
                </a:lnTo>
                <a:lnTo>
                  <a:pt x="392113" y="1614488"/>
                </a:lnTo>
                <a:close/>
                <a:moveTo>
                  <a:pt x="195660" y="1614488"/>
                </a:moveTo>
                <a:lnTo>
                  <a:pt x="273051" y="1614488"/>
                </a:lnTo>
                <a:lnTo>
                  <a:pt x="271860" y="1616486"/>
                </a:lnTo>
                <a:lnTo>
                  <a:pt x="272257" y="1618085"/>
                </a:lnTo>
                <a:lnTo>
                  <a:pt x="272654" y="1622880"/>
                </a:lnTo>
                <a:lnTo>
                  <a:pt x="272654" y="1626877"/>
                </a:lnTo>
                <a:lnTo>
                  <a:pt x="271860" y="1631273"/>
                </a:lnTo>
                <a:lnTo>
                  <a:pt x="271066" y="1637667"/>
                </a:lnTo>
                <a:lnTo>
                  <a:pt x="269479" y="1645261"/>
                </a:lnTo>
                <a:lnTo>
                  <a:pt x="267891" y="1645660"/>
                </a:lnTo>
                <a:lnTo>
                  <a:pt x="266304" y="1646060"/>
                </a:lnTo>
                <a:lnTo>
                  <a:pt x="261541" y="1646460"/>
                </a:lnTo>
                <a:lnTo>
                  <a:pt x="252810" y="1647259"/>
                </a:lnTo>
                <a:lnTo>
                  <a:pt x="251619" y="1646460"/>
                </a:lnTo>
                <a:lnTo>
                  <a:pt x="251223" y="1645660"/>
                </a:lnTo>
                <a:lnTo>
                  <a:pt x="250032" y="1643662"/>
                </a:lnTo>
                <a:lnTo>
                  <a:pt x="249238" y="1643263"/>
                </a:lnTo>
                <a:lnTo>
                  <a:pt x="247651" y="1643263"/>
                </a:lnTo>
                <a:lnTo>
                  <a:pt x="245666" y="1644062"/>
                </a:lnTo>
                <a:lnTo>
                  <a:pt x="242491" y="1646060"/>
                </a:lnTo>
                <a:lnTo>
                  <a:pt x="234554" y="1651655"/>
                </a:lnTo>
                <a:lnTo>
                  <a:pt x="227013" y="1656851"/>
                </a:lnTo>
                <a:lnTo>
                  <a:pt x="219076" y="1661646"/>
                </a:lnTo>
                <a:lnTo>
                  <a:pt x="210344" y="1665243"/>
                </a:lnTo>
                <a:lnTo>
                  <a:pt x="205582" y="1666842"/>
                </a:lnTo>
                <a:lnTo>
                  <a:pt x="200819" y="1668441"/>
                </a:lnTo>
                <a:lnTo>
                  <a:pt x="196057" y="1669640"/>
                </a:lnTo>
                <a:lnTo>
                  <a:pt x="190897" y="1670838"/>
                </a:lnTo>
                <a:lnTo>
                  <a:pt x="185341" y="1671238"/>
                </a:lnTo>
                <a:lnTo>
                  <a:pt x="179785" y="1671638"/>
                </a:lnTo>
                <a:lnTo>
                  <a:pt x="173832" y="1671638"/>
                </a:lnTo>
                <a:lnTo>
                  <a:pt x="167482" y="1671238"/>
                </a:lnTo>
                <a:lnTo>
                  <a:pt x="162719" y="1670838"/>
                </a:lnTo>
                <a:lnTo>
                  <a:pt x="158353" y="1670039"/>
                </a:lnTo>
                <a:lnTo>
                  <a:pt x="155178" y="1669240"/>
                </a:lnTo>
                <a:lnTo>
                  <a:pt x="152003" y="1668041"/>
                </a:lnTo>
                <a:lnTo>
                  <a:pt x="150416" y="1666043"/>
                </a:lnTo>
                <a:lnTo>
                  <a:pt x="148828" y="1664444"/>
                </a:lnTo>
                <a:lnTo>
                  <a:pt x="148035" y="1662845"/>
                </a:lnTo>
                <a:lnTo>
                  <a:pt x="147638" y="1660448"/>
                </a:lnTo>
                <a:lnTo>
                  <a:pt x="148035" y="1658449"/>
                </a:lnTo>
                <a:lnTo>
                  <a:pt x="148828" y="1656451"/>
                </a:lnTo>
                <a:lnTo>
                  <a:pt x="149622" y="1653653"/>
                </a:lnTo>
                <a:lnTo>
                  <a:pt x="151210" y="1651256"/>
                </a:lnTo>
                <a:lnTo>
                  <a:pt x="155178" y="1646060"/>
                </a:lnTo>
                <a:lnTo>
                  <a:pt x="159544" y="1641264"/>
                </a:lnTo>
                <a:lnTo>
                  <a:pt x="165497" y="1636069"/>
                </a:lnTo>
                <a:lnTo>
                  <a:pt x="171450" y="1631273"/>
                </a:lnTo>
                <a:lnTo>
                  <a:pt x="182960" y="1622880"/>
                </a:lnTo>
                <a:lnTo>
                  <a:pt x="191691" y="1616486"/>
                </a:lnTo>
                <a:lnTo>
                  <a:pt x="195660" y="1614488"/>
                </a:lnTo>
                <a:close/>
                <a:moveTo>
                  <a:pt x="538163" y="1219200"/>
                </a:moveTo>
                <a:lnTo>
                  <a:pt x="618247" y="1234417"/>
                </a:lnTo>
                <a:lnTo>
                  <a:pt x="620638" y="1235218"/>
                </a:lnTo>
                <a:lnTo>
                  <a:pt x="623427" y="1236419"/>
                </a:lnTo>
                <a:lnTo>
                  <a:pt x="625419" y="1238421"/>
                </a:lnTo>
                <a:lnTo>
                  <a:pt x="627013" y="1241225"/>
                </a:lnTo>
                <a:lnTo>
                  <a:pt x="629404" y="1244428"/>
                </a:lnTo>
                <a:lnTo>
                  <a:pt x="630599" y="1248032"/>
                </a:lnTo>
                <a:lnTo>
                  <a:pt x="632193" y="1252037"/>
                </a:lnTo>
                <a:lnTo>
                  <a:pt x="633388" y="1256442"/>
                </a:lnTo>
                <a:lnTo>
                  <a:pt x="635380" y="1266052"/>
                </a:lnTo>
                <a:lnTo>
                  <a:pt x="637372" y="1276464"/>
                </a:lnTo>
                <a:lnTo>
                  <a:pt x="639364" y="1296487"/>
                </a:lnTo>
                <a:lnTo>
                  <a:pt x="639763" y="1300491"/>
                </a:lnTo>
                <a:lnTo>
                  <a:pt x="639364" y="1303294"/>
                </a:lnTo>
                <a:lnTo>
                  <a:pt x="638567" y="1304896"/>
                </a:lnTo>
                <a:lnTo>
                  <a:pt x="637771" y="1305697"/>
                </a:lnTo>
                <a:lnTo>
                  <a:pt x="636177" y="1305697"/>
                </a:lnTo>
                <a:lnTo>
                  <a:pt x="634185" y="1304496"/>
                </a:lnTo>
                <a:lnTo>
                  <a:pt x="632591" y="1302894"/>
                </a:lnTo>
                <a:lnTo>
                  <a:pt x="630599" y="1300491"/>
                </a:lnTo>
                <a:lnTo>
                  <a:pt x="626615" y="1295285"/>
                </a:lnTo>
                <a:lnTo>
                  <a:pt x="623029" y="1288878"/>
                </a:lnTo>
                <a:lnTo>
                  <a:pt x="620240" y="1282471"/>
                </a:lnTo>
                <a:lnTo>
                  <a:pt x="619841" y="1279668"/>
                </a:lnTo>
                <a:lnTo>
                  <a:pt x="619443" y="1277265"/>
                </a:lnTo>
                <a:lnTo>
                  <a:pt x="619443" y="1275263"/>
                </a:lnTo>
                <a:lnTo>
                  <a:pt x="619044" y="1273261"/>
                </a:lnTo>
                <a:lnTo>
                  <a:pt x="618646" y="1271659"/>
                </a:lnTo>
                <a:lnTo>
                  <a:pt x="617849" y="1270457"/>
                </a:lnTo>
                <a:lnTo>
                  <a:pt x="617052" y="1269657"/>
                </a:lnTo>
                <a:lnTo>
                  <a:pt x="616255" y="1268856"/>
                </a:lnTo>
                <a:lnTo>
                  <a:pt x="615060" y="1268455"/>
                </a:lnTo>
                <a:lnTo>
                  <a:pt x="613865" y="1268455"/>
                </a:lnTo>
                <a:lnTo>
                  <a:pt x="613068" y="1268856"/>
                </a:lnTo>
                <a:lnTo>
                  <a:pt x="612271" y="1269256"/>
                </a:lnTo>
                <a:lnTo>
                  <a:pt x="611076" y="1270457"/>
                </a:lnTo>
                <a:lnTo>
                  <a:pt x="610677" y="1271659"/>
                </a:lnTo>
                <a:lnTo>
                  <a:pt x="609880" y="1273661"/>
                </a:lnTo>
                <a:lnTo>
                  <a:pt x="609482" y="1276064"/>
                </a:lnTo>
                <a:lnTo>
                  <a:pt x="609084" y="1278466"/>
                </a:lnTo>
                <a:lnTo>
                  <a:pt x="609084" y="1281670"/>
                </a:lnTo>
                <a:lnTo>
                  <a:pt x="608287" y="1285675"/>
                </a:lnTo>
                <a:lnTo>
                  <a:pt x="607888" y="1289279"/>
                </a:lnTo>
                <a:lnTo>
                  <a:pt x="607091" y="1292482"/>
                </a:lnTo>
                <a:lnTo>
                  <a:pt x="606295" y="1295686"/>
                </a:lnTo>
                <a:lnTo>
                  <a:pt x="604701" y="1298489"/>
                </a:lnTo>
                <a:lnTo>
                  <a:pt x="603107" y="1300892"/>
                </a:lnTo>
                <a:lnTo>
                  <a:pt x="600716" y="1302894"/>
                </a:lnTo>
                <a:lnTo>
                  <a:pt x="598724" y="1304896"/>
                </a:lnTo>
                <a:lnTo>
                  <a:pt x="594740" y="1306498"/>
                </a:lnTo>
                <a:lnTo>
                  <a:pt x="591154" y="1307699"/>
                </a:lnTo>
                <a:lnTo>
                  <a:pt x="585975" y="1308100"/>
                </a:lnTo>
                <a:lnTo>
                  <a:pt x="580396" y="1308100"/>
                </a:lnTo>
                <a:lnTo>
                  <a:pt x="578404" y="1307699"/>
                </a:lnTo>
                <a:lnTo>
                  <a:pt x="576014" y="1307299"/>
                </a:lnTo>
                <a:lnTo>
                  <a:pt x="571631" y="1305697"/>
                </a:lnTo>
                <a:lnTo>
                  <a:pt x="568045" y="1303294"/>
                </a:lnTo>
                <a:lnTo>
                  <a:pt x="564459" y="1299690"/>
                </a:lnTo>
                <a:lnTo>
                  <a:pt x="560475" y="1295285"/>
                </a:lnTo>
                <a:lnTo>
                  <a:pt x="557287" y="1290079"/>
                </a:lnTo>
                <a:lnTo>
                  <a:pt x="554498" y="1284073"/>
                </a:lnTo>
                <a:lnTo>
                  <a:pt x="551311" y="1277666"/>
                </a:lnTo>
                <a:lnTo>
                  <a:pt x="548920" y="1271258"/>
                </a:lnTo>
                <a:lnTo>
                  <a:pt x="546530" y="1264451"/>
                </a:lnTo>
                <a:lnTo>
                  <a:pt x="543342" y="1251236"/>
                </a:lnTo>
                <a:lnTo>
                  <a:pt x="540952" y="1238822"/>
                </a:lnTo>
                <a:lnTo>
                  <a:pt x="539358" y="1228811"/>
                </a:lnTo>
                <a:lnTo>
                  <a:pt x="538163" y="1219200"/>
                </a:lnTo>
                <a:close/>
                <a:moveTo>
                  <a:pt x="1292225" y="1217613"/>
                </a:moveTo>
                <a:lnTo>
                  <a:pt x="1290632" y="1227624"/>
                </a:lnTo>
                <a:lnTo>
                  <a:pt x="1289436" y="1237635"/>
                </a:lnTo>
                <a:lnTo>
                  <a:pt x="1287046" y="1250049"/>
                </a:lnTo>
                <a:lnTo>
                  <a:pt x="1283061" y="1263665"/>
                </a:lnTo>
                <a:lnTo>
                  <a:pt x="1281069" y="1270472"/>
                </a:lnTo>
                <a:lnTo>
                  <a:pt x="1278679" y="1276879"/>
                </a:lnTo>
                <a:lnTo>
                  <a:pt x="1275491" y="1283287"/>
                </a:lnTo>
                <a:lnTo>
                  <a:pt x="1272702" y="1289293"/>
                </a:lnTo>
                <a:lnTo>
                  <a:pt x="1269116" y="1294099"/>
                </a:lnTo>
                <a:lnTo>
                  <a:pt x="1265530" y="1298504"/>
                </a:lnTo>
                <a:lnTo>
                  <a:pt x="1261546" y="1302108"/>
                </a:lnTo>
                <a:lnTo>
                  <a:pt x="1258359" y="1304110"/>
                </a:lnTo>
                <a:lnTo>
                  <a:pt x="1253976" y="1305712"/>
                </a:lnTo>
                <a:lnTo>
                  <a:pt x="1249593" y="1306513"/>
                </a:lnTo>
                <a:lnTo>
                  <a:pt x="1244015" y="1306513"/>
                </a:lnTo>
                <a:lnTo>
                  <a:pt x="1239632" y="1306112"/>
                </a:lnTo>
                <a:lnTo>
                  <a:pt x="1235250" y="1304911"/>
                </a:lnTo>
                <a:lnTo>
                  <a:pt x="1232062" y="1303309"/>
                </a:lnTo>
                <a:lnTo>
                  <a:pt x="1229273" y="1301707"/>
                </a:lnTo>
                <a:lnTo>
                  <a:pt x="1227281" y="1299305"/>
                </a:lnTo>
                <a:lnTo>
                  <a:pt x="1225687" y="1296902"/>
                </a:lnTo>
                <a:lnTo>
                  <a:pt x="1223695" y="1294099"/>
                </a:lnTo>
                <a:lnTo>
                  <a:pt x="1222898" y="1291296"/>
                </a:lnTo>
                <a:lnTo>
                  <a:pt x="1222101" y="1288092"/>
                </a:lnTo>
                <a:lnTo>
                  <a:pt x="1221703" y="1284088"/>
                </a:lnTo>
                <a:lnTo>
                  <a:pt x="1221304" y="1280083"/>
                </a:lnTo>
                <a:lnTo>
                  <a:pt x="1221304" y="1276879"/>
                </a:lnTo>
                <a:lnTo>
                  <a:pt x="1220906" y="1274477"/>
                </a:lnTo>
                <a:lnTo>
                  <a:pt x="1220508" y="1272074"/>
                </a:lnTo>
                <a:lnTo>
                  <a:pt x="1219711" y="1270072"/>
                </a:lnTo>
                <a:lnTo>
                  <a:pt x="1219312" y="1268870"/>
                </a:lnTo>
                <a:lnTo>
                  <a:pt x="1218117" y="1267669"/>
                </a:lnTo>
                <a:lnTo>
                  <a:pt x="1216922" y="1266868"/>
                </a:lnTo>
                <a:lnTo>
                  <a:pt x="1216125" y="1266468"/>
                </a:lnTo>
                <a:lnTo>
                  <a:pt x="1214930" y="1266468"/>
                </a:lnTo>
                <a:lnTo>
                  <a:pt x="1214133" y="1266868"/>
                </a:lnTo>
                <a:lnTo>
                  <a:pt x="1213336" y="1268070"/>
                </a:lnTo>
                <a:lnTo>
                  <a:pt x="1212539" y="1268870"/>
                </a:lnTo>
                <a:lnTo>
                  <a:pt x="1211742" y="1270072"/>
                </a:lnTo>
                <a:lnTo>
                  <a:pt x="1211344" y="1271674"/>
                </a:lnTo>
                <a:lnTo>
                  <a:pt x="1210945" y="1273275"/>
                </a:lnTo>
                <a:lnTo>
                  <a:pt x="1210945" y="1275678"/>
                </a:lnTo>
                <a:lnTo>
                  <a:pt x="1210945" y="1278081"/>
                </a:lnTo>
                <a:lnTo>
                  <a:pt x="1209750" y="1280483"/>
                </a:lnTo>
                <a:lnTo>
                  <a:pt x="1207359" y="1286891"/>
                </a:lnTo>
                <a:lnTo>
                  <a:pt x="1203773" y="1293298"/>
                </a:lnTo>
                <a:lnTo>
                  <a:pt x="1199789" y="1298904"/>
                </a:lnTo>
                <a:lnTo>
                  <a:pt x="1197797" y="1300906"/>
                </a:lnTo>
                <a:lnTo>
                  <a:pt x="1195805" y="1302909"/>
                </a:lnTo>
                <a:lnTo>
                  <a:pt x="1194211" y="1304110"/>
                </a:lnTo>
                <a:lnTo>
                  <a:pt x="1192617" y="1304110"/>
                </a:lnTo>
                <a:lnTo>
                  <a:pt x="1191821" y="1303710"/>
                </a:lnTo>
                <a:lnTo>
                  <a:pt x="1191024" y="1302108"/>
                </a:lnTo>
                <a:lnTo>
                  <a:pt x="1190625" y="1298904"/>
                </a:lnTo>
                <a:lnTo>
                  <a:pt x="1191024" y="1294900"/>
                </a:lnTo>
                <a:lnTo>
                  <a:pt x="1193016" y="1274877"/>
                </a:lnTo>
                <a:lnTo>
                  <a:pt x="1194610" y="1264465"/>
                </a:lnTo>
                <a:lnTo>
                  <a:pt x="1197000" y="1254855"/>
                </a:lnTo>
                <a:lnTo>
                  <a:pt x="1198195" y="1250450"/>
                </a:lnTo>
                <a:lnTo>
                  <a:pt x="1199789" y="1246045"/>
                </a:lnTo>
                <a:lnTo>
                  <a:pt x="1200984" y="1242841"/>
                </a:lnTo>
                <a:lnTo>
                  <a:pt x="1202977" y="1239237"/>
                </a:lnTo>
                <a:lnTo>
                  <a:pt x="1204969" y="1236834"/>
                </a:lnTo>
                <a:lnTo>
                  <a:pt x="1206961" y="1234832"/>
                </a:lnTo>
                <a:lnTo>
                  <a:pt x="1209352" y="1233631"/>
                </a:lnTo>
                <a:lnTo>
                  <a:pt x="1212141" y="1232429"/>
                </a:lnTo>
                <a:lnTo>
                  <a:pt x="1292225" y="1217613"/>
                </a:lnTo>
                <a:close/>
                <a:moveTo>
                  <a:pt x="36513" y="1122363"/>
                </a:moveTo>
                <a:lnTo>
                  <a:pt x="98598" y="1134269"/>
                </a:lnTo>
                <a:lnTo>
                  <a:pt x="100956" y="1135063"/>
                </a:lnTo>
                <a:lnTo>
                  <a:pt x="102921" y="1135857"/>
                </a:lnTo>
                <a:lnTo>
                  <a:pt x="104492" y="1137444"/>
                </a:lnTo>
                <a:lnTo>
                  <a:pt x="105671" y="1139825"/>
                </a:lnTo>
                <a:lnTo>
                  <a:pt x="107636" y="1142207"/>
                </a:lnTo>
                <a:lnTo>
                  <a:pt x="108815" y="1145382"/>
                </a:lnTo>
                <a:lnTo>
                  <a:pt x="110779" y="1152128"/>
                </a:lnTo>
                <a:lnTo>
                  <a:pt x="112351" y="1159272"/>
                </a:lnTo>
                <a:lnTo>
                  <a:pt x="113923" y="1167210"/>
                </a:lnTo>
                <a:lnTo>
                  <a:pt x="115495" y="1183085"/>
                </a:lnTo>
                <a:lnTo>
                  <a:pt x="115888" y="1186260"/>
                </a:lnTo>
                <a:lnTo>
                  <a:pt x="115495" y="1188641"/>
                </a:lnTo>
                <a:lnTo>
                  <a:pt x="115102" y="1189832"/>
                </a:lnTo>
                <a:lnTo>
                  <a:pt x="114316" y="1190228"/>
                </a:lnTo>
                <a:lnTo>
                  <a:pt x="112744" y="1190228"/>
                </a:lnTo>
                <a:lnTo>
                  <a:pt x="111565" y="1189435"/>
                </a:lnTo>
                <a:lnTo>
                  <a:pt x="109994" y="1188244"/>
                </a:lnTo>
                <a:lnTo>
                  <a:pt x="108422" y="1186657"/>
                </a:lnTo>
                <a:lnTo>
                  <a:pt x="105278" y="1181894"/>
                </a:lnTo>
                <a:lnTo>
                  <a:pt x="102528" y="1177132"/>
                </a:lnTo>
                <a:lnTo>
                  <a:pt x="100563" y="1172369"/>
                </a:lnTo>
                <a:lnTo>
                  <a:pt x="100170" y="1169988"/>
                </a:lnTo>
                <a:lnTo>
                  <a:pt x="100170" y="1168003"/>
                </a:lnTo>
                <a:lnTo>
                  <a:pt x="99384" y="1164828"/>
                </a:lnTo>
                <a:lnTo>
                  <a:pt x="98598" y="1162447"/>
                </a:lnTo>
                <a:lnTo>
                  <a:pt x="97026" y="1161257"/>
                </a:lnTo>
                <a:lnTo>
                  <a:pt x="96633" y="1161257"/>
                </a:lnTo>
                <a:lnTo>
                  <a:pt x="95848" y="1161257"/>
                </a:lnTo>
                <a:lnTo>
                  <a:pt x="95062" y="1161257"/>
                </a:lnTo>
                <a:lnTo>
                  <a:pt x="94276" y="1161653"/>
                </a:lnTo>
                <a:lnTo>
                  <a:pt x="92704" y="1163638"/>
                </a:lnTo>
                <a:lnTo>
                  <a:pt x="91525" y="1167210"/>
                </a:lnTo>
                <a:lnTo>
                  <a:pt x="91525" y="1171178"/>
                </a:lnTo>
                <a:lnTo>
                  <a:pt x="91132" y="1176338"/>
                </a:lnTo>
                <a:lnTo>
                  <a:pt x="90346" y="1181100"/>
                </a:lnTo>
                <a:lnTo>
                  <a:pt x="89167" y="1184275"/>
                </a:lnTo>
                <a:lnTo>
                  <a:pt x="87989" y="1186260"/>
                </a:lnTo>
                <a:lnTo>
                  <a:pt x="86810" y="1187847"/>
                </a:lnTo>
                <a:lnTo>
                  <a:pt x="85238" y="1189038"/>
                </a:lnTo>
                <a:lnTo>
                  <a:pt x="83666" y="1189832"/>
                </a:lnTo>
                <a:lnTo>
                  <a:pt x="82094" y="1191022"/>
                </a:lnTo>
                <a:lnTo>
                  <a:pt x="80130" y="1191419"/>
                </a:lnTo>
                <a:lnTo>
                  <a:pt x="75414" y="1192213"/>
                </a:lnTo>
                <a:lnTo>
                  <a:pt x="69520" y="1192213"/>
                </a:lnTo>
                <a:lnTo>
                  <a:pt x="67163" y="1191816"/>
                </a:lnTo>
                <a:lnTo>
                  <a:pt x="64412" y="1191022"/>
                </a:lnTo>
                <a:lnTo>
                  <a:pt x="62447" y="1190228"/>
                </a:lnTo>
                <a:lnTo>
                  <a:pt x="60482" y="1188641"/>
                </a:lnTo>
                <a:lnTo>
                  <a:pt x="58125" y="1187053"/>
                </a:lnTo>
                <a:lnTo>
                  <a:pt x="56160" y="1185069"/>
                </a:lnTo>
                <a:lnTo>
                  <a:pt x="53016" y="1180703"/>
                </a:lnTo>
                <a:lnTo>
                  <a:pt x="49873" y="1175147"/>
                </a:lnTo>
                <a:lnTo>
                  <a:pt x="47122" y="1169194"/>
                </a:lnTo>
                <a:lnTo>
                  <a:pt x="44765" y="1162844"/>
                </a:lnTo>
                <a:lnTo>
                  <a:pt x="42800" y="1156494"/>
                </a:lnTo>
                <a:lnTo>
                  <a:pt x="41228" y="1150144"/>
                </a:lnTo>
                <a:lnTo>
                  <a:pt x="40049" y="1143794"/>
                </a:lnTo>
                <a:lnTo>
                  <a:pt x="37692" y="1133475"/>
                </a:lnTo>
                <a:lnTo>
                  <a:pt x="36513" y="1125538"/>
                </a:lnTo>
                <a:lnTo>
                  <a:pt x="36513" y="1122363"/>
                </a:lnTo>
                <a:close/>
                <a:moveTo>
                  <a:pt x="1779588" y="1120775"/>
                </a:moveTo>
                <a:lnTo>
                  <a:pt x="1779588" y="1123616"/>
                </a:lnTo>
                <a:lnTo>
                  <a:pt x="1778404" y="1131734"/>
                </a:lnTo>
                <a:lnTo>
                  <a:pt x="1776824" y="1142693"/>
                </a:lnTo>
                <a:lnTo>
                  <a:pt x="1775244" y="1149188"/>
                </a:lnTo>
                <a:lnTo>
                  <a:pt x="1773665" y="1155682"/>
                </a:lnTo>
                <a:lnTo>
                  <a:pt x="1771690" y="1162176"/>
                </a:lnTo>
                <a:lnTo>
                  <a:pt x="1769321" y="1168671"/>
                </a:lnTo>
                <a:lnTo>
                  <a:pt x="1766162" y="1174759"/>
                </a:lnTo>
                <a:lnTo>
                  <a:pt x="1763397" y="1180442"/>
                </a:lnTo>
                <a:lnTo>
                  <a:pt x="1760238" y="1184907"/>
                </a:lnTo>
                <a:lnTo>
                  <a:pt x="1757869" y="1186530"/>
                </a:lnTo>
                <a:lnTo>
                  <a:pt x="1755894" y="1188560"/>
                </a:lnTo>
                <a:lnTo>
                  <a:pt x="1753920" y="1189777"/>
                </a:lnTo>
                <a:lnTo>
                  <a:pt x="1751550" y="1190995"/>
                </a:lnTo>
                <a:lnTo>
                  <a:pt x="1749181" y="1191807"/>
                </a:lnTo>
                <a:lnTo>
                  <a:pt x="1746812" y="1192213"/>
                </a:lnTo>
                <a:lnTo>
                  <a:pt x="1740888" y="1192213"/>
                </a:lnTo>
                <a:lnTo>
                  <a:pt x="1736149" y="1191401"/>
                </a:lnTo>
                <a:lnTo>
                  <a:pt x="1734175" y="1190589"/>
                </a:lnTo>
                <a:lnTo>
                  <a:pt x="1732200" y="1189777"/>
                </a:lnTo>
                <a:lnTo>
                  <a:pt x="1730621" y="1188966"/>
                </a:lnTo>
                <a:lnTo>
                  <a:pt x="1729436" y="1187748"/>
                </a:lnTo>
                <a:lnTo>
                  <a:pt x="1728251" y="1185718"/>
                </a:lnTo>
                <a:lnTo>
                  <a:pt x="1727461" y="1184095"/>
                </a:lnTo>
                <a:lnTo>
                  <a:pt x="1725487" y="1180442"/>
                </a:lnTo>
                <a:lnTo>
                  <a:pt x="1724697" y="1175977"/>
                </a:lnTo>
                <a:lnTo>
                  <a:pt x="1724697" y="1170700"/>
                </a:lnTo>
                <a:lnTo>
                  <a:pt x="1724302" y="1166235"/>
                </a:lnTo>
                <a:lnTo>
                  <a:pt x="1723117" y="1162988"/>
                </a:lnTo>
                <a:lnTo>
                  <a:pt x="1721933" y="1160959"/>
                </a:lnTo>
                <a:lnTo>
                  <a:pt x="1721143" y="1160553"/>
                </a:lnTo>
                <a:lnTo>
                  <a:pt x="1720748" y="1160147"/>
                </a:lnTo>
                <a:lnTo>
                  <a:pt x="1719958" y="1160553"/>
                </a:lnTo>
                <a:lnTo>
                  <a:pt x="1718774" y="1160553"/>
                </a:lnTo>
                <a:lnTo>
                  <a:pt x="1717589" y="1161770"/>
                </a:lnTo>
                <a:lnTo>
                  <a:pt x="1716404" y="1164206"/>
                </a:lnTo>
                <a:lnTo>
                  <a:pt x="1716009" y="1167453"/>
                </a:lnTo>
                <a:lnTo>
                  <a:pt x="1716009" y="1169482"/>
                </a:lnTo>
                <a:lnTo>
                  <a:pt x="1715614" y="1171512"/>
                </a:lnTo>
                <a:lnTo>
                  <a:pt x="1713640" y="1176383"/>
                </a:lnTo>
                <a:lnTo>
                  <a:pt x="1710481" y="1181659"/>
                </a:lnTo>
                <a:lnTo>
                  <a:pt x="1707716" y="1186124"/>
                </a:lnTo>
                <a:lnTo>
                  <a:pt x="1706137" y="1188154"/>
                </a:lnTo>
                <a:lnTo>
                  <a:pt x="1704557" y="1189371"/>
                </a:lnTo>
                <a:lnTo>
                  <a:pt x="1702978" y="1190183"/>
                </a:lnTo>
                <a:lnTo>
                  <a:pt x="1702188" y="1190183"/>
                </a:lnTo>
                <a:lnTo>
                  <a:pt x="1701003" y="1189777"/>
                </a:lnTo>
                <a:lnTo>
                  <a:pt x="1700608" y="1188560"/>
                </a:lnTo>
                <a:lnTo>
                  <a:pt x="1700213" y="1185718"/>
                </a:lnTo>
                <a:lnTo>
                  <a:pt x="1700608" y="1182877"/>
                </a:lnTo>
                <a:lnTo>
                  <a:pt x="1702188" y="1166641"/>
                </a:lnTo>
                <a:lnTo>
                  <a:pt x="1703767" y="1158117"/>
                </a:lnTo>
                <a:lnTo>
                  <a:pt x="1704952" y="1150811"/>
                </a:lnTo>
                <a:lnTo>
                  <a:pt x="1707716" y="1143911"/>
                </a:lnTo>
                <a:lnTo>
                  <a:pt x="1708901" y="1141070"/>
                </a:lnTo>
                <a:lnTo>
                  <a:pt x="1710086" y="1138634"/>
                </a:lnTo>
                <a:lnTo>
                  <a:pt x="1711665" y="1136199"/>
                </a:lnTo>
                <a:lnTo>
                  <a:pt x="1713640" y="1134575"/>
                </a:lnTo>
                <a:lnTo>
                  <a:pt x="1715219" y="1133763"/>
                </a:lnTo>
                <a:lnTo>
                  <a:pt x="1717194" y="1132952"/>
                </a:lnTo>
                <a:lnTo>
                  <a:pt x="1779588" y="1120775"/>
                </a:lnTo>
                <a:close/>
                <a:moveTo>
                  <a:pt x="233586" y="538163"/>
                </a:moveTo>
                <a:lnTo>
                  <a:pt x="238336" y="538163"/>
                </a:lnTo>
                <a:lnTo>
                  <a:pt x="300494" y="768264"/>
                </a:lnTo>
                <a:lnTo>
                  <a:pt x="301682" y="758743"/>
                </a:lnTo>
                <a:lnTo>
                  <a:pt x="323061" y="601242"/>
                </a:lnTo>
                <a:lnTo>
                  <a:pt x="317122" y="585770"/>
                </a:lnTo>
                <a:lnTo>
                  <a:pt x="328999" y="565140"/>
                </a:lnTo>
                <a:lnTo>
                  <a:pt x="355921" y="565140"/>
                </a:lnTo>
                <a:lnTo>
                  <a:pt x="367403" y="585770"/>
                </a:lnTo>
                <a:lnTo>
                  <a:pt x="362256" y="604416"/>
                </a:lnTo>
                <a:lnTo>
                  <a:pt x="381259" y="770645"/>
                </a:lnTo>
                <a:lnTo>
                  <a:pt x="394720" y="710739"/>
                </a:lnTo>
                <a:lnTo>
                  <a:pt x="395908" y="741287"/>
                </a:lnTo>
                <a:lnTo>
                  <a:pt x="397096" y="773818"/>
                </a:lnTo>
                <a:lnTo>
                  <a:pt x="401055" y="844039"/>
                </a:lnTo>
                <a:lnTo>
                  <a:pt x="405806" y="918227"/>
                </a:lnTo>
                <a:lnTo>
                  <a:pt x="410952" y="992018"/>
                </a:lnTo>
                <a:lnTo>
                  <a:pt x="416891" y="1061048"/>
                </a:lnTo>
                <a:lnTo>
                  <a:pt x="423226" y="1122541"/>
                </a:lnTo>
                <a:lnTo>
                  <a:pt x="426393" y="1148725"/>
                </a:lnTo>
                <a:lnTo>
                  <a:pt x="428768" y="1171338"/>
                </a:lnTo>
                <a:lnTo>
                  <a:pt x="431936" y="1190381"/>
                </a:lnTo>
                <a:lnTo>
                  <a:pt x="434311" y="1204663"/>
                </a:lnTo>
                <a:lnTo>
                  <a:pt x="435499" y="1210218"/>
                </a:lnTo>
                <a:lnTo>
                  <a:pt x="436687" y="1215375"/>
                </a:lnTo>
                <a:lnTo>
                  <a:pt x="439062" y="1220532"/>
                </a:lnTo>
                <a:lnTo>
                  <a:pt x="440646" y="1225293"/>
                </a:lnTo>
                <a:lnTo>
                  <a:pt x="440646" y="1228467"/>
                </a:lnTo>
                <a:lnTo>
                  <a:pt x="441833" y="1238385"/>
                </a:lnTo>
                <a:lnTo>
                  <a:pt x="443021" y="1248700"/>
                </a:lnTo>
                <a:lnTo>
                  <a:pt x="444605" y="1258221"/>
                </a:lnTo>
                <a:lnTo>
                  <a:pt x="446584" y="1268140"/>
                </a:lnTo>
                <a:lnTo>
                  <a:pt x="448564" y="1277264"/>
                </a:lnTo>
                <a:lnTo>
                  <a:pt x="450939" y="1285992"/>
                </a:lnTo>
                <a:lnTo>
                  <a:pt x="453711" y="1295117"/>
                </a:lnTo>
                <a:lnTo>
                  <a:pt x="456086" y="1303448"/>
                </a:lnTo>
                <a:lnTo>
                  <a:pt x="459649" y="1311383"/>
                </a:lnTo>
                <a:lnTo>
                  <a:pt x="462816" y="1318921"/>
                </a:lnTo>
                <a:lnTo>
                  <a:pt x="466380" y="1326458"/>
                </a:lnTo>
                <a:lnTo>
                  <a:pt x="469943" y="1333599"/>
                </a:lnTo>
                <a:lnTo>
                  <a:pt x="473902" y="1340344"/>
                </a:lnTo>
                <a:lnTo>
                  <a:pt x="477861" y="1346691"/>
                </a:lnTo>
                <a:lnTo>
                  <a:pt x="482612" y="1353039"/>
                </a:lnTo>
                <a:lnTo>
                  <a:pt x="487363" y="1358990"/>
                </a:lnTo>
                <a:lnTo>
                  <a:pt x="469151" y="1598613"/>
                </a:lnTo>
                <a:lnTo>
                  <a:pt x="383239" y="1598613"/>
                </a:lnTo>
                <a:lnTo>
                  <a:pt x="340481" y="1260999"/>
                </a:lnTo>
                <a:lnTo>
                  <a:pt x="334938" y="1261395"/>
                </a:lnTo>
                <a:lnTo>
                  <a:pt x="329395" y="1261792"/>
                </a:lnTo>
                <a:lnTo>
                  <a:pt x="326228" y="1261792"/>
                </a:lnTo>
                <a:lnTo>
                  <a:pt x="322269" y="1261395"/>
                </a:lnTo>
                <a:lnTo>
                  <a:pt x="282282" y="1597423"/>
                </a:lnTo>
                <a:lnTo>
                  <a:pt x="193203" y="1598613"/>
                </a:lnTo>
                <a:lnTo>
                  <a:pt x="160738" y="1168165"/>
                </a:lnTo>
                <a:lnTo>
                  <a:pt x="154800" y="1158246"/>
                </a:lnTo>
                <a:lnTo>
                  <a:pt x="149257" y="1148725"/>
                </a:lnTo>
                <a:lnTo>
                  <a:pt x="144110" y="1139203"/>
                </a:lnTo>
                <a:lnTo>
                  <a:pt x="140151" y="1128889"/>
                </a:lnTo>
                <a:lnTo>
                  <a:pt x="139755" y="1124921"/>
                </a:lnTo>
                <a:lnTo>
                  <a:pt x="134609" y="1066999"/>
                </a:lnTo>
                <a:lnTo>
                  <a:pt x="128670" y="1003920"/>
                </a:lnTo>
                <a:lnTo>
                  <a:pt x="122335" y="924971"/>
                </a:lnTo>
                <a:lnTo>
                  <a:pt x="108875" y="730972"/>
                </a:lnTo>
                <a:lnTo>
                  <a:pt x="103728" y="726608"/>
                </a:lnTo>
                <a:lnTo>
                  <a:pt x="98185" y="721054"/>
                </a:lnTo>
                <a:lnTo>
                  <a:pt x="97789" y="721450"/>
                </a:lnTo>
                <a:lnTo>
                  <a:pt x="96997" y="723434"/>
                </a:lnTo>
                <a:lnTo>
                  <a:pt x="96601" y="727798"/>
                </a:lnTo>
                <a:lnTo>
                  <a:pt x="96601" y="733352"/>
                </a:lnTo>
                <a:lnTo>
                  <a:pt x="96205" y="749618"/>
                </a:lnTo>
                <a:lnTo>
                  <a:pt x="96601" y="771438"/>
                </a:lnTo>
                <a:lnTo>
                  <a:pt x="97789" y="826980"/>
                </a:lnTo>
                <a:lnTo>
                  <a:pt x="100165" y="893630"/>
                </a:lnTo>
                <a:lnTo>
                  <a:pt x="103332" y="962660"/>
                </a:lnTo>
                <a:lnTo>
                  <a:pt x="106499" y="1027327"/>
                </a:lnTo>
                <a:lnTo>
                  <a:pt x="109666" y="1079694"/>
                </a:lnTo>
                <a:lnTo>
                  <a:pt x="112042" y="1112226"/>
                </a:lnTo>
                <a:lnTo>
                  <a:pt x="97393" y="1112623"/>
                </a:lnTo>
                <a:lnTo>
                  <a:pt x="87891" y="1112623"/>
                </a:lnTo>
                <a:lnTo>
                  <a:pt x="76806" y="1111433"/>
                </a:lnTo>
                <a:lnTo>
                  <a:pt x="65325" y="1109449"/>
                </a:lnTo>
                <a:lnTo>
                  <a:pt x="59386" y="1108259"/>
                </a:lnTo>
                <a:lnTo>
                  <a:pt x="53843" y="1107069"/>
                </a:lnTo>
                <a:lnTo>
                  <a:pt x="47905" y="1104688"/>
                </a:lnTo>
                <a:lnTo>
                  <a:pt x="41966" y="1102308"/>
                </a:lnTo>
                <a:lnTo>
                  <a:pt x="36027" y="1099928"/>
                </a:lnTo>
                <a:lnTo>
                  <a:pt x="30485" y="1096357"/>
                </a:lnTo>
                <a:lnTo>
                  <a:pt x="27713" y="1079298"/>
                </a:lnTo>
                <a:lnTo>
                  <a:pt x="24546" y="1056684"/>
                </a:lnTo>
                <a:lnTo>
                  <a:pt x="21775" y="1030104"/>
                </a:lnTo>
                <a:lnTo>
                  <a:pt x="18607" y="1000349"/>
                </a:lnTo>
                <a:lnTo>
                  <a:pt x="15836" y="967024"/>
                </a:lnTo>
                <a:lnTo>
                  <a:pt x="13065" y="932509"/>
                </a:lnTo>
                <a:lnTo>
                  <a:pt x="7918" y="860305"/>
                </a:lnTo>
                <a:lnTo>
                  <a:pt x="3563" y="790084"/>
                </a:lnTo>
                <a:lnTo>
                  <a:pt x="2375" y="757949"/>
                </a:lnTo>
                <a:lnTo>
                  <a:pt x="1187" y="728591"/>
                </a:lnTo>
                <a:lnTo>
                  <a:pt x="396" y="702804"/>
                </a:lnTo>
                <a:lnTo>
                  <a:pt x="0" y="681778"/>
                </a:lnTo>
                <a:lnTo>
                  <a:pt x="396" y="666305"/>
                </a:lnTo>
                <a:lnTo>
                  <a:pt x="792" y="660751"/>
                </a:lnTo>
                <a:lnTo>
                  <a:pt x="1187" y="656784"/>
                </a:lnTo>
                <a:lnTo>
                  <a:pt x="1979" y="650436"/>
                </a:lnTo>
                <a:lnTo>
                  <a:pt x="3167" y="644089"/>
                </a:lnTo>
                <a:lnTo>
                  <a:pt x="5147" y="638535"/>
                </a:lnTo>
                <a:lnTo>
                  <a:pt x="7918" y="632584"/>
                </a:lnTo>
                <a:lnTo>
                  <a:pt x="11085" y="626633"/>
                </a:lnTo>
                <a:lnTo>
                  <a:pt x="15044" y="621475"/>
                </a:lnTo>
                <a:lnTo>
                  <a:pt x="19003" y="615921"/>
                </a:lnTo>
                <a:lnTo>
                  <a:pt x="24150" y="610764"/>
                </a:lnTo>
                <a:lnTo>
                  <a:pt x="29693" y="606003"/>
                </a:lnTo>
                <a:lnTo>
                  <a:pt x="35631" y="601242"/>
                </a:lnTo>
                <a:lnTo>
                  <a:pt x="41966" y="596482"/>
                </a:lnTo>
                <a:lnTo>
                  <a:pt x="48696" y="592514"/>
                </a:lnTo>
                <a:lnTo>
                  <a:pt x="55427" y="588150"/>
                </a:lnTo>
                <a:lnTo>
                  <a:pt x="62949" y="584580"/>
                </a:lnTo>
                <a:lnTo>
                  <a:pt x="70867" y="580612"/>
                </a:lnTo>
                <a:lnTo>
                  <a:pt x="78785" y="576645"/>
                </a:lnTo>
                <a:lnTo>
                  <a:pt x="96205" y="569504"/>
                </a:lnTo>
                <a:lnTo>
                  <a:pt x="114417" y="563950"/>
                </a:lnTo>
                <a:lnTo>
                  <a:pt x="132629" y="557999"/>
                </a:lnTo>
                <a:lnTo>
                  <a:pt x="152029" y="552842"/>
                </a:lnTo>
                <a:lnTo>
                  <a:pt x="171428" y="548478"/>
                </a:lnTo>
                <a:lnTo>
                  <a:pt x="190828" y="544510"/>
                </a:lnTo>
                <a:lnTo>
                  <a:pt x="210227" y="540940"/>
                </a:lnTo>
                <a:lnTo>
                  <a:pt x="229627" y="538559"/>
                </a:lnTo>
                <a:lnTo>
                  <a:pt x="233586" y="538163"/>
                </a:lnTo>
                <a:close/>
                <a:moveTo>
                  <a:pt x="1612045" y="536575"/>
                </a:moveTo>
                <a:lnTo>
                  <a:pt x="1621555" y="536972"/>
                </a:lnTo>
                <a:lnTo>
                  <a:pt x="1631461" y="537369"/>
                </a:lnTo>
                <a:lnTo>
                  <a:pt x="1640970" y="538559"/>
                </a:lnTo>
                <a:lnTo>
                  <a:pt x="1650480" y="540147"/>
                </a:lnTo>
                <a:lnTo>
                  <a:pt x="1660386" y="541734"/>
                </a:lnTo>
                <a:lnTo>
                  <a:pt x="1669896" y="544512"/>
                </a:lnTo>
                <a:lnTo>
                  <a:pt x="1679406" y="546894"/>
                </a:lnTo>
                <a:lnTo>
                  <a:pt x="1688916" y="550465"/>
                </a:lnTo>
                <a:lnTo>
                  <a:pt x="1698030" y="553640"/>
                </a:lnTo>
                <a:lnTo>
                  <a:pt x="1707539" y="557212"/>
                </a:lnTo>
                <a:lnTo>
                  <a:pt x="1716257" y="560784"/>
                </a:lnTo>
                <a:lnTo>
                  <a:pt x="1724974" y="565150"/>
                </a:lnTo>
                <a:lnTo>
                  <a:pt x="1742409" y="573484"/>
                </a:lnTo>
                <a:lnTo>
                  <a:pt x="1758259" y="582215"/>
                </a:lnTo>
                <a:lnTo>
                  <a:pt x="1772523" y="591344"/>
                </a:lnTo>
                <a:lnTo>
                  <a:pt x="1785600" y="600472"/>
                </a:lnTo>
                <a:lnTo>
                  <a:pt x="1797091" y="608806"/>
                </a:lnTo>
                <a:lnTo>
                  <a:pt x="1806997" y="616744"/>
                </a:lnTo>
                <a:lnTo>
                  <a:pt x="1814129" y="623887"/>
                </a:lnTo>
                <a:lnTo>
                  <a:pt x="1816903" y="627062"/>
                </a:lnTo>
                <a:lnTo>
                  <a:pt x="1818884" y="629840"/>
                </a:lnTo>
                <a:lnTo>
                  <a:pt x="1820865" y="632619"/>
                </a:lnTo>
                <a:lnTo>
                  <a:pt x="1821658" y="634603"/>
                </a:lnTo>
                <a:lnTo>
                  <a:pt x="1822054" y="638572"/>
                </a:lnTo>
                <a:lnTo>
                  <a:pt x="1822450" y="644128"/>
                </a:lnTo>
                <a:lnTo>
                  <a:pt x="1822450" y="660797"/>
                </a:lnTo>
                <a:lnTo>
                  <a:pt x="1821658" y="682625"/>
                </a:lnTo>
                <a:lnTo>
                  <a:pt x="1819677" y="710009"/>
                </a:lnTo>
                <a:lnTo>
                  <a:pt x="1818092" y="741362"/>
                </a:lnTo>
                <a:lnTo>
                  <a:pt x="1815714" y="775494"/>
                </a:lnTo>
                <a:lnTo>
                  <a:pt x="1809374" y="850106"/>
                </a:lnTo>
                <a:lnTo>
                  <a:pt x="1802242" y="926306"/>
                </a:lnTo>
                <a:lnTo>
                  <a:pt x="1794713" y="998141"/>
                </a:lnTo>
                <a:lnTo>
                  <a:pt x="1790751" y="1029494"/>
                </a:lnTo>
                <a:lnTo>
                  <a:pt x="1787581" y="1057672"/>
                </a:lnTo>
                <a:lnTo>
                  <a:pt x="1784015" y="1080691"/>
                </a:lnTo>
                <a:lnTo>
                  <a:pt x="1781241" y="1097756"/>
                </a:lnTo>
                <a:lnTo>
                  <a:pt x="1770146" y="1102122"/>
                </a:lnTo>
                <a:lnTo>
                  <a:pt x="1759844" y="1106091"/>
                </a:lnTo>
                <a:lnTo>
                  <a:pt x="1749938" y="1108472"/>
                </a:lnTo>
                <a:lnTo>
                  <a:pt x="1740824" y="1110456"/>
                </a:lnTo>
                <a:lnTo>
                  <a:pt x="1731710" y="1112044"/>
                </a:lnTo>
                <a:lnTo>
                  <a:pt x="1724182" y="1112441"/>
                </a:lnTo>
                <a:lnTo>
                  <a:pt x="1720616" y="1112044"/>
                </a:lnTo>
                <a:lnTo>
                  <a:pt x="1717446" y="1111250"/>
                </a:lnTo>
                <a:lnTo>
                  <a:pt x="1714276" y="1110853"/>
                </a:lnTo>
                <a:lnTo>
                  <a:pt x="1711502" y="1110059"/>
                </a:lnTo>
                <a:lnTo>
                  <a:pt x="1712691" y="1096566"/>
                </a:lnTo>
                <a:lnTo>
                  <a:pt x="1713879" y="1077119"/>
                </a:lnTo>
                <a:lnTo>
                  <a:pt x="1715464" y="1025128"/>
                </a:lnTo>
                <a:lnTo>
                  <a:pt x="1717049" y="960041"/>
                </a:lnTo>
                <a:lnTo>
                  <a:pt x="1718238" y="890587"/>
                </a:lnTo>
                <a:lnTo>
                  <a:pt x="1719031" y="823912"/>
                </a:lnTo>
                <a:lnTo>
                  <a:pt x="1718238" y="794544"/>
                </a:lnTo>
                <a:lnTo>
                  <a:pt x="1717842" y="768747"/>
                </a:lnTo>
                <a:lnTo>
                  <a:pt x="1717446" y="747315"/>
                </a:lnTo>
                <a:lnTo>
                  <a:pt x="1716257" y="731440"/>
                </a:lnTo>
                <a:lnTo>
                  <a:pt x="1715464" y="726281"/>
                </a:lnTo>
                <a:lnTo>
                  <a:pt x="1715068" y="722312"/>
                </a:lnTo>
                <a:lnTo>
                  <a:pt x="1713879" y="720725"/>
                </a:lnTo>
                <a:lnTo>
                  <a:pt x="1713483" y="720328"/>
                </a:lnTo>
                <a:lnTo>
                  <a:pt x="1713087" y="720725"/>
                </a:lnTo>
                <a:lnTo>
                  <a:pt x="1707539" y="727869"/>
                </a:lnTo>
                <a:lnTo>
                  <a:pt x="1702388" y="735409"/>
                </a:lnTo>
                <a:lnTo>
                  <a:pt x="1701200" y="737394"/>
                </a:lnTo>
                <a:lnTo>
                  <a:pt x="1683765" y="992584"/>
                </a:lnTo>
                <a:lnTo>
                  <a:pt x="1675047" y="1087438"/>
                </a:lnTo>
                <a:lnTo>
                  <a:pt x="1671877" y="1124744"/>
                </a:lnTo>
                <a:lnTo>
                  <a:pt x="1671085" y="1128316"/>
                </a:lnTo>
                <a:lnTo>
                  <a:pt x="1669104" y="1134269"/>
                </a:lnTo>
                <a:lnTo>
                  <a:pt x="1667123" y="1140222"/>
                </a:lnTo>
                <a:lnTo>
                  <a:pt x="1664349" y="1145778"/>
                </a:lnTo>
                <a:lnTo>
                  <a:pt x="1661971" y="1151334"/>
                </a:lnTo>
                <a:lnTo>
                  <a:pt x="1655631" y="1162447"/>
                </a:lnTo>
                <a:lnTo>
                  <a:pt x="1648499" y="1173956"/>
                </a:lnTo>
                <a:lnTo>
                  <a:pt x="1616403" y="1598613"/>
                </a:lnTo>
                <a:lnTo>
                  <a:pt x="1531211" y="1598613"/>
                </a:lnTo>
                <a:lnTo>
                  <a:pt x="1488020" y="1260872"/>
                </a:lnTo>
                <a:lnTo>
                  <a:pt x="1482869" y="1261269"/>
                </a:lnTo>
                <a:lnTo>
                  <a:pt x="1477322" y="1261666"/>
                </a:lnTo>
                <a:lnTo>
                  <a:pt x="1473359" y="1261666"/>
                </a:lnTo>
                <a:lnTo>
                  <a:pt x="1470189" y="1261269"/>
                </a:lnTo>
                <a:lnTo>
                  <a:pt x="1429772" y="1597422"/>
                </a:lnTo>
                <a:lnTo>
                  <a:pt x="1340617" y="1598613"/>
                </a:lnTo>
                <a:lnTo>
                  <a:pt x="1323975" y="1376760"/>
                </a:lnTo>
                <a:lnTo>
                  <a:pt x="1330315" y="1370806"/>
                </a:lnTo>
                <a:lnTo>
                  <a:pt x="1336655" y="1364456"/>
                </a:lnTo>
                <a:lnTo>
                  <a:pt x="1342995" y="1357710"/>
                </a:lnTo>
                <a:lnTo>
                  <a:pt x="1348542" y="1350566"/>
                </a:lnTo>
                <a:lnTo>
                  <a:pt x="1354090" y="1342628"/>
                </a:lnTo>
                <a:lnTo>
                  <a:pt x="1358845" y="1334294"/>
                </a:lnTo>
                <a:lnTo>
                  <a:pt x="1363600" y="1325563"/>
                </a:lnTo>
                <a:lnTo>
                  <a:pt x="1368355" y="1316435"/>
                </a:lnTo>
                <a:lnTo>
                  <a:pt x="1371921" y="1306513"/>
                </a:lnTo>
                <a:lnTo>
                  <a:pt x="1375883" y="1296591"/>
                </a:lnTo>
                <a:lnTo>
                  <a:pt x="1379053" y="1285875"/>
                </a:lnTo>
                <a:lnTo>
                  <a:pt x="1381827" y="1275160"/>
                </a:lnTo>
                <a:lnTo>
                  <a:pt x="1384204" y="1263650"/>
                </a:lnTo>
                <a:lnTo>
                  <a:pt x="1386186" y="1251347"/>
                </a:lnTo>
                <a:lnTo>
                  <a:pt x="1388563" y="1239044"/>
                </a:lnTo>
                <a:lnTo>
                  <a:pt x="1389752" y="1226344"/>
                </a:lnTo>
                <a:lnTo>
                  <a:pt x="1389752" y="1222375"/>
                </a:lnTo>
                <a:lnTo>
                  <a:pt x="1389752" y="1218009"/>
                </a:lnTo>
                <a:lnTo>
                  <a:pt x="1389356" y="1209675"/>
                </a:lnTo>
                <a:lnTo>
                  <a:pt x="1390148" y="1207294"/>
                </a:lnTo>
                <a:lnTo>
                  <a:pt x="1392129" y="1194594"/>
                </a:lnTo>
                <a:lnTo>
                  <a:pt x="1394903" y="1177925"/>
                </a:lnTo>
                <a:lnTo>
                  <a:pt x="1400450" y="1134269"/>
                </a:lnTo>
                <a:lnTo>
                  <a:pt x="1407186" y="1078309"/>
                </a:lnTo>
                <a:lnTo>
                  <a:pt x="1413923" y="1013619"/>
                </a:lnTo>
                <a:lnTo>
                  <a:pt x="1421055" y="943769"/>
                </a:lnTo>
                <a:lnTo>
                  <a:pt x="1427791" y="871537"/>
                </a:lnTo>
                <a:lnTo>
                  <a:pt x="1433735" y="800894"/>
                </a:lnTo>
                <a:lnTo>
                  <a:pt x="1438886" y="734219"/>
                </a:lnTo>
                <a:lnTo>
                  <a:pt x="1447603" y="767953"/>
                </a:lnTo>
                <a:lnTo>
                  <a:pt x="1449188" y="758428"/>
                </a:lnTo>
                <a:lnTo>
                  <a:pt x="1470586" y="600869"/>
                </a:lnTo>
                <a:lnTo>
                  <a:pt x="1464642" y="585390"/>
                </a:lnTo>
                <a:lnTo>
                  <a:pt x="1476529" y="564753"/>
                </a:lnTo>
                <a:lnTo>
                  <a:pt x="1503870" y="564753"/>
                </a:lnTo>
                <a:lnTo>
                  <a:pt x="1514569" y="585390"/>
                </a:lnTo>
                <a:lnTo>
                  <a:pt x="1509814" y="604044"/>
                </a:lnTo>
                <a:lnTo>
                  <a:pt x="1528833" y="770334"/>
                </a:lnTo>
                <a:lnTo>
                  <a:pt x="1579949" y="545306"/>
                </a:lnTo>
                <a:lnTo>
                  <a:pt x="1585893" y="542131"/>
                </a:lnTo>
                <a:lnTo>
                  <a:pt x="1589855" y="540147"/>
                </a:lnTo>
                <a:lnTo>
                  <a:pt x="1592629" y="538559"/>
                </a:lnTo>
                <a:lnTo>
                  <a:pt x="1593025" y="538162"/>
                </a:lnTo>
                <a:lnTo>
                  <a:pt x="1602535" y="536972"/>
                </a:lnTo>
                <a:lnTo>
                  <a:pt x="1612045" y="536575"/>
                </a:lnTo>
                <a:close/>
                <a:moveTo>
                  <a:pt x="1080417" y="477838"/>
                </a:moveTo>
                <a:lnTo>
                  <a:pt x="1092318" y="478235"/>
                </a:lnTo>
                <a:lnTo>
                  <a:pt x="1104616" y="478632"/>
                </a:lnTo>
                <a:lnTo>
                  <a:pt x="1116913" y="480219"/>
                </a:lnTo>
                <a:lnTo>
                  <a:pt x="1128814" y="482600"/>
                </a:lnTo>
                <a:lnTo>
                  <a:pt x="1141111" y="484982"/>
                </a:lnTo>
                <a:lnTo>
                  <a:pt x="1153409" y="487760"/>
                </a:lnTo>
                <a:lnTo>
                  <a:pt x="1165706" y="491332"/>
                </a:lnTo>
                <a:lnTo>
                  <a:pt x="1178003" y="494903"/>
                </a:lnTo>
                <a:lnTo>
                  <a:pt x="1189507" y="499269"/>
                </a:lnTo>
                <a:lnTo>
                  <a:pt x="1201011" y="504032"/>
                </a:lnTo>
                <a:lnTo>
                  <a:pt x="1212515" y="508397"/>
                </a:lnTo>
                <a:lnTo>
                  <a:pt x="1223623" y="513557"/>
                </a:lnTo>
                <a:lnTo>
                  <a:pt x="1234730" y="519113"/>
                </a:lnTo>
                <a:lnTo>
                  <a:pt x="1245441" y="524669"/>
                </a:lnTo>
                <a:lnTo>
                  <a:pt x="1255358" y="530225"/>
                </a:lnTo>
                <a:lnTo>
                  <a:pt x="1265672" y="536178"/>
                </a:lnTo>
                <a:lnTo>
                  <a:pt x="1283920" y="547291"/>
                </a:lnTo>
                <a:lnTo>
                  <a:pt x="1300581" y="558403"/>
                </a:lnTo>
                <a:lnTo>
                  <a:pt x="1314862" y="569119"/>
                </a:lnTo>
                <a:lnTo>
                  <a:pt x="1327159" y="579438"/>
                </a:lnTo>
                <a:lnTo>
                  <a:pt x="1331919" y="584200"/>
                </a:lnTo>
                <a:lnTo>
                  <a:pt x="1336283" y="588169"/>
                </a:lnTo>
                <a:lnTo>
                  <a:pt x="1339456" y="592535"/>
                </a:lnTo>
                <a:lnTo>
                  <a:pt x="1342630" y="595710"/>
                </a:lnTo>
                <a:lnTo>
                  <a:pt x="1344217" y="599282"/>
                </a:lnTo>
                <a:lnTo>
                  <a:pt x="1345407" y="601663"/>
                </a:lnTo>
                <a:lnTo>
                  <a:pt x="1346200" y="606822"/>
                </a:lnTo>
                <a:lnTo>
                  <a:pt x="1346200" y="613966"/>
                </a:lnTo>
                <a:lnTo>
                  <a:pt x="1346200" y="634603"/>
                </a:lnTo>
                <a:lnTo>
                  <a:pt x="1345407" y="662782"/>
                </a:lnTo>
                <a:lnTo>
                  <a:pt x="1343820" y="696913"/>
                </a:lnTo>
                <a:lnTo>
                  <a:pt x="1341043" y="736600"/>
                </a:lnTo>
                <a:lnTo>
                  <a:pt x="1337870" y="779860"/>
                </a:lnTo>
                <a:lnTo>
                  <a:pt x="1334299" y="825897"/>
                </a:lnTo>
                <a:lnTo>
                  <a:pt x="1330333" y="873919"/>
                </a:lnTo>
                <a:lnTo>
                  <a:pt x="1325572" y="922735"/>
                </a:lnTo>
                <a:lnTo>
                  <a:pt x="1321209" y="970757"/>
                </a:lnTo>
                <a:lnTo>
                  <a:pt x="1316448" y="1017588"/>
                </a:lnTo>
                <a:lnTo>
                  <a:pt x="1311291" y="1061244"/>
                </a:lnTo>
                <a:lnTo>
                  <a:pt x="1306928" y="1101328"/>
                </a:lnTo>
                <a:lnTo>
                  <a:pt x="1302564" y="1136253"/>
                </a:lnTo>
                <a:lnTo>
                  <a:pt x="1298201" y="1166019"/>
                </a:lnTo>
                <a:lnTo>
                  <a:pt x="1294630" y="1187847"/>
                </a:lnTo>
                <a:lnTo>
                  <a:pt x="1280746" y="1193403"/>
                </a:lnTo>
                <a:lnTo>
                  <a:pt x="1267655" y="1197372"/>
                </a:lnTo>
                <a:lnTo>
                  <a:pt x="1254961" y="1201341"/>
                </a:lnTo>
                <a:lnTo>
                  <a:pt x="1243061" y="1203722"/>
                </a:lnTo>
                <a:lnTo>
                  <a:pt x="1232350" y="1205310"/>
                </a:lnTo>
                <a:lnTo>
                  <a:pt x="1227193" y="1205310"/>
                </a:lnTo>
                <a:lnTo>
                  <a:pt x="1222433" y="1205707"/>
                </a:lnTo>
                <a:lnTo>
                  <a:pt x="1217672" y="1205310"/>
                </a:lnTo>
                <a:lnTo>
                  <a:pt x="1213706" y="1204913"/>
                </a:lnTo>
                <a:lnTo>
                  <a:pt x="1209739" y="1204119"/>
                </a:lnTo>
                <a:lnTo>
                  <a:pt x="1206565" y="1202928"/>
                </a:lnTo>
                <a:lnTo>
                  <a:pt x="1207755" y="1186260"/>
                </a:lnTo>
                <a:lnTo>
                  <a:pt x="1208945" y="1161653"/>
                </a:lnTo>
                <a:lnTo>
                  <a:pt x="1211722" y="1094978"/>
                </a:lnTo>
                <a:lnTo>
                  <a:pt x="1213706" y="1013222"/>
                </a:lnTo>
                <a:lnTo>
                  <a:pt x="1214896" y="925116"/>
                </a:lnTo>
                <a:lnTo>
                  <a:pt x="1215292" y="882253"/>
                </a:lnTo>
                <a:lnTo>
                  <a:pt x="1215292" y="841375"/>
                </a:lnTo>
                <a:lnTo>
                  <a:pt x="1215292" y="804069"/>
                </a:lnTo>
                <a:lnTo>
                  <a:pt x="1214499" y="771128"/>
                </a:lnTo>
                <a:lnTo>
                  <a:pt x="1213706" y="744141"/>
                </a:lnTo>
                <a:lnTo>
                  <a:pt x="1212515" y="724297"/>
                </a:lnTo>
                <a:lnTo>
                  <a:pt x="1211722" y="717153"/>
                </a:lnTo>
                <a:lnTo>
                  <a:pt x="1210532" y="712788"/>
                </a:lnTo>
                <a:lnTo>
                  <a:pt x="1209739" y="711200"/>
                </a:lnTo>
                <a:lnTo>
                  <a:pt x="1209342" y="710407"/>
                </a:lnTo>
                <a:lnTo>
                  <a:pt x="1208945" y="710010"/>
                </a:lnTo>
                <a:lnTo>
                  <a:pt x="1208152" y="710407"/>
                </a:lnTo>
                <a:lnTo>
                  <a:pt x="1201408" y="719932"/>
                </a:lnTo>
                <a:lnTo>
                  <a:pt x="1194664" y="729457"/>
                </a:lnTo>
                <a:lnTo>
                  <a:pt x="1193078" y="731838"/>
                </a:lnTo>
                <a:lnTo>
                  <a:pt x="1171260" y="1054497"/>
                </a:lnTo>
                <a:lnTo>
                  <a:pt x="1165309" y="1121966"/>
                </a:lnTo>
                <a:lnTo>
                  <a:pt x="1160549" y="1174750"/>
                </a:lnTo>
                <a:lnTo>
                  <a:pt x="1155789" y="1221582"/>
                </a:lnTo>
                <a:lnTo>
                  <a:pt x="1155392" y="1225947"/>
                </a:lnTo>
                <a:lnTo>
                  <a:pt x="1153012" y="1233488"/>
                </a:lnTo>
                <a:lnTo>
                  <a:pt x="1149838" y="1241028"/>
                </a:lnTo>
                <a:lnTo>
                  <a:pt x="1147062" y="1248172"/>
                </a:lnTo>
                <a:lnTo>
                  <a:pt x="1143888" y="1255316"/>
                </a:lnTo>
                <a:lnTo>
                  <a:pt x="1139921" y="1262460"/>
                </a:lnTo>
                <a:lnTo>
                  <a:pt x="1135557" y="1269603"/>
                </a:lnTo>
                <a:lnTo>
                  <a:pt x="1131591" y="1276350"/>
                </a:lnTo>
                <a:lnTo>
                  <a:pt x="1126830" y="1283494"/>
                </a:lnTo>
                <a:lnTo>
                  <a:pt x="1086368" y="1820863"/>
                </a:lnTo>
                <a:lnTo>
                  <a:pt x="977674" y="1820863"/>
                </a:lnTo>
                <a:lnTo>
                  <a:pt x="923328" y="1393428"/>
                </a:lnTo>
                <a:lnTo>
                  <a:pt x="916584" y="1394222"/>
                </a:lnTo>
                <a:lnTo>
                  <a:pt x="909840" y="1394619"/>
                </a:lnTo>
                <a:lnTo>
                  <a:pt x="905080" y="1394222"/>
                </a:lnTo>
                <a:lnTo>
                  <a:pt x="900716" y="1393825"/>
                </a:lnTo>
                <a:lnTo>
                  <a:pt x="849543" y="1819275"/>
                </a:lnTo>
                <a:lnTo>
                  <a:pt x="736486" y="1820863"/>
                </a:lnTo>
                <a:lnTo>
                  <a:pt x="695627" y="1276350"/>
                </a:lnTo>
                <a:lnTo>
                  <a:pt x="687693" y="1264047"/>
                </a:lnTo>
                <a:lnTo>
                  <a:pt x="680553" y="1251744"/>
                </a:lnTo>
                <a:lnTo>
                  <a:pt x="677776" y="1245394"/>
                </a:lnTo>
                <a:lnTo>
                  <a:pt x="674602" y="1239044"/>
                </a:lnTo>
                <a:lnTo>
                  <a:pt x="671826" y="1232694"/>
                </a:lnTo>
                <a:lnTo>
                  <a:pt x="669842" y="1226741"/>
                </a:lnTo>
                <a:lnTo>
                  <a:pt x="669049" y="1221582"/>
                </a:lnTo>
                <a:lnTo>
                  <a:pt x="661908" y="1148160"/>
                </a:lnTo>
                <a:lnTo>
                  <a:pt x="654768" y="1068388"/>
                </a:lnTo>
                <a:lnTo>
                  <a:pt x="646437" y="968375"/>
                </a:lnTo>
                <a:lnTo>
                  <a:pt x="630173" y="723503"/>
                </a:lnTo>
                <a:lnTo>
                  <a:pt x="626603" y="720725"/>
                </a:lnTo>
                <a:lnTo>
                  <a:pt x="623826" y="717550"/>
                </a:lnTo>
                <a:lnTo>
                  <a:pt x="616686" y="710407"/>
                </a:lnTo>
                <a:lnTo>
                  <a:pt x="616289" y="710407"/>
                </a:lnTo>
                <a:lnTo>
                  <a:pt x="615892" y="710803"/>
                </a:lnTo>
                <a:lnTo>
                  <a:pt x="614702" y="713978"/>
                </a:lnTo>
                <a:lnTo>
                  <a:pt x="614305" y="719138"/>
                </a:lnTo>
                <a:lnTo>
                  <a:pt x="613909" y="726678"/>
                </a:lnTo>
                <a:lnTo>
                  <a:pt x="613909" y="746919"/>
                </a:lnTo>
                <a:lnTo>
                  <a:pt x="613909" y="774303"/>
                </a:lnTo>
                <a:lnTo>
                  <a:pt x="614702" y="807641"/>
                </a:lnTo>
                <a:lnTo>
                  <a:pt x="615892" y="844947"/>
                </a:lnTo>
                <a:lnTo>
                  <a:pt x="619066" y="929085"/>
                </a:lnTo>
                <a:lnTo>
                  <a:pt x="623033" y="1016794"/>
                </a:lnTo>
                <a:lnTo>
                  <a:pt x="627000" y="1098550"/>
                </a:lnTo>
                <a:lnTo>
                  <a:pt x="630966" y="1164035"/>
                </a:lnTo>
                <a:lnTo>
                  <a:pt x="632553" y="1188641"/>
                </a:lnTo>
                <a:lnTo>
                  <a:pt x="634140" y="1205310"/>
                </a:lnTo>
                <a:lnTo>
                  <a:pt x="625810" y="1205310"/>
                </a:lnTo>
                <a:lnTo>
                  <a:pt x="615099" y="1205707"/>
                </a:lnTo>
                <a:lnTo>
                  <a:pt x="603198" y="1205310"/>
                </a:lnTo>
                <a:lnTo>
                  <a:pt x="589711" y="1204516"/>
                </a:lnTo>
                <a:lnTo>
                  <a:pt x="582570" y="1203325"/>
                </a:lnTo>
                <a:lnTo>
                  <a:pt x="575033" y="1202135"/>
                </a:lnTo>
                <a:lnTo>
                  <a:pt x="567496" y="1200944"/>
                </a:lnTo>
                <a:lnTo>
                  <a:pt x="559959" y="1198563"/>
                </a:lnTo>
                <a:lnTo>
                  <a:pt x="552422" y="1196182"/>
                </a:lnTo>
                <a:lnTo>
                  <a:pt x="544885" y="1193403"/>
                </a:lnTo>
                <a:lnTo>
                  <a:pt x="537744" y="1189435"/>
                </a:lnTo>
                <a:lnTo>
                  <a:pt x="530604" y="1185466"/>
                </a:lnTo>
                <a:lnTo>
                  <a:pt x="528620" y="1175544"/>
                </a:lnTo>
                <a:lnTo>
                  <a:pt x="526637" y="1163638"/>
                </a:lnTo>
                <a:lnTo>
                  <a:pt x="523067" y="1135460"/>
                </a:lnTo>
                <a:lnTo>
                  <a:pt x="519100" y="1101725"/>
                </a:lnTo>
                <a:lnTo>
                  <a:pt x="515530" y="1064022"/>
                </a:lnTo>
                <a:lnTo>
                  <a:pt x="511959" y="1021953"/>
                </a:lnTo>
                <a:lnTo>
                  <a:pt x="508389" y="978297"/>
                </a:lnTo>
                <a:lnTo>
                  <a:pt x="504819" y="932657"/>
                </a:lnTo>
                <a:lnTo>
                  <a:pt x="502042" y="886619"/>
                </a:lnTo>
                <a:lnTo>
                  <a:pt x="498868" y="841772"/>
                </a:lnTo>
                <a:lnTo>
                  <a:pt x="496885" y="798116"/>
                </a:lnTo>
                <a:lnTo>
                  <a:pt x="494902" y="757238"/>
                </a:lnTo>
                <a:lnTo>
                  <a:pt x="492918" y="720328"/>
                </a:lnTo>
                <a:lnTo>
                  <a:pt x="492125" y="687785"/>
                </a:lnTo>
                <a:lnTo>
                  <a:pt x="492125" y="661194"/>
                </a:lnTo>
                <a:lnTo>
                  <a:pt x="492125" y="641350"/>
                </a:lnTo>
                <a:lnTo>
                  <a:pt x="492521" y="634603"/>
                </a:lnTo>
                <a:lnTo>
                  <a:pt x="493315" y="629444"/>
                </a:lnTo>
                <a:lnTo>
                  <a:pt x="494505" y="621507"/>
                </a:lnTo>
                <a:lnTo>
                  <a:pt x="496092" y="613569"/>
                </a:lnTo>
                <a:lnTo>
                  <a:pt x="498472" y="606028"/>
                </a:lnTo>
                <a:lnTo>
                  <a:pt x="502042" y="598885"/>
                </a:lnTo>
                <a:lnTo>
                  <a:pt x="506009" y="591741"/>
                </a:lnTo>
                <a:lnTo>
                  <a:pt x="510769" y="584597"/>
                </a:lnTo>
                <a:lnTo>
                  <a:pt x="516323" y="578247"/>
                </a:lnTo>
                <a:lnTo>
                  <a:pt x="522670" y="571500"/>
                </a:lnTo>
                <a:lnTo>
                  <a:pt x="529414" y="565547"/>
                </a:lnTo>
                <a:lnTo>
                  <a:pt x="536951" y="559594"/>
                </a:lnTo>
                <a:lnTo>
                  <a:pt x="544885" y="553641"/>
                </a:lnTo>
                <a:lnTo>
                  <a:pt x="553215" y="548085"/>
                </a:lnTo>
                <a:lnTo>
                  <a:pt x="562339" y="542925"/>
                </a:lnTo>
                <a:lnTo>
                  <a:pt x="571860" y="537766"/>
                </a:lnTo>
                <a:lnTo>
                  <a:pt x="581777" y="533003"/>
                </a:lnTo>
                <a:lnTo>
                  <a:pt x="592091" y="528241"/>
                </a:lnTo>
                <a:lnTo>
                  <a:pt x="602801" y="523875"/>
                </a:lnTo>
                <a:lnTo>
                  <a:pt x="613512" y="519510"/>
                </a:lnTo>
                <a:lnTo>
                  <a:pt x="625016" y="515144"/>
                </a:lnTo>
                <a:lnTo>
                  <a:pt x="636520" y="511572"/>
                </a:lnTo>
                <a:lnTo>
                  <a:pt x="659925" y="504428"/>
                </a:lnTo>
                <a:lnTo>
                  <a:pt x="684520" y="498078"/>
                </a:lnTo>
                <a:lnTo>
                  <a:pt x="709115" y="492522"/>
                </a:lnTo>
                <a:lnTo>
                  <a:pt x="733709" y="487363"/>
                </a:lnTo>
                <a:lnTo>
                  <a:pt x="758701" y="483394"/>
                </a:lnTo>
                <a:lnTo>
                  <a:pt x="782502" y="479425"/>
                </a:lnTo>
                <a:lnTo>
                  <a:pt x="788056" y="479028"/>
                </a:lnTo>
                <a:lnTo>
                  <a:pt x="794006" y="479425"/>
                </a:lnTo>
                <a:lnTo>
                  <a:pt x="872948" y="770335"/>
                </a:lnTo>
                <a:lnTo>
                  <a:pt x="874138" y="758428"/>
                </a:lnTo>
                <a:lnTo>
                  <a:pt x="901510" y="559197"/>
                </a:lnTo>
                <a:lnTo>
                  <a:pt x="893576" y="539353"/>
                </a:lnTo>
                <a:lnTo>
                  <a:pt x="908650" y="513557"/>
                </a:lnTo>
                <a:lnTo>
                  <a:pt x="943162" y="513160"/>
                </a:lnTo>
                <a:lnTo>
                  <a:pt x="957443" y="539353"/>
                </a:lnTo>
                <a:lnTo>
                  <a:pt x="950699" y="563166"/>
                </a:lnTo>
                <a:lnTo>
                  <a:pt x="975294" y="773510"/>
                </a:lnTo>
                <a:lnTo>
                  <a:pt x="1039558" y="488950"/>
                </a:lnTo>
                <a:lnTo>
                  <a:pt x="1046699" y="485378"/>
                </a:lnTo>
                <a:lnTo>
                  <a:pt x="1052252" y="482600"/>
                </a:lnTo>
                <a:lnTo>
                  <a:pt x="1055823" y="480219"/>
                </a:lnTo>
                <a:lnTo>
                  <a:pt x="1056616" y="479822"/>
                </a:lnTo>
                <a:lnTo>
                  <a:pt x="1056616" y="479425"/>
                </a:lnTo>
                <a:lnTo>
                  <a:pt x="1068120" y="478235"/>
                </a:lnTo>
                <a:lnTo>
                  <a:pt x="1080417" y="477838"/>
                </a:lnTo>
                <a:close/>
                <a:moveTo>
                  <a:pt x="1485107" y="451247"/>
                </a:moveTo>
                <a:lnTo>
                  <a:pt x="1485107" y="475853"/>
                </a:lnTo>
                <a:lnTo>
                  <a:pt x="1508523" y="475853"/>
                </a:lnTo>
                <a:lnTo>
                  <a:pt x="1508523" y="451247"/>
                </a:lnTo>
                <a:lnTo>
                  <a:pt x="1485107" y="451247"/>
                </a:lnTo>
                <a:close/>
                <a:moveTo>
                  <a:pt x="328429" y="426244"/>
                </a:moveTo>
                <a:lnTo>
                  <a:pt x="328429" y="449263"/>
                </a:lnTo>
                <a:lnTo>
                  <a:pt x="350229" y="449263"/>
                </a:lnTo>
                <a:lnTo>
                  <a:pt x="350229" y="426244"/>
                </a:lnTo>
                <a:lnTo>
                  <a:pt x="328429" y="426244"/>
                </a:lnTo>
                <a:close/>
                <a:moveTo>
                  <a:pt x="904908" y="342106"/>
                </a:moveTo>
                <a:lnTo>
                  <a:pt x="904908" y="371872"/>
                </a:lnTo>
                <a:lnTo>
                  <a:pt x="933819" y="371872"/>
                </a:lnTo>
                <a:lnTo>
                  <a:pt x="933819" y="342106"/>
                </a:lnTo>
                <a:lnTo>
                  <a:pt x="904908" y="342106"/>
                </a:lnTo>
                <a:close/>
                <a:moveTo>
                  <a:pt x="1494632" y="300037"/>
                </a:moveTo>
                <a:lnTo>
                  <a:pt x="1489473" y="300434"/>
                </a:lnTo>
                <a:lnTo>
                  <a:pt x="1483123" y="301228"/>
                </a:lnTo>
                <a:lnTo>
                  <a:pt x="1477169" y="302419"/>
                </a:lnTo>
                <a:lnTo>
                  <a:pt x="1465660" y="304800"/>
                </a:lnTo>
                <a:lnTo>
                  <a:pt x="1460501" y="306784"/>
                </a:lnTo>
                <a:lnTo>
                  <a:pt x="1456532" y="307975"/>
                </a:lnTo>
                <a:lnTo>
                  <a:pt x="1456532" y="331391"/>
                </a:lnTo>
                <a:lnTo>
                  <a:pt x="1457723" y="331391"/>
                </a:lnTo>
                <a:lnTo>
                  <a:pt x="1460898" y="329406"/>
                </a:lnTo>
                <a:lnTo>
                  <a:pt x="1465263" y="327819"/>
                </a:lnTo>
                <a:lnTo>
                  <a:pt x="1475582" y="323453"/>
                </a:lnTo>
                <a:lnTo>
                  <a:pt x="1480741" y="321866"/>
                </a:lnTo>
                <a:lnTo>
                  <a:pt x="1486694" y="320675"/>
                </a:lnTo>
                <a:lnTo>
                  <a:pt x="1492648" y="319484"/>
                </a:lnTo>
                <a:lnTo>
                  <a:pt x="1498998" y="319484"/>
                </a:lnTo>
                <a:lnTo>
                  <a:pt x="1505744" y="320278"/>
                </a:lnTo>
                <a:lnTo>
                  <a:pt x="1511698" y="321469"/>
                </a:lnTo>
                <a:lnTo>
                  <a:pt x="1517254" y="323056"/>
                </a:lnTo>
                <a:lnTo>
                  <a:pt x="1519635" y="324644"/>
                </a:lnTo>
                <a:lnTo>
                  <a:pt x="1521619" y="325834"/>
                </a:lnTo>
                <a:lnTo>
                  <a:pt x="1524001" y="327819"/>
                </a:lnTo>
                <a:lnTo>
                  <a:pt x="1525588" y="329803"/>
                </a:lnTo>
                <a:lnTo>
                  <a:pt x="1527176" y="331787"/>
                </a:lnTo>
                <a:lnTo>
                  <a:pt x="1528366" y="334169"/>
                </a:lnTo>
                <a:lnTo>
                  <a:pt x="1529160" y="336550"/>
                </a:lnTo>
                <a:lnTo>
                  <a:pt x="1530351" y="339328"/>
                </a:lnTo>
                <a:lnTo>
                  <a:pt x="1530748" y="342503"/>
                </a:lnTo>
                <a:lnTo>
                  <a:pt x="1530748" y="345281"/>
                </a:lnTo>
                <a:lnTo>
                  <a:pt x="1530351" y="350441"/>
                </a:lnTo>
                <a:lnTo>
                  <a:pt x="1529954" y="354806"/>
                </a:lnTo>
                <a:lnTo>
                  <a:pt x="1528366" y="358378"/>
                </a:lnTo>
                <a:lnTo>
                  <a:pt x="1526779" y="361950"/>
                </a:lnTo>
                <a:lnTo>
                  <a:pt x="1524794" y="365125"/>
                </a:lnTo>
                <a:lnTo>
                  <a:pt x="1522413" y="368300"/>
                </a:lnTo>
                <a:lnTo>
                  <a:pt x="1519635" y="371475"/>
                </a:lnTo>
                <a:lnTo>
                  <a:pt x="1516857" y="374650"/>
                </a:lnTo>
                <a:lnTo>
                  <a:pt x="1513285" y="377031"/>
                </a:lnTo>
                <a:lnTo>
                  <a:pt x="1510110" y="379413"/>
                </a:lnTo>
                <a:lnTo>
                  <a:pt x="1502569" y="384572"/>
                </a:lnTo>
                <a:lnTo>
                  <a:pt x="1485901" y="393700"/>
                </a:lnTo>
                <a:lnTo>
                  <a:pt x="1485901" y="429419"/>
                </a:lnTo>
                <a:lnTo>
                  <a:pt x="1506538" y="429419"/>
                </a:lnTo>
                <a:lnTo>
                  <a:pt x="1506538" y="403225"/>
                </a:lnTo>
                <a:lnTo>
                  <a:pt x="1515666" y="397669"/>
                </a:lnTo>
                <a:lnTo>
                  <a:pt x="1524794" y="392113"/>
                </a:lnTo>
                <a:lnTo>
                  <a:pt x="1532732" y="386159"/>
                </a:lnTo>
                <a:lnTo>
                  <a:pt x="1539479" y="379413"/>
                </a:lnTo>
                <a:lnTo>
                  <a:pt x="1542654" y="376238"/>
                </a:lnTo>
                <a:lnTo>
                  <a:pt x="1545432" y="372269"/>
                </a:lnTo>
                <a:lnTo>
                  <a:pt x="1547813" y="368300"/>
                </a:lnTo>
                <a:lnTo>
                  <a:pt x="1550194" y="363934"/>
                </a:lnTo>
                <a:lnTo>
                  <a:pt x="1552179" y="359172"/>
                </a:lnTo>
                <a:lnTo>
                  <a:pt x="1553369" y="354806"/>
                </a:lnTo>
                <a:lnTo>
                  <a:pt x="1553766" y="349250"/>
                </a:lnTo>
                <a:lnTo>
                  <a:pt x="1554163" y="343694"/>
                </a:lnTo>
                <a:lnTo>
                  <a:pt x="1553766" y="338931"/>
                </a:lnTo>
                <a:lnTo>
                  <a:pt x="1553369" y="334566"/>
                </a:lnTo>
                <a:lnTo>
                  <a:pt x="1552179" y="330200"/>
                </a:lnTo>
                <a:lnTo>
                  <a:pt x="1550591" y="325834"/>
                </a:lnTo>
                <a:lnTo>
                  <a:pt x="1548607" y="322262"/>
                </a:lnTo>
                <a:lnTo>
                  <a:pt x="1546226" y="318294"/>
                </a:lnTo>
                <a:lnTo>
                  <a:pt x="1543448" y="315119"/>
                </a:lnTo>
                <a:lnTo>
                  <a:pt x="1539876" y="311944"/>
                </a:lnTo>
                <a:lnTo>
                  <a:pt x="1535907" y="309166"/>
                </a:lnTo>
                <a:lnTo>
                  <a:pt x="1531938" y="306784"/>
                </a:lnTo>
                <a:lnTo>
                  <a:pt x="1527573" y="304403"/>
                </a:lnTo>
                <a:lnTo>
                  <a:pt x="1522413" y="302816"/>
                </a:lnTo>
                <a:lnTo>
                  <a:pt x="1517651" y="301625"/>
                </a:lnTo>
                <a:lnTo>
                  <a:pt x="1512491" y="300831"/>
                </a:lnTo>
                <a:lnTo>
                  <a:pt x="1506538" y="300037"/>
                </a:lnTo>
                <a:lnTo>
                  <a:pt x="1500585" y="300037"/>
                </a:lnTo>
                <a:lnTo>
                  <a:pt x="1494632" y="300037"/>
                </a:lnTo>
                <a:close/>
                <a:moveTo>
                  <a:pt x="342698" y="286941"/>
                </a:moveTo>
                <a:lnTo>
                  <a:pt x="337545" y="287337"/>
                </a:lnTo>
                <a:lnTo>
                  <a:pt x="332393" y="287734"/>
                </a:lnTo>
                <a:lnTo>
                  <a:pt x="321295" y="289322"/>
                </a:lnTo>
                <a:lnTo>
                  <a:pt x="310593" y="291703"/>
                </a:lnTo>
                <a:lnTo>
                  <a:pt x="302270" y="294481"/>
                </a:lnTo>
                <a:lnTo>
                  <a:pt x="302270" y="316309"/>
                </a:lnTo>
                <a:lnTo>
                  <a:pt x="303063" y="316309"/>
                </a:lnTo>
                <a:lnTo>
                  <a:pt x="306630" y="314325"/>
                </a:lnTo>
                <a:lnTo>
                  <a:pt x="310197" y="312341"/>
                </a:lnTo>
                <a:lnTo>
                  <a:pt x="319709" y="308769"/>
                </a:lnTo>
                <a:lnTo>
                  <a:pt x="324862" y="307181"/>
                </a:lnTo>
                <a:lnTo>
                  <a:pt x="330015" y="305991"/>
                </a:lnTo>
                <a:lnTo>
                  <a:pt x="335564" y="305197"/>
                </a:lnTo>
                <a:lnTo>
                  <a:pt x="341509" y="305197"/>
                </a:lnTo>
                <a:lnTo>
                  <a:pt x="347454" y="305197"/>
                </a:lnTo>
                <a:lnTo>
                  <a:pt x="353003" y="306784"/>
                </a:lnTo>
                <a:lnTo>
                  <a:pt x="357759" y="308372"/>
                </a:lnTo>
                <a:lnTo>
                  <a:pt x="362516" y="311150"/>
                </a:lnTo>
                <a:lnTo>
                  <a:pt x="364101" y="312341"/>
                </a:lnTo>
                <a:lnTo>
                  <a:pt x="366083" y="314722"/>
                </a:lnTo>
                <a:lnTo>
                  <a:pt x="367272" y="316309"/>
                </a:lnTo>
                <a:lnTo>
                  <a:pt x="368461" y="318294"/>
                </a:lnTo>
                <a:lnTo>
                  <a:pt x="369254" y="321072"/>
                </a:lnTo>
                <a:lnTo>
                  <a:pt x="370046" y="323453"/>
                </a:lnTo>
                <a:lnTo>
                  <a:pt x="370443" y="325834"/>
                </a:lnTo>
                <a:lnTo>
                  <a:pt x="370443" y="329009"/>
                </a:lnTo>
                <a:lnTo>
                  <a:pt x="370046" y="333772"/>
                </a:lnTo>
                <a:lnTo>
                  <a:pt x="369650" y="337344"/>
                </a:lnTo>
                <a:lnTo>
                  <a:pt x="368461" y="341312"/>
                </a:lnTo>
                <a:lnTo>
                  <a:pt x="367272" y="344091"/>
                </a:lnTo>
                <a:lnTo>
                  <a:pt x="365290" y="347266"/>
                </a:lnTo>
                <a:lnTo>
                  <a:pt x="362912" y="350044"/>
                </a:lnTo>
                <a:lnTo>
                  <a:pt x="360534" y="352822"/>
                </a:lnTo>
                <a:lnTo>
                  <a:pt x="357363" y="355600"/>
                </a:lnTo>
                <a:lnTo>
                  <a:pt x="351814" y="360759"/>
                </a:lnTo>
                <a:lnTo>
                  <a:pt x="344283" y="365125"/>
                </a:lnTo>
                <a:lnTo>
                  <a:pt x="329222" y="373459"/>
                </a:lnTo>
                <a:lnTo>
                  <a:pt x="329222" y="406400"/>
                </a:lnTo>
                <a:lnTo>
                  <a:pt x="348643" y="406400"/>
                </a:lnTo>
                <a:lnTo>
                  <a:pt x="348643" y="382588"/>
                </a:lnTo>
                <a:lnTo>
                  <a:pt x="356967" y="377428"/>
                </a:lnTo>
                <a:lnTo>
                  <a:pt x="365290" y="371872"/>
                </a:lnTo>
                <a:lnTo>
                  <a:pt x="372424" y="366316"/>
                </a:lnTo>
                <a:lnTo>
                  <a:pt x="378370" y="360759"/>
                </a:lnTo>
                <a:lnTo>
                  <a:pt x="381541" y="357188"/>
                </a:lnTo>
                <a:lnTo>
                  <a:pt x="384315" y="354013"/>
                </a:lnTo>
                <a:lnTo>
                  <a:pt x="386693" y="350044"/>
                </a:lnTo>
                <a:lnTo>
                  <a:pt x="388675" y="346075"/>
                </a:lnTo>
                <a:lnTo>
                  <a:pt x="390260" y="342106"/>
                </a:lnTo>
                <a:lnTo>
                  <a:pt x="391053" y="337344"/>
                </a:lnTo>
                <a:lnTo>
                  <a:pt x="391846" y="332581"/>
                </a:lnTo>
                <a:lnTo>
                  <a:pt x="392638" y="327819"/>
                </a:lnTo>
                <a:lnTo>
                  <a:pt x="391846" y="323056"/>
                </a:lnTo>
                <a:lnTo>
                  <a:pt x="391449" y="318691"/>
                </a:lnTo>
                <a:lnTo>
                  <a:pt x="390260" y="314722"/>
                </a:lnTo>
                <a:lnTo>
                  <a:pt x="389071" y="310753"/>
                </a:lnTo>
                <a:lnTo>
                  <a:pt x="387089" y="307578"/>
                </a:lnTo>
                <a:lnTo>
                  <a:pt x="384711" y="304006"/>
                </a:lnTo>
                <a:lnTo>
                  <a:pt x="381937" y="301228"/>
                </a:lnTo>
                <a:lnTo>
                  <a:pt x="379162" y="298053"/>
                </a:lnTo>
                <a:lnTo>
                  <a:pt x="375595" y="295672"/>
                </a:lnTo>
                <a:lnTo>
                  <a:pt x="372028" y="293291"/>
                </a:lnTo>
                <a:lnTo>
                  <a:pt x="367668" y="291306"/>
                </a:lnTo>
                <a:lnTo>
                  <a:pt x="363308" y="289719"/>
                </a:lnTo>
                <a:lnTo>
                  <a:pt x="358948" y="288528"/>
                </a:lnTo>
                <a:lnTo>
                  <a:pt x="353796" y="287734"/>
                </a:lnTo>
                <a:lnTo>
                  <a:pt x="348247" y="287337"/>
                </a:lnTo>
                <a:lnTo>
                  <a:pt x="342698" y="286941"/>
                </a:lnTo>
                <a:close/>
                <a:moveTo>
                  <a:pt x="1500585" y="158750"/>
                </a:moveTo>
                <a:lnTo>
                  <a:pt x="1511301" y="159147"/>
                </a:lnTo>
                <a:lnTo>
                  <a:pt x="1521223" y="159940"/>
                </a:lnTo>
                <a:lnTo>
                  <a:pt x="1531541" y="161528"/>
                </a:lnTo>
                <a:lnTo>
                  <a:pt x="1540669" y="163115"/>
                </a:lnTo>
                <a:lnTo>
                  <a:pt x="1550194" y="165894"/>
                </a:lnTo>
                <a:lnTo>
                  <a:pt x="1558529" y="168275"/>
                </a:lnTo>
                <a:lnTo>
                  <a:pt x="1566863" y="171450"/>
                </a:lnTo>
                <a:lnTo>
                  <a:pt x="1574404" y="174228"/>
                </a:lnTo>
                <a:lnTo>
                  <a:pt x="1581548" y="177403"/>
                </a:lnTo>
                <a:lnTo>
                  <a:pt x="1588294" y="180975"/>
                </a:lnTo>
                <a:lnTo>
                  <a:pt x="1595041" y="184150"/>
                </a:lnTo>
                <a:lnTo>
                  <a:pt x="1606154" y="191690"/>
                </a:lnTo>
                <a:lnTo>
                  <a:pt x="1615679" y="198437"/>
                </a:lnTo>
                <a:lnTo>
                  <a:pt x="1622823" y="203994"/>
                </a:lnTo>
                <a:lnTo>
                  <a:pt x="1628379" y="208756"/>
                </a:lnTo>
                <a:lnTo>
                  <a:pt x="1632744" y="213122"/>
                </a:lnTo>
                <a:lnTo>
                  <a:pt x="1631554" y="216297"/>
                </a:lnTo>
                <a:lnTo>
                  <a:pt x="1629173" y="219869"/>
                </a:lnTo>
                <a:lnTo>
                  <a:pt x="1626791" y="224234"/>
                </a:lnTo>
                <a:lnTo>
                  <a:pt x="1623219" y="229394"/>
                </a:lnTo>
                <a:lnTo>
                  <a:pt x="1619251" y="234950"/>
                </a:lnTo>
                <a:lnTo>
                  <a:pt x="1614091" y="240903"/>
                </a:lnTo>
                <a:lnTo>
                  <a:pt x="1607741" y="246459"/>
                </a:lnTo>
                <a:lnTo>
                  <a:pt x="1604566" y="248840"/>
                </a:lnTo>
                <a:lnTo>
                  <a:pt x="1600994" y="251222"/>
                </a:lnTo>
                <a:lnTo>
                  <a:pt x="1597423" y="253603"/>
                </a:lnTo>
                <a:lnTo>
                  <a:pt x="1593057" y="255587"/>
                </a:lnTo>
                <a:lnTo>
                  <a:pt x="1588691" y="257175"/>
                </a:lnTo>
                <a:lnTo>
                  <a:pt x="1584723" y="258762"/>
                </a:lnTo>
                <a:lnTo>
                  <a:pt x="1579563" y="259953"/>
                </a:lnTo>
                <a:lnTo>
                  <a:pt x="1574801" y="260747"/>
                </a:lnTo>
                <a:lnTo>
                  <a:pt x="1569244" y="261144"/>
                </a:lnTo>
                <a:lnTo>
                  <a:pt x="1564085" y="261144"/>
                </a:lnTo>
                <a:lnTo>
                  <a:pt x="1558529" y="260747"/>
                </a:lnTo>
                <a:lnTo>
                  <a:pt x="1552179" y="259953"/>
                </a:lnTo>
                <a:lnTo>
                  <a:pt x="1545829" y="257969"/>
                </a:lnTo>
                <a:lnTo>
                  <a:pt x="1539479" y="255984"/>
                </a:lnTo>
                <a:lnTo>
                  <a:pt x="1532732" y="253603"/>
                </a:lnTo>
                <a:lnTo>
                  <a:pt x="1525588" y="250031"/>
                </a:lnTo>
                <a:lnTo>
                  <a:pt x="1517651" y="246062"/>
                </a:lnTo>
                <a:lnTo>
                  <a:pt x="1509316" y="242490"/>
                </a:lnTo>
                <a:lnTo>
                  <a:pt x="1542654" y="258762"/>
                </a:lnTo>
                <a:lnTo>
                  <a:pt x="1558926" y="266303"/>
                </a:lnTo>
                <a:lnTo>
                  <a:pt x="1566069" y="269081"/>
                </a:lnTo>
                <a:lnTo>
                  <a:pt x="1573610" y="271462"/>
                </a:lnTo>
                <a:lnTo>
                  <a:pt x="1580754" y="273844"/>
                </a:lnTo>
                <a:lnTo>
                  <a:pt x="1587501" y="275431"/>
                </a:lnTo>
                <a:lnTo>
                  <a:pt x="1593851" y="276622"/>
                </a:lnTo>
                <a:lnTo>
                  <a:pt x="1599804" y="277019"/>
                </a:lnTo>
                <a:lnTo>
                  <a:pt x="1605757" y="276622"/>
                </a:lnTo>
                <a:lnTo>
                  <a:pt x="1611313" y="275431"/>
                </a:lnTo>
                <a:lnTo>
                  <a:pt x="1615679" y="273844"/>
                </a:lnTo>
                <a:lnTo>
                  <a:pt x="1618457" y="271859"/>
                </a:lnTo>
                <a:lnTo>
                  <a:pt x="1620441" y="270669"/>
                </a:lnTo>
                <a:lnTo>
                  <a:pt x="1621632" y="282178"/>
                </a:lnTo>
                <a:lnTo>
                  <a:pt x="1622029" y="292497"/>
                </a:lnTo>
                <a:lnTo>
                  <a:pt x="1621632" y="302419"/>
                </a:lnTo>
                <a:lnTo>
                  <a:pt x="1621235" y="311944"/>
                </a:lnTo>
                <a:lnTo>
                  <a:pt x="1622823" y="310356"/>
                </a:lnTo>
                <a:lnTo>
                  <a:pt x="1623616" y="309959"/>
                </a:lnTo>
                <a:lnTo>
                  <a:pt x="1625204" y="309562"/>
                </a:lnTo>
                <a:lnTo>
                  <a:pt x="1626394" y="309959"/>
                </a:lnTo>
                <a:lnTo>
                  <a:pt x="1627188" y="310753"/>
                </a:lnTo>
                <a:lnTo>
                  <a:pt x="1628379" y="311944"/>
                </a:lnTo>
                <a:lnTo>
                  <a:pt x="1629569" y="313928"/>
                </a:lnTo>
                <a:lnTo>
                  <a:pt x="1631951" y="317897"/>
                </a:lnTo>
                <a:lnTo>
                  <a:pt x="1633538" y="323850"/>
                </a:lnTo>
                <a:lnTo>
                  <a:pt x="1634729" y="331391"/>
                </a:lnTo>
                <a:lnTo>
                  <a:pt x="1635919" y="339328"/>
                </a:lnTo>
                <a:lnTo>
                  <a:pt x="1636316" y="348853"/>
                </a:lnTo>
                <a:lnTo>
                  <a:pt x="1636713" y="358775"/>
                </a:lnTo>
                <a:lnTo>
                  <a:pt x="1636316" y="368697"/>
                </a:lnTo>
                <a:lnTo>
                  <a:pt x="1635919" y="377825"/>
                </a:lnTo>
                <a:lnTo>
                  <a:pt x="1634729" y="385763"/>
                </a:lnTo>
                <a:lnTo>
                  <a:pt x="1633538" y="393303"/>
                </a:lnTo>
                <a:lnTo>
                  <a:pt x="1631951" y="399256"/>
                </a:lnTo>
                <a:lnTo>
                  <a:pt x="1629569" y="404019"/>
                </a:lnTo>
                <a:lnTo>
                  <a:pt x="1628379" y="405209"/>
                </a:lnTo>
                <a:lnTo>
                  <a:pt x="1627188" y="406400"/>
                </a:lnTo>
                <a:lnTo>
                  <a:pt x="1626394" y="407194"/>
                </a:lnTo>
                <a:lnTo>
                  <a:pt x="1625204" y="407591"/>
                </a:lnTo>
                <a:lnTo>
                  <a:pt x="1623616" y="407194"/>
                </a:lnTo>
                <a:lnTo>
                  <a:pt x="1622426" y="406400"/>
                </a:lnTo>
                <a:lnTo>
                  <a:pt x="1621235" y="405209"/>
                </a:lnTo>
                <a:lnTo>
                  <a:pt x="1620044" y="403622"/>
                </a:lnTo>
                <a:lnTo>
                  <a:pt x="1618060" y="398463"/>
                </a:lnTo>
                <a:lnTo>
                  <a:pt x="1616076" y="392113"/>
                </a:lnTo>
                <a:lnTo>
                  <a:pt x="1614885" y="400447"/>
                </a:lnTo>
                <a:lnTo>
                  <a:pt x="1613694" y="409178"/>
                </a:lnTo>
                <a:lnTo>
                  <a:pt x="1612107" y="417116"/>
                </a:lnTo>
                <a:lnTo>
                  <a:pt x="1609726" y="425053"/>
                </a:lnTo>
                <a:lnTo>
                  <a:pt x="1607344" y="432594"/>
                </a:lnTo>
                <a:lnTo>
                  <a:pt x="1604963" y="440135"/>
                </a:lnTo>
                <a:lnTo>
                  <a:pt x="1601788" y="447278"/>
                </a:lnTo>
                <a:lnTo>
                  <a:pt x="1599010" y="454025"/>
                </a:lnTo>
                <a:lnTo>
                  <a:pt x="1595438" y="460772"/>
                </a:lnTo>
                <a:lnTo>
                  <a:pt x="1592263" y="467519"/>
                </a:lnTo>
                <a:lnTo>
                  <a:pt x="1588294" y="473869"/>
                </a:lnTo>
                <a:lnTo>
                  <a:pt x="1584326" y="479822"/>
                </a:lnTo>
                <a:lnTo>
                  <a:pt x="1579960" y="485775"/>
                </a:lnTo>
                <a:lnTo>
                  <a:pt x="1575594" y="491331"/>
                </a:lnTo>
                <a:lnTo>
                  <a:pt x="1571626" y="496491"/>
                </a:lnTo>
                <a:lnTo>
                  <a:pt x="1566863" y="501253"/>
                </a:lnTo>
                <a:lnTo>
                  <a:pt x="1562101" y="506016"/>
                </a:lnTo>
                <a:lnTo>
                  <a:pt x="1557735" y="510778"/>
                </a:lnTo>
                <a:lnTo>
                  <a:pt x="1552576" y="514747"/>
                </a:lnTo>
                <a:lnTo>
                  <a:pt x="1547416" y="518716"/>
                </a:lnTo>
                <a:lnTo>
                  <a:pt x="1542257" y="521891"/>
                </a:lnTo>
                <a:lnTo>
                  <a:pt x="1537494" y="525463"/>
                </a:lnTo>
                <a:lnTo>
                  <a:pt x="1532335" y="528241"/>
                </a:lnTo>
                <a:lnTo>
                  <a:pt x="1527176" y="531416"/>
                </a:lnTo>
                <a:lnTo>
                  <a:pt x="1522016" y="533400"/>
                </a:lnTo>
                <a:lnTo>
                  <a:pt x="1517254" y="535385"/>
                </a:lnTo>
                <a:lnTo>
                  <a:pt x="1512094" y="537766"/>
                </a:lnTo>
                <a:lnTo>
                  <a:pt x="1506935" y="538957"/>
                </a:lnTo>
                <a:lnTo>
                  <a:pt x="1502569" y="540147"/>
                </a:lnTo>
                <a:lnTo>
                  <a:pt x="1497410" y="540941"/>
                </a:lnTo>
                <a:lnTo>
                  <a:pt x="1492648" y="541338"/>
                </a:lnTo>
                <a:lnTo>
                  <a:pt x="1487488" y="541338"/>
                </a:lnTo>
                <a:lnTo>
                  <a:pt x="1483916" y="541338"/>
                </a:lnTo>
                <a:lnTo>
                  <a:pt x="1479948" y="540941"/>
                </a:lnTo>
                <a:lnTo>
                  <a:pt x="1475979" y="540147"/>
                </a:lnTo>
                <a:lnTo>
                  <a:pt x="1471613" y="538957"/>
                </a:lnTo>
                <a:lnTo>
                  <a:pt x="1466851" y="537369"/>
                </a:lnTo>
                <a:lnTo>
                  <a:pt x="1462485" y="535385"/>
                </a:lnTo>
                <a:lnTo>
                  <a:pt x="1452960" y="531019"/>
                </a:lnTo>
                <a:lnTo>
                  <a:pt x="1443435" y="525066"/>
                </a:lnTo>
                <a:lnTo>
                  <a:pt x="1433513" y="517922"/>
                </a:lnTo>
                <a:lnTo>
                  <a:pt x="1423988" y="509985"/>
                </a:lnTo>
                <a:lnTo>
                  <a:pt x="1414066" y="500460"/>
                </a:lnTo>
                <a:lnTo>
                  <a:pt x="1404938" y="490538"/>
                </a:lnTo>
                <a:lnTo>
                  <a:pt x="1395810" y="479425"/>
                </a:lnTo>
                <a:lnTo>
                  <a:pt x="1386682" y="467519"/>
                </a:lnTo>
                <a:lnTo>
                  <a:pt x="1378744" y="454819"/>
                </a:lnTo>
                <a:lnTo>
                  <a:pt x="1375173" y="448072"/>
                </a:lnTo>
                <a:lnTo>
                  <a:pt x="1371601" y="441325"/>
                </a:lnTo>
                <a:lnTo>
                  <a:pt x="1368426" y="434578"/>
                </a:lnTo>
                <a:lnTo>
                  <a:pt x="1364854" y="427434"/>
                </a:lnTo>
                <a:lnTo>
                  <a:pt x="1362076" y="420291"/>
                </a:lnTo>
                <a:lnTo>
                  <a:pt x="1359298" y="412750"/>
                </a:lnTo>
                <a:lnTo>
                  <a:pt x="1356916" y="405209"/>
                </a:lnTo>
                <a:lnTo>
                  <a:pt x="1354932" y="397669"/>
                </a:lnTo>
                <a:lnTo>
                  <a:pt x="1352948" y="402828"/>
                </a:lnTo>
                <a:lnTo>
                  <a:pt x="1350963" y="406400"/>
                </a:lnTo>
                <a:lnTo>
                  <a:pt x="1350169" y="408384"/>
                </a:lnTo>
                <a:lnTo>
                  <a:pt x="1349376" y="409178"/>
                </a:lnTo>
                <a:lnTo>
                  <a:pt x="1348185" y="409972"/>
                </a:lnTo>
                <a:lnTo>
                  <a:pt x="1346994" y="409972"/>
                </a:lnTo>
                <a:lnTo>
                  <a:pt x="1345407" y="409972"/>
                </a:lnTo>
                <a:lnTo>
                  <a:pt x="1344613" y="409178"/>
                </a:lnTo>
                <a:lnTo>
                  <a:pt x="1343423" y="407591"/>
                </a:lnTo>
                <a:lnTo>
                  <a:pt x="1342232" y="406003"/>
                </a:lnTo>
                <a:lnTo>
                  <a:pt x="1340248" y="401638"/>
                </a:lnTo>
                <a:lnTo>
                  <a:pt x="1338263" y="395684"/>
                </a:lnTo>
                <a:lnTo>
                  <a:pt x="1337073" y="388541"/>
                </a:lnTo>
                <a:lnTo>
                  <a:pt x="1335882" y="379809"/>
                </a:lnTo>
                <a:lnTo>
                  <a:pt x="1335088" y="371078"/>
                </a:lnTo>
                <a:lnTo>
                  <a:pt x="1335088" y="361156"/>
                </a:lnTo>
                <a:lnTo>
                  <a:pt x="1335088" y="351234"/>
                </a:lnTo>
                <a:lnTo>
                  <a:pt x="1335882" y="342106"/>
                </a:lnTo>
                <a:lnTo>
                  <a:pt x="1337073" y="333772"/>
                </a:lnTo>
                <a:lnTo>
                  <a:pt x="1338263" y="326231"/>
                </a:lnTo>
                <a:lnTo>
                  <a:pt x="1340248" y="320675"/>
                </a:lnTo>
                <a:lnTo>
                  <a:pt x="1342232" y="315912"/>
                </a:lnTo>
                <a:lnTo>
                  <a:pt x="1343423" y="314325"/>
                </a:lnTo>
                <a:lnTo>
                  <a:pt x="1344613" y="312737"/>
                </a:lnTo>
                <a:lnTo>
                  <a:pt x="1345407" y="312341"/>
                </a:lnTo>
                <a:lnTo>
                  <a:pt x="1346994" y="311944"/>
                </a:lnTo>
                <a:lnTo>
                  <a:pt x="1347788" y="311944"/>
                </a:lnTo>
                <a:lnTo>
                  <a:pt x="1348582" y="312341"/>
                </a:lnTo>
                <a:lnTo>
                  <a:pt x="1348979" y="300037"/>
                </a:lnTo>
                <a:lnTo>
                  <a:pt x="1349773" y="294084"/>
                </a:lnTo>
                <a:lnTo>
                  <a:pt x="1350566" y="288528"/>
                </a:lnTo>
                <a:lnTo>
                  <a:pt x="1350169" y="281781"/>
                </a:lnTo>
                <a:lnTo>
                  <a:pt x="1349773" y="275431"/>
                </a:lnTo>
                <a:lnTo>
                  <a:pt x="1349773" y="269081"/>
                </a:lnTo>
                <a:lnTo>
                  <a:pt x="1350169" y="263525"/>
                </a:lnTo>
                <a:lnTo>
                  <a:pt x="1350566" y="257969"/>
                </a:lnTo>
                <a:lnTo>
                  <a:pt x="1351360" y="253206"/>
                </a:lnTo>
                <a:lnTo>
                  <a:pt x="1352154" y="248444"/>
                </a:lnTo>
                <a:lnTo>
                  <a:pt x="1353741" y="243681"/>
                </a:lnTo>
                <a:lnTo>
                  <a:pt x="1355329" y="240109"/>
                </a:lnTo>
                <a:lnTo>
                  <a:pt x="1356916" y="236140"/>
                </a:lnTo>
                <a:lnTo>
                  <a:pt x="1358901" y="232569"/>
                </a:lnTo>
                <a:lnTo>
                  <a:pt x="1361282" y="229394"/>
                </a:lnTo>
                <a:lnTo>
                  <a:pt x="1363663" y="226615"/>
                </a:lnTo>
                <a:lnTo>
                  <a:pt x="1366044" y="223837"/>
                </a:lnTo>
                <a:lnTo>
                  <a:pt x="1369219" y="221456"/>
                </a:lnTo>
                <a:lnTo>
                  <a:pt x="1371998" y="219472"/>
                </a:lnTo>
                <a:lnTo>
                  <a:pt x="1358504" y="219869"/>
                </a:lnTo>
                <a:lnTo>
                  <a:pt x="1348582" y="219869"/>
                </a:lnTo>
                <a:lnTo>
                  <a:pt x="1339454" y="220662"/>
                </a:lnTo>
                <a:lnTo>
                  <a:pt x="1345407" y="217090"/>
                </a:lnTo>
                <a:lnTo>
                  <a:pt x="1351757" y="213122"/>
                </a:lnTo>
                <a:lnTo>
                  <a:pt x="1358107" y="208756"/>
                </a:lnTo>
                <a:lnTo>
                  <a:pt x="1364457" y="203597"/>
                </a:lnTo>
                <a:lnTo>
                  <a:pt x="1376760" y="194865"/>
                </a:lnTo>
                <a:lnTo>
                  <a:pt x="1382316" y="190897"/>
                </a:lnTo>
                <a:lnTo>
                  <a:pt x="1387476" y="187722"/>
                </a:lnTo>
                <a:lnTo>
                  <a:pt x="1401763" y="180975"/>
                </a:lnTo>
                <a:lnTo>
                  <a:pt x="1415257" y="175022"/>
                </a:lnTo>
                <a:lnTo>
                  <a:pt x="1428751" y="170259"/>
                </a:lnTo>
                <a:lnTo>
                  <a:pt x="1441054" y="166687"/>
                </a:lnTo>
                <a:lnTo>
                  <a:pt x="1453754" y="163115"/>
                </a:lnTo>
                <a:lnTo>
                  <a:pt x="1466057" y="161131"/>
                </a:lnTo>
                <a:lnTo>
                  <a:pt x="1477963" y="159544"/>
                </a:lnTo>
                <a:lnTo>
                  <a:pt x="1489473" y="159147"/>
                </a:lnTo>
                <a:lnTo>
                  <a:pt x="1500585" y="158750"/>
                </a:lnTo>
                <a:close/>
                <a:moveTo>
                  <a:pt x="354192" y="158750"/>
                </a:moveTo>
                <a:lnTo>
                  <a:pt x="365290" y="159147"/>
                </a:lnTo>
                <a:lnTo>
                  <a:pt x="375199" y="159940"/>
                </a:lnTo>
                <a:lnTo>
                  <a:pt x="385108" y="161528"/>
                </a:lnTo>
                <a:lnTo>
                  <a:pt x="394620" y="163115"/>
                </a:lnTo>
                <a:lnTo>
                  <a:pt x="403340" y="165894"/>
                </a:lnTo>
                <a:lnTo>
                  <a:pt x="412060" y="168275"/>
                </a:lnTo>
                <a:lnTo>
                  <a:pt x="420383" y="171450"/>
                </a:lnTo>
                <a:lnTo>
                  <a:pt x="428310" y="174228"/>
                </a:lnTo>
                <a:lnTo>
                  <a:pt x="435445" y="177403"/>
                </a:lnTo>
                <a:lnTo>
                  <a:pt x="442183" y="180975"/>
                </a:lnTo>
                <a:lnTo>
                  <a:pt x="448524" y="184150"/>
                </a:lnTo>
                <a:lnTo>
                  <a:pt x="460019" y="191690"/>
                </a:lnTo>
                <a:lnTo>
                  <a:pt x="469135" y="198437"/>
                </a:lnTo>
                <a:lnTo>
                  <a:pt x="476665" y="203994"/>
                </a:lnTo>
                <a:lnTo>
                  <a:pt x="482214" y="208756"/>
                </a:lnTo>
                <a:lnTo>
                  <a:pt x="486178" y="213122"/>
                </a:lnTo>
                <a:lnTo>
                  <a:pt x="484592" y="216297"/>
                </a:lnTo>
                <a:lnTo>
                  <a:pt x="483007" y="219869"/>
                </a:lnTo>
                <a:lnTo>
                  <a:pt x="480629" y="224234"/>
                </a:lnTo>
                <a:lnTo>
                  <a:pt x="477062" y="229394"/>
                </a:lnTo>
                <a:lnTo>
                  <a:pt x="472306" y="234950"/>
                </a:lnTo>
                <a:lnTo>
                  <a:pt x="467549" y="240903"/>
                </a:lnTo>
                <a:lnTo>
                  <a:pt x="461604" y="246459"/>
                </a:lnTo>
                <a:lnTo>
                  <a:pt x="458037" y="248840"/>
                </a:lnTo>
                <a:lnTo>
                  <a:pt x="454866" y="251222"/>
                </a:lnTo>
                <a:lnTo>
                  <a:pt x="450902" y="253603"/>
                </a:lnTo>
                <a:lnTo>
                  <a:pt x="446939" y="255587"/>
                </a:lnTo>
                <a:lnTo>
                  <a:pt x="442579" y="257175"/>
                </a:lnTo>
                <a:lnTo>
                  <a:pt x="437823" y="258762"/>
                </a:lnTo>
                <a:lnTo>
                  <a:pt x="433463" y="259953"/>
                </a:lnTo>
                <a:lnTo>
                  <a:pt x="428310" y="260747"/>
                </a:lnTo>
                <a:lnTo>
                  <a:pt x="423158" y="261144"/>
                </a:lnTo>
                <a:lnTo>
                  <a:pt x="417609" y="261144"/>
                </a:lnTo>
                <a:lnTo>
                  <a:pt x="411663" y="260747"/>
                </a:lnTo>
                <a:lnTo>
                  <a:pt x="406114" y="259953"/>
                </a:lnTo>
                <a:lnTo>
                  <a:pt x="399773" y="257969"/>
                </a:lnTo>
                <a:lnTo>
                  <a:pt x="393431" y="255984"/>
                </a:lnTo>
                <a:lnTo>
                  <a:pt x="386693" y="253603"/>
                </a:lnTo>
                <a:lnTo>
                  <a:pt x="379559" y="250031"/>
                </a:lnTo>
                <a:lnTo>
                  <a:pt x="371235" y="246062"/>
                </a:lnTo>
                <a:lnTo>
                  <a:pt x="362912" y="242490"/>
                </a:lnTo>
                <a:lnTo>
                  <a:pt x="396602" y="258762"/>
                </a:lnTo>
                <a:lnTo>
                  <a:pt x="412060" y="266303"/>
                </a:lnTo>
                <a:lnTo>
                  <a:pt x="419987" y="269081"/>
                </a:lnTo>
                <a:lnTo>
                  <a:pt x="427518" y="271462"/>
                </a:lnTo>
                <a:lnTo>
                  <a:pt x="434256" y="273844"/>
                </a:lnTo>
                <a:lnTo>
                  <a:pt x="440994" y="275431"/>
                </a:lnTo>
                <a:lnTo>
                  <a:pt x="447732" y="276622"/>
                </a:lnTo>
                <a:lnTo>
                  <a:pt x="453677" y="277019"/>
                </a:lnTo>
                <a:lnTo>
                  <a:pt x="459226" y="276622"/>
                </a:lnTo>
                <a:lnTo>
                  <a:pt x="464378" y="275431"/>
                </a:lnTo>
                <a:lnTo>
                  <a:pt x="469531" y="273844"/>
                </a:lnTo>
                <a:lnTo>
                  <a:pt x="471513" y="271859"/>
                </a:lnTo>
                <a:lnTo>
                  <a:pt x="473891" y="270669"/>
                </a:lnTo>
                <a:lnTo>
                  <a:pt x="475080" y="282178"/>
                </a:lnTo>
                <a:lnTo>
                  <a:pt x="475476" y="292497"/>
                </a:lnTo>
                <a:lnTo>
                  <a:pt x="475476" y="302419"/>
                </a:lnTo>
                <a:lnTo>
                  <a:pt x="475080" y="311944"/>
                </a:lnTo>
                <a:lnTo>
                  <a:pt x="476665" y="310356"/>
                </a:lnTo>
                <a:lnTo>
                  <a:pt x="477458" y="309959"/>
                </a:lnTo>
                <a:lnTo>
                  <a:pt x="478251" y="309562"/>
                </a:lnTo>
                <a:lnTo>
                  <a:pt x="479440" y="309959"/>
                </a:lnTo>
                <a:lnTo>
                  <a:pt x="481025" y="310753"/>
                </a:lnTo>
                <a:lnTo>
                  <a:pt x="482214" y="311944"/>
                </a:lnTo>
                <a:lnTo>
                  <a:pt x="483007" y="313928"/>
                </a:lnTo>
                <a:lnTo>
                  <a:pt x="484989" y="317897"/>
                </a:lnTo>
                <a:lnTo>
                  <a:pt x="486574" y="323850"/>
                </a:lnTo>
                <a:lnTo>
                  <a:pt x="488556" y="331391"/>
                </a:lnTo>
                <a:lnTo>
                  <a:pt x="489349" y="339328"/>
                </a:lnTo>
                <a:lnTo>
                  <a:pt x="490141" y="348853"/>
                </a:lnTo>
                <a:lnTo>
                  <a:pt x="490538" y="358775"/>
                </a:lnTo>
                <a:lnTo>
                  <a:pt x="490141" y="368697"/>
                </a:lnTo>
                <a:lnTo>
                  <a:pt x="489349" y="377825"/>
                </a:lnTo>
                <a:lnTo>
                  <a:pt x="488556" y="385763"/>
                </a:lnTo>
                <a:lnTo>
                  <a:pt x="486574" y="393303"/>
                </a:lnTo>
                <a:lnTo>
                  <a:pt x="484989" y="399256"/>
                </a:lnTo>
                <a:lnTo>
                  <a:pt x="483007" y="404019"/>
                </a:lnTo>
                <a:lnTo>
                  <a:pt x="482214" y="405209"/>
                </a:lnTo>
                <a:lnTo>
                  <a:pt x="481025" y="406400"/>
                </a:lnTo>
                <a:lnTo>
                  <a:pt x="479440" y="407194"/>
                </a:lnTo>
                <a:lnTo>
                  <a:pt x="478251" y="407591"/>
                </a:lnTo>
                <a:lnTo>
                  <a:pt x="477062" y="407194"/>
                </a:lnTo>
                <a:lnTo>
                  <a:pt x="475873" y="406400"/>
                </a:lnTo>
                <a:lnTo>
                  <a:pt x="475080" y="405209"/>
                </a:lnTo>
                <a:lnTo>
                  <a:pt x="473891" y="403622"/>
                </a:lnTo>
                <a:lnTo>
                  <a:pt x="471513" y="398463"/>
                </a:lnTo>
                <a:lnTo>
                  <a:pt x="469927" y="392113"/>
                </a:lnTo>
                <a:lnTo>
                  <a:pt x="468738" y="400447"/>
                </a:lnTo>
                <a:lnTo>
                  <a:pt x="467549" y="409178"/>
                </a:lnTo>
                <a:lnTo>
                  <a:pt x="465171" y="417116"/>
                </a:lnTo>
                <a:lnTo>
                  <a:pt x="463586" y="425053"/>
                </a:lnTo>
                <a:lnTo>
                  <a:pt x="461208" y="432594"/>
                </a:lnTo>
                <a:lnTo>
                  <a:pt x="458433" y="440135"/>
                </a:lnTo>
                <a:lnTo>
                  <a:pt x="455659" y="447278"/>
                </a:lnTo>
                <a:lnTo>
                  <a:pt x="452488" y="454025"/>
                </a:lnTo>
                <a:lnTo>
                  <a:pt x="449317" y="460772"/>
                </a:lnTo>
                <a:lnTo>
                  <a:pt x="445353" y="467519"/>
                </a:lnTo>
                <a:lnTo>
                  <a:pt x="441786" y="473869"/>
                </a:lnTo>
                <a:lnTo>
                  <a:pt x="437823" y="479822"/>
                </a:lnTo>
                <a:lnTo>
                  <a:pt x="433859" y="485775"/>
                </a:lnTo>
                <a:lnTo>
                  <a:pt x="429499" y="491331"/>
                </a:lnTo>
                <a:lnTo>
                  <a:pt x="424743" y="496491"/>
                </a:lnTo>
                <a:lnTo>
                  <a:pt x="420780" y="501253"/>
                </a:lnTo>
                <a:lnTo>
                  <a:pt x="416023" y="506016"/>
                </a:lnTo>
                <a:lnTo>
                  <a:pt x="410871" y="510778"/>
                </a:lnTo>
                <a:lnTo>
                  <a:pt x="406511" y="514747"/>
                </a:lnTo>
                <a:lnTo>
                  <a:pt x="401358" y="518716"/>
                </a:lnTo>
                <a:lnTo>
                  <a:pt x="396206" y="521891"/>
                </a:lnTo>
                <a:lnTo>
                  <a:pt x="391053" y="525463"/>
                </a:lnTo>
                <a:lnTo>
                  <a:pt x="386297" y="528241"/>
                </a:lnTo>
                <a:lnTo>
                  <a:pt x="381144" y="531416"/>
                </a:lnTo>
                <a:lnTo>
                  <a:pt x="375992" y="533400"/>
                </a:lnTo>
                <a:lnTo>
                  <a:pt x="370839" y="535385"/>
                </a:lnTo>
                <a:lnTo>
                  <a:pt x="366083" y="537766"/>
                </a:lnTo>
                <a:lnTo>
                  <a:pt x="360930" y="538957"/>
                </a:lnTo>
                <a:lnTo>
                  <a:pt x="355778" y="540147"/>
                </a:lnTo>
                <a:lnTo>
                  <a:pt x="351021" y="540941"/>
                </a:lnTo>
                <a:lnTo>
                  <a:pt x="346265" y="541338"/>
                </a:lnTo>
                <a:lnTo>
                  <a:pt x="341509" y="541338"/>
                </a:lnTo>
                <a:lnTo>
                  <a:pt x="337545" y="541338"/>
                </a:lnTo>
                <a:lnTo>
                  <a:pt x="333582" y="540941"/>
                </a:lnTo>
                <a:lnTo>
                  <a:pt x="329222" y="540147"/>
                </a:lnTo>
                <a:lnTo>
                  <a:pt x="325258" y="538957"/>
                </a:lnTo>
                <a:lnTo>
                  <a:pt x="320898" y="537369"/>
                </a:lnTo>
                <a:lnTo>
                  <a:pt x="316142" y="535385"/>
                </a:lnTo>
                <a:lnTo>
                  <a:pt x="307026" y="531019"/>
                </a:lnTo>
                <a:lnTo>
                  <a:pt x="297117" y="525066"/>
                </a:lnTo>
                <a:lnTo>
                  <a:pt x="287605" y="517922"/>
                </a:lnTo>
                <a:lnTo>
                  <a:pt x="278092" y="509985"/>
                </a:lnTo>
                <a:lnTo>
                  <a:pt x="268183" y="500460"/>
                </a:lnTo>
                <a:lnTo>
                  <a:pt x="258671" y="490538"/>
                </a:lnTo>
                <a:lnTo>
                  <a:pt x="249555" y="479425"/>
                </a:lnTo>
                <a:lnTo>
                  <a:pt x="240835" y="467519"/>
                </a:lnTo>
                <a:lnTo>
                  <a:pt x="232908" y="454819"/>
                </a:lnTo>
                <a:lnTo>
                  <a:pt x="228944" y="448072"/>
                </a:lnTo>
                <a:lnTo>
                  <a:pt x="225377" y="441325"/>
                </a:lnTo>
                <a:lnTo>
                  <a:pt x="221810" y="434578"/>
                </a:lnTo>
                <a:lnTo>
                  <a:pt x="219036" y="427434"/>
                </a:lnTo>
                <a:lnTo>
                  <a:pt x="215865" y="420291"/>
                </a:lnTo>
                <a:lnTo>
                  <a:pt x="213090" y="412750"/>
                </a:lnTo>
                <a:lnTo>
                  <a:pt x="211109" y="405209"/>
                </a:lnTo>
                <a:lnTo>
                  <a:pt x="208730" y="397669"/>
                </a:lnTo>
                <a:lnTo>
                  <a:pt x="207145" y="402828"/>
                </a:lnTo>
                <a:lnTo>
                  <a:pt x="205163" y="406400"/>
                </a:lnTo>
                <a:lnTo>
                  <a:pt x="204371" y="408384"/>
                </a:lnTo>
                <a:lnTo>
                  <a:pt x="203181" y="409178"/>
                </a:lnTo>
                <a:lnTo>
                  <a:pt x="201992" y="409972"/>
                </a:lnTo>
                <a:lnTo>
                  <a:pt x="200803" y="409972"/>
                </a:lnTo>
                <a:lnTo>
                  <a:pt x="199614" y="409972"/>
                </a:lnTo>
                <a:lnTo>
                  <a:pt x="198425" y="409178"/>
                </a:lnTo>
                <a:lnTo>
                  <a:pt x="197236" y="407591"/>
                </a:lnTo>
                <a:lnTo>
                  <a:pt x="196443" y="406003"/>
                </a:lnTo>
                <a:lnTo>
                  <a:pt x="194065" y="401638"/>
                </a:lnTo>
                <a:lnTo>
                  <a:pt x="192480" y="395684"/>
                </a:lnTo>
                <a:lnTo>
                  <a:pt x="190895" y="388541"/>
                </a:lnTo>
                <a:lnTo>
                  <a:pt x="190102" y="379809"/>
                </a:lnTo>
                <a:lnTo>
                  <a:pt x="188913" y="371078"/>
                </a:lnTo>
                <a:lnTo>
                  <a:pt x="188913" y="361156"/>
                </a:lnTo>
                <a:lnTo>
                  <a:pt x="188913" y="351234"/>
                </a:lnTo>
                <a:lnTo>
                  <a:pt x="190102" y="342106"/>
                </a:lnTo>
                <a:lnTo>
                  <a:pt x="190895" y="333772"/>
                </a:lnTo>
                <a:lnTo>
                  <a:pt x="192480" y="326231"/>
                </a:lnTo>
                <a:lnTo>
                  <a:pt x="194065" y="320675"/>
                </a:lnTo>
                <a:lnTo>
                  <a:pt x="196443" y="315912"/>
                </a:lnTo>
                <a:lnTo>
                  <a:pt x="197236" y="314325"/>
                </a:lnTo>
                <a:lnTo>
                  <a:pt x="198425" y="312737"/>
                </a:lnTo>
                <a:lnTo>
                  <a:pt x="199614" y="312341"/>
                </a:lnTo>
                <a:lnTo>
                  <a:pt x="200803" y="311944"/>
                </a:lnTo>
                <a:lnTo>
                  <a:pt x="201596" y="311944"/>
                </a:lnTo>
                <a:lnTo>
                  <a:pt x="201992" y="312341"/>
                </a:lnTo>
                <a:lnTo>
                  <a:pt x="203181" y="300037"/>
                </a:lnTo>
                <a:lnTo>
                  <a:pt x="203974" y="294084"/>
                </a:lnTo>
                <a:lnTo>
                  <a:pt x="204767" y="288528"/>
                </a:lnTo>
                <a:lnTo>
                  <a:pt x="204371" y="281781"/>
                </a:lnTo>
                <a:lnTo>
                  <a:pt x="203974" y="275431"/>
                </a:lnTo>
                <a:lnTo>
                  <a:pt x="203974" y="269081"/>
                </a:lnTo>
                <a:lnTo>
                  <a:pt x="203974" y="263525"/>
                </a:lnTo>
                <a:lnTo>
                  <a:pt x="204767" y="257969"/>
                </a:lnTo>
                <a:lnTo>
                  <a:pt x="205560" y="253206"/>
                </a:lnTo>
                <a:lnTo>
                  <a:pt x="206352" y="248444"/>
                </a:lnTo>
                <a:lnTo>
                  <a:pt x="207541" y="243681"/>
                </a:lnTo>
                <a:lnTo>
                  <a:pt x="209127" y="240109"/>
                </a:lnTo>
                <a:lnTo>
                  <a:pt x="211109" y="236140"/>
                </a:lnTo>
                <a:lnTo>
                  <a:pt x="213090" y="232569"/>
                </a:lnTo>
                <a:lnTo>
                  <a:pt x="215072" y="229394"/>
                </a:lnTo>
                <a:lnTo>
                  <a:pt x="217847" y="226615"/>
                </a:lnTo>
                <a:lnTo>
                  <a:pt x="220225" y="223837"/>
                </a:lnTo>
                <a:lnTo>
                  <a:pt x="222603" y="221456"/>
                </a:lnTo>
                <a:lnTo>
                  <a:pt x="225774" y="219472"/>
                </a:lnTo>
                <a:lnTo>
                  <a:pt x="212694" y="219869"/>
                </a:lnTo>
                <a:lnTo>
                  <a:pt x="201992" y="219869"/>
                </a:lnTo>
                <a:lnTo>
                  <a:pt x="193273" y="220662"/>
                </a:lnTo>
                <a:lnTo>
                  <a:pt x="199614" y="217090"/>
                </a:lnTo>
                <a:lnTo>
                  <a:pt x="205956" y="213122"/>
                </a:lnTo>
                <a:lnTo>
                  <a:pt x="212298" y="208756"/>
                </a:lnTo>
                <a:lnTo>
                  <a:pt x="218639" y="203597"/>
                </a:lnTo>
                <a:lnTo>
                  <a:pt x="230926" y="194865"/>
                </a:lnTo>
                <a:lnTo>
                  <a:pt x="236079" y="190897"/>
                </a:lnTo>
                <a:lnTo>
                  <a:pt x="241231" y="187722"/>
                </a:lnTo>
                <a:lnTo>
                  <a:pt x="255104" y="180975"/>
                </a:lnTo>
                <a:lnTo>
                  <a:pt x="268976" y="175022"/>
                </a:lnTo>
                <a:lnTo>
                  <a:pt x="282056" y="170259"/>
                </a:lnTo>
                <a:lnTo>
                  <a:pt x="295135" y="166687"/>
                </a:lnTo>
                <a:lnTo>
                  <a:pt x="307819" y="163115"/>
                </a:lnTo>
                <a:lnTo>
                  <a:pt x="320106" y="161131"/>
                </a:lnTo>
                <a:lnTo>
                  <a:pt x="331996" y="159544"/>
                </a:lnTo>
                <a:lnTo>
                  <a:pt x="343094" y="159147"/>
                </a:lnTo>
                <a:lnTo>
                  <a:pt x="354192" y="158750"/>
                </a:lnTo>
                <a:close/>
                <a:moveTo>
                  <a:pt x="923918" y="157956"/>
                </a:moveTo>
                <a:lnTo>
                  <a:pt x="917185" y="158353"/>
                </a:lnTo>
                <a:lnTo>
                  <a:pt x="910056" y="158750"/>
                </a:lnTo>
                <a:lnTo>
                  <a:pt x="902928" y="159544"/>
                </a:lnTo>
                <a:lnTo>
                  <a:pt x="895403" y="161131"/>
                </a:lnTo>
                <a:lnTo>
                  <a:pt x="881937" y="164306"/>
                </a:lnTo>
                <a:lnTo>
                  <a:pt x="875996" y="165894"/>
                </a:lnTo>
                <a:lnTo>
                  <a:pt x="870451" y="167878"/>
                </a:lnTo>
                <a:lnTo>
                  <a:pt x="870451" y="196453"/>
                </a:lnTo>
                <a:lnTo>
                  <a:pt x="871640" y="196453"/>
                </a:lnTo>
                <a:lnTo>
                  <a:pt x="876392" y="194072"/>
                </a:lnTo>
                <a:lnTo>
                  <a:pt x="881145" y="191691"/>
                </a:lnTo>
                <a:lnTo>
                  <a:pt x="887086" y="189309"/>
                </a:lnTo>
                <a:lnTo>
                  <a:pt x="893422" y="186928"/>
                </a:lnTo>
                <a:lnTo>
                  <a:pt x="900551" y="184944"/>
                </a:lnTo>
                <a:lnTo>
                  <a:pt x="907680" y="182959"/>
                </a:lnTo>
                <a:lnTo>
                  <a:pt x="914809" y="182166"/>
                </a:lnTo>
                <a:lnTo>
                  <a:pt x="922334" y="182166"/>
                </a:lnTo>
                <a:lnTo>
                  <a:pt x="926294" y="182166"/>
                </a:lnTo>
                <a:lnTo>
                  <a:pt x="930255" y="182562"/>
                </a:lnTo>
                <a:lnTo>
                  <a:pt x="934215" y="182959"/>
                </a:lnTo>
                <a:lnTo>
                  <a:pt x="937384" y="183753"/>
                </a:lnTo>
                <a:lnTo>
                  <a:pt x="940948" y="185341"/>
                </a:lnTo>
                <a:lnTo>
                  <a:pt x="944117" y="186531"/>
                </a:lnTo>
                <a:lnTo>
                  <a:pt x="947285" y="188119"/>
                </a:lnTo>
                <a:lnTo>
                  <a:pt x="950057" y="189706"/>
                </a:lnTo>
                <a:lnTo>
                  <a:pt x="952434" y="192087"/>
                </a:lnTo>
                <a:lnTo>
                  <a:pt x="954810" y="194072"/>
                </a:lnTo>
                <a:lnTo>
                  <a:pt x="956394" y="196850"/>
                </a:lnTo>
                <a:lnTo>
                  <a:pt x="957978" y="199628"/>
                </a:lnTo>
                <a:lnTo>
                  <a:pt x="959167" y="202803"/>
                </a:lnTo>
                <a:lnTo>
                  <a:pt x="959959" y="206375"/>
                </a:lnTo>
                <a:lnTo>
                  <a:pt x="960751" y="209550"/>
                </a:lnTo>
                <a:lnTo>
                  <a:pt x="960751" y="213519"/>
                </a:lnTo>
                <a:lnTo>
                  <a:pt x="959959" y="219472"/>
                </a:lnTo>
                <a:lnTo>
                  <a:pt x="959167" y="224234"/>
                </a:lnTo>
                <a:lnTo>
                  <a:pt x="957978" y="229394"/>
                </a:lnTo>
                <a:lnTo>
                  <a:pt x="955998" y="233759"/>
                </a:lnTo>
                <a:lnTo>
                  <a:pt x="954018" y="237331"/>
                </a:lnTo>
                <a:lnTo>
                  <a:pt x="950850" y="241300"/>
                </a:lnTo>
                <a:lnTo>
                  <a:pt x="947681" y="245269"/>
                </a:lnTo>
                <a:lnTo>
                  <a:pt x="943325" y="248444"/>
                </a:lnTo>
                <a:lnTo>
                  <a:pt x="939760" y="252016"/>
                </a:lnTo>
                <a:lnTo>
                  <a:pt x="935800" y="254794"/>
                </a:lnTo>
                <a:lnTo>
                  <a:pt x="931047" y="257969"/>
                </a:lnTo>
                <a:lnTo>
                  <a:pt x="925898" y="261144"/>
                </a:lnTo>
                <a:lnTo>
                  <a:pt x="906096" y="272653"/>
                </a:lnTo>
                <a:lnTo>
                  <a:pt x="906096" y="315516"/>
                </a:lnTo>
                <a:lnTo>
                  <a:pt x="931443" y="315516"/>
                </a:lnTo>
                <a:lnTo>
                  <a:pt x="931443" y="283766"/>
                </a:lnTo>
                <a:lnTo>
                  <a:pt x="942929" y="277019"/>
                </a:lnTo>
                <a:lnTo>
                  <a:pt x="953226" y="270272"/>
                </a:lnTo>
                <a:lnTo>
                  <a:pt x="958374" y="266700"/>
                </a:lnTo>
                <a:lnTo>
                  <a:pt x="963127" y="262731"/>
                </a:lnTo>
                <a:lnTo>
                  <a:pt x="967484" y="259159"/>
                </a:lnTo>
                <a:lnTo>
                  <a:pt x="971444" y="255191"/>
                </a:lnTo>
                <a:lnTo>
                  <a:pt x="975405" y="250825"/>
                </a:lnTo>
                <a:lnTo>
                  <a:pt x="978573" y="246459"/>
                </a:lnTo>
                <a:lnTo>
                  <a:pt x="981741" y="241300"/>
                </a:lnTo>
                <a:lnTo>
                  <a:pt x="984514" y="236141"/>
                </a:lnTo>
                <a:lnTo>
                  <a:pt x="986494" y="230187"/>
                </a:lnTo>
                <a:lnTo>
                  <a:pt x="988079" y="224234"/>
                </a:lnTo>
                <a:lnTo>
                  <a:pt x="989267" y="218281"/>
                </a:lnTo>
                <a:lnTo>
                  <a:pt x="989267" y="211534"/>
                </a:lnTo>
                <a:lnTo>
                  <a:pt x="989267" y="205581"/>
                </a:lnTo>
                <a:lnTo>
                  <a:pt x="988475" y="200025"/>
                </a:lnTo>
                <a:lnTo>
                  <a:pt x="986494" y="194866"/>
                </a:lnTo>
                <a:lnTo>
                  <a:pt x="984910" y="189706"/>
                </a:lnTo>
                <a:lnTo>
                  <a:pt x="982534" y="185341"/>
                </a:lnTo>
                <a:lnTo>
                  <a:pt x="979365" y="180578"/>
                </a:lnTo>
                <a:lnTo>
                  <a:pt x="975801" y="176212"/>
                </a:lnTo>
                <a:lnTo>
                  <a:pt x="971840" y="172641"/>
                </a:lnTo>
                <a:lnTo>
                  <a:pt x="967484" y="169069"/>
                </a:lnTo>
                <a:lnTo>
                  <a:pt x="962335" y="166291"/>
                </a:lnTo>
                <a:lnTo>
                  <a:pt x="956790" y="163512"/>
                </a:lnTo>
                <a:lnTo>
                  <a:pt x="951246" y="161528"/>
                </a:lnTo>
                <a:lnTo>
                  <a:pt x="944909" y="159941"/>
                </a:lnTo>
                <a:lnTo>
                  <a:pt x="938176" y="159147"/>
                </a:lnTo>
                <a:lnTo>
                  <a:pt x="931443" y="158353"/>
                </a:lnTo>
                <a:lnTo>
                  <a:pt x="923918" y="157956"/>
                </a:lnTo>
                <a:close/>
                <a:moveTo>
                  <a:pt x="925106" y="0"/>
                </a:moveTo>
                <a:lnTo>
                  <a:pt x="938968" y="0"/>
                </a:lnTo>
                <a:lnTo>
                  <a:pt x="952434" y="397"/>
                </a:lnTo>
                <a:lnTo>
                  <a:pt x="965503" y="1984"/>
                </a:lnTo>
                <a:lnTo>
                  <a:pt x="978177" y="3572"/>
                </a:lnTo>
                <a:lnTo>
                  <a:pt x="990059" y="5953"/>
                </a:lnTo>
                <a:lnTo>
                  <a:pt x="1001544" y="9128"/>
                </a:lnTo>
                <a:lnTo>
                  <a:pt x="1012238" y="12303"/>
                </a:lnTo>
                <a:lnTo>
                  <a:pt x="1022931" y="15875"/>
                </a:lnTo>
                <a:lnTo>
                  <a:pt x="1032436" y="19844"/>
                </a:lnTo>
                <a:lnTo>
                  <a:pt x="1041942" y="24209"/>
                </a:lnTo>
                <a:lnTo>
                  <a:pt x="1050259" y="28178"/>
                </a:lnTo>
                <a:lnTo>
                  <a:pt x="1058180" y="32544"/>
                </a:lnTo>
                <a:lnTo>
                  <a:pt x="1065704" y="37306"/>
                </a:lnTo>
                <a:lnTo>
                  <a:pt x="1072437" y="41275"/>
                </a:lnTo>
                <a:lnTo>
                  <a:pt x="1084715" y="50006"/>
                </a:lnTo>
                <a:lnTo>
                  <a:pt x="1093824" y="57547"/>
                </a:lnTo>
                <a:lnTo>
                  <a:pt x="1100557" y="63500"/>
                </a:lnTo>
                <a:lnTo>
                  <a:pt x="1106102" y="68659"/>
                </a:lnTo>
                <a:lnTo>
                  <a:pt x="1104121" y="73025"/>
                </a:lnTo>
                <a:lnTo>
                  <a:pt x="1101745" y="77390"/>
                </a:lnTo>
                <a:lnTo>
                  <a:pt x="1098577" y="83344"/>
                </a:lnTo>
                <a:lnTo>
                  <a:pt x="1094220" y="89694"/>
                </a:lnTo>
                <a:lnTo>
                  <a:pt x="1089071" y="96837"/>
                </a:lnTo>
                <a:lnTo>
                  <a:pt x="1082339" y="103981"/>
                </a:lnTo>
                <a:lnTo>
                  <a:pt x="1078774" y="107156"/>
                </a:lnTo>
                <a:lnTo>
                  <a:pt x="1074418" y="111125"/>
                </a:lnTo>
                <a:lnTo>
                  <a:pt x="1070457" y="113903"/>
                </a:lnTo>
                <a:lnTo>
                  <a:pt x="1066101" y="117475"/>
                </a:lnTo>
                <a:lnTo>
                  <a:pt x="1060952" y="119856"/>
                </a:lnTo>
                <a:lnTo>
                  <a:pt x="1056199" y="122237"/>
                </a:lnTo>
                <a:lnTo>
                  <a:pt x="1050655" y="125016"/>
                </a:lnTo>
                <a:lnTo>
                  <a:pt x="1045110" y="126603"/>
                </a:lnTo>
                <a:lnTo>
                  <a:pt x="1039169" y="128191"/>
                </a:lnTo>
                <a:lnTo>
                  <a:pt x="1032832" y="128984"/>
                </a:lnTo>
                <a:lnTo>
                  <a:pt x="1026100" y="129381"/>
                </a:lnTo>
                <a:lnTo>
                  <a:pt x="1018971" y="129381"/>
                </a:lnTo>
                <a:lnTo>
                  <a:pt x="1011842" y="128984"/>
                </a:lnTo>
                <a:lnTo>
                  <a:pt x="1004317" y="127794"/>
                </a:lnTo>
                <a:lnTo>
                  <a:pt x="996792" y="125809"/>
                </a:lnTo>
                <a:lnTo>
                  <a:pt x="988475" y="123428"/>
                </a:lnTo>
                <a:lnTo>
                  <a:pt x="979761" y="119856"/>
                </a:lnTo>
                <a:lnTo>
                  <a:pt x="971048" y="115490"/>
                </a:lnTo>
                <a:lnTo>
                  <a:pt x="960751" y="110728"/>
                </a:lnTo>
                <a:lnTo>
                  <a:pt x="950057" y="105965"/>
                </a:lnTo>
                <a:lnTo>
                  <a:pt x="992435" y="126603"/>
                </a:lnTo>
                <a:lnTo>
                  <a:pt x="1012634" y="135334"/>
                </a:lnTo>
                <a:lnTo>
                  <a:pt x="1022139" y="139700"/>
                </a:lnTo>
                <a:lnTo>
                  <a:pt x="1031248" y="142875"/>
                </a:lnTo>
                <a:lnTo>
                  <a:pt x="1039961" y="145653"/>
                </a:lnTo>
                <a:lnTo>
                  <a:pt x="1049070" y="147637"/>
                </a:lnTo>
                <a:lnTo>
                  <a:pt x="1056991" y="149225"/>
                </a:lnTo>
                <a:lnTo>
                  <a:pt x="1064516" y="149622"/>
                </a:lnTo>
                <a:lnTo>
                  <a:pt x="1068081" y="149622"/>
                </a:lnTo>
                <a:lnTo>
                  <a:pt x="1071645" y="149225"/>
                </a:lnTo>
                <a:lnTo>
                  <a:pt x="1075606" y="148431"/>
                </a:lnTo>
                <a:lnTo>
                  <a:pt x="1078378" y="147637"/>
                </a:lnTo>
                <a:lnTo>
                  <a:pt x="1081546" y="146844"/>
                </a:lnTo>
                <a:lnTo>
                  <a:pt x="1084715" y="145256"/>
                </a:lnTo>
                <a:lnTo>
                  <a:pt x="1087487" y="143272"/>
                </a:lnTo>
                <a:lnTo>
                  <a:pt x="1090260" y="141287"/>
                </a:lnTo>
                <a:lnTo>
                  <a:pt x="1091844" y="155972"/>
                </a:lnTo>
                <a:lnTo>
                  <a:pt x="1092240" y="169069"/>
                </a:lnTo>
                <a:lnTo>
                  <a:pt x="1092240" y="181769"/>
                </a:lnTo>
                <a:lnTo>
                  <a:pt x="1091448" y="194072"/>
                </a:lnTo>
                <a:lnTo>
                  <a:pt x="1093824" y="192087"/>
                </a:lnTo>
                <a:lnTo>
                  <a:pt x="1094616" y="191294"/>
                </a:lnTo>
                <a:lnTo>
                  <a:pt x="1096200" y="191294"/>
                </a:lnTo>
                <a:lnTo>
                  <a:pt x="1097785" y="191691"/>
                </a:lnTo>
                <a:lnTo>
                  <a:pt x="1098973" y="192484"/>
                </a:lnTo>
                <a:lnTo>
                  <a:pt x="1100557" y="194072"/>
                </a:lnTo>
                <a:lnTo>
                  <a:pt x="1101745" y="195659"/>
                </a:lnTo>
                <a:lnTo>
                  <a:pt x="1103329" y="198834"/>
                </a:lnTo>
                <a:lnTo>
                  <a:pt x="1104517" y="201612"/>
                </a:lnTo>
                <a:lnTo>
                  <a:pt x="1106894" y="209153"/>
                </a:lnTo>
                <a:lnTo>
                  <a:pt x="1108478" y="218678"/>
                </a:lnTo>
                <a:lnTo>
                  <a:pt x="1110062" y="228997"/>
                </a:lnTo>
                <a:lnTo>
                  <a:pt x="1110854" y="240506"/>
                </a:lnTo>
                <a:lnTo>
                  <a:pt x="1111250" y="253206"/>
                </a:lnTo>
                <a:lnTo>
                  <a:pt x="1110854" y="265113"/>
                </a:lnTo>
                <a:lnTo>
                  <a:pt x="1110062" y="277019"/>
                </a:lnTo>
                <a:lnTo>
                  <a:pt x="1108478" y="287734"/>
                </a:lnTo>
                <a:lnTo>
                  <a:pt x="1106894" y="296466"/>
                </a:lnTo>
                <a:lnTo>
                  <a:pt x="1104517" y="304006"/>
                </a:lnTo>
                <a:lnTo>
                  <a:pt x="1103329" y="307578"/>
                </a:lnTo>
                <a:lnTo>
                  <a:pt x="1101745" y="309959"/>
                </a:lnTo>
                <a:lnTo>
                  <a:pt x="1100557" y="311944"/>
                </a:lnTo>
                <a:lnTo>
                  <a:pt x="1098973" y="313531"/>
                </a:lnTo>
                <a:lnTo>
                  <a:pt x="1097785" y="314722"/>
                </a:lnTo>
                <a:lnTo>
                  <a:pt x="1096200" y="314722"/>
                </a:lnTo>
                <a:lnTo>
                  <a:pt x="1094220" y="314722"/>
                </a:lnTo>
                <a:lnTo>
                  <a:pt x="1093032" y="313531"/>
                </a:lnTo>
                <a:lnTo>
                  <a:pt x="1091448" y="311547"/>
                </a:lnTo>
                <a:lnTo>
                  <a:pt x="1090260" y="309563"/>
                </a:lnTo>
                <a:lnTo>
                  <a:pt x="1088279" y="306784"/>
                </a:lnTo>
                <a:lnTo>
                  <a:pt x="1087091" y="303213"/>
                </a:lnTo>
                <a:lnTo>
                  <a:pt x="1085111" y="295275"/>
                </a:lnTo>
                <a:lnTo>
                  <a:pt x="1083923" y="305594"/>
                </a:lnTo>
                <a:lnTo>
                  <a:pt x="1081546" y="316309"/>
                </a:lnTo>
                <a:lnTo>
                  <a:pt x="1079566" y="327025"/>
                </a:lnTo>
                <a:lnTo>
                  <a:pt x="1077190" y="336550"/>
                </a:lnTo>
                <a:lnTo>
                  <a:pt x="1074022" y="346075"/>
                </a:lnTo>
                <a:lnTo>
                  <a:pt x="1070853" y="355997"/>
                </a:lnTo>
                <a:lnTo>
                  <a:pt x="1067289" y="364728"/>
                </a:lnTo>
                <a:lnTo>
                  <a:pt x="1063328" y="373460"/>
                </a:lnTo>
                <a:lnTo>
                  <a:pt x="1058972" y="382588"/>
                </a:lnTo>
                <a:lnTo>
                  <a:pt x="1054219" y="390525"/>
                </a:lnTo>
                <a:lnTo>
                  <a:pt x="1049863" y="398463"/>
                </a:lnTo>
                <a:lnTo>
                  <a:pt x="1044714" y="406003"/>
                </a:lnTo>
                <a:lnTo>
                  <a:pt x="1039565" y="413147"/>
                </a:lnTo>
                <a:lnTo>
                  <a:pt x="1034021" y="420291"/>
                </a:lnTo>
                <a:lnTo>
                  <a:pt x="1028872" y="427038"/>
                </a:lnTo>
                <a:lnTo>
                  <a:pt x="1022931" y="433388"/>
                </a:lnTo>
                <a:lnTo>
                  <a:pt x="1016990" y="439341"/>
                </a:lnTo>
                <a:lnTo>
                  <a:pt x="1011050" y="444897"/>
                </a:lnTo>
                <a:lnTo>
                  <a:pt x="1004713" y="450453"/>
                </a:lnTo>
                <a:lnTo>
                  <a:pt x="998376" y="455216"/>
                </a:lnTo>
                <a:lnTo>
                  <a:pt x="992039" y="459581"/>
                </a:lnTo>
                <a:lnTo>
                  <a:pt x="985702" y="463947"/>
                </a:lnTo>
                <a:lnTo>
                  <a:pt x="979365" y="467519"/>
                </a:lnTo>
                <a:lnTo>
                  <a:pt x="973028" y="471091"/>
                </a:lnTo>
                <a:lnTo>
                  <a:pt x="966692" y="473869"/>
                </a:lnTo>
                <a:lnTo>
                  <a:pt x="959959" y="477044"/>
                </a:lnTo>
                <a:lnTo>
                  <a:pt x="954018" y="479028"/>
                </a:lnTo>
                <a:lnTo>
                  <a:pt x="947681" y="480616"/>
                </a:lnTo>
                <a:lnTo>
                  <a:pt x="941344" y="482600"/>
                </a:lnTo>
                <a:lnTo>
                  <a:pt x="935404" y="483394"/>
                </a:lnTo>
                <a:lnTo>
                  <a:pt x="929067" y="484188"/>
                </a:lnTo>
                <a:lnTo>
                  <a:pt x="923126" y="484188"/>
                </a:lnTo>
                <a:lnTo>
                  <a:pt x="917977" y="484188"/>
                </a:lnTo>
                <a:lnTo>
                  <a:pt x="912829" y="483394"/>
                </a:lnTo>
                <a:lnTo>
                  <a:pt x="908076" y="482203"/>
                </a:lnTo>
                <a:lnTo>
                  <a:pt x="902531" y="480616"/>
                </a:lnTo>
                <a:lnTo>
                  <a:pt x="896987" y="478632"/>
                </a:lnTo>
                <a:lnTo>
                  <a:pt x="891046" y="476647"/>
                </a:lnTo>
                <a:lnTo>
                  <a:pt x="885105" y="473472"/>
                </a:lnTo>
                <a:lnTo>
                  <a:pt x="879561" y="470694"/>
                </a:lnTo>
                <a:lnTo>
                  <a:pt x="873620" y="466725"/>
                </a:lnTo>
                <a:lnTo>
                  <a:pt x="867283" y="463153"/>
                </a:lnTo>
                <a:lnTo>
                  <a:pt x="861342" y="458788"/>
                </a:lnTo>
                <a:lnTo>
                  <a:pt x="855005" y="454025"/>
                </a:lnTo>
                <a:lnTo>
                  <a:pt x="848669" y="449263"/>
                </a:lnTo>
                <a:lnTo>
                  <a:pt x="842728" y="444103"/>
                </a:lnTo>
                <a:lnTo>
                  <a:pt x="836391" y="438150"/>
                </a:lnTo>
                <a:lnTo>
                  <a:pt x="830450" y="432197"/>
                </a:lnTo>
                <a:lnTo>
                  <a:pt x="824114" y="425847"/>
                </a:lnTo>
                <a:lnTo>
                  <a:pt x="818173" y="419497"/>
                </a:lnTo>
                <a:lnTo>
                  <a:pt x="812628" y="412750"/>
                </a:lnTo>
                <a:lnTo>
                  <a:pt x="807083" y="405606"/>
                </a:lnTo>
                <a:lnTo>
                  <a:pt x="801539" y="398463"/>
                </a:lnTo>
                <a:lnTo>
                  <a:pt x="795994" y="390525"/>
                </a:lnTo>
                <a:lnTo>
                  <a:pt x="790845" y="382985"/>
                </a:lnTo>
                <a:lnTo>
                  <a:pt x="786093" y="374650"/>
                </a:lnTo>
                <a:lnTo>
                  <a:pt x="780944" y="366316"/>
                </a:lnTo>
                <a:lnTo>
                  <a:pt x="776588" y="357585"/>
                </a:lnTo>
                <a:lnTo>
                  <a:pt x="772231" y="349250"/>
                </a:lnTo>
                <a:lnTo>
                  <a:pt x="768271" y="340122"/>
                </a:lnTo>
                <a:lnTo>
                  <a:pt x="764706" y="330597"/>
                </a:lnTo>
                <a:lnTo>
                  <a:pt x="761142" y="321469"/>
                </a:lnTo>
                <a:lnTo>
                  <a:pt x="758369" y="311944"/>
                </a:lnTo>
                <a:lnTo>
                  <a:pt x="755201" y="302419"/>
                </a:lnTo>
                <a:lnTo>
                  <a:pt x="753221" y="308769"/>
                </a:lnTo>
                <a:lnTo>
                  <a:pt x="750448" y="313531"/>
                </a:lnTo>
                <a:lnTo>
                  <a:pt x="749260" y="315516"/>
                </a:lnTo>
                <a:lnTo>
                  <a:pt x="748072" y="316706"/>
                </a:lnTo>
                <a:lnTo>
                  <a:pt x="746884" y="317500"/>
                </a:lnTo>
                <a:lnTo>
                  <a:pt x="745696" y="317500"/>
                </a:lnTo>
                <a:lnTo>
                  <a:pt x="743715" y="317500"/>
                </a:lnTo>
                <a:lnTo>
                  <a:pt x="742131" y="316309"/>
                </a:lnTo>
                <a:lnTo>
                  <a:pt x="740943" y="315119"/>
                </a:lnTo>
                <a:lnTo>
                  <a:pt x="739755" y="313134"/>
                </a:lnTo>
                <a:lnTo>
                  <a:pt x="738567" y="310356"/>
                </a:lnTo>
                <a:lnTo>
                  <a:pt x="736983" y="307181"/>
                </a:lnTo>
                <a:lnTo>
                  <a:pt x="734606" y="299641"/>
                </a:lnTo>
                <a:lnTo>
                  <a:pt x="733022" y="290513"/>
                </a:lnTo>
                <a:lnTo>
                  <a:pt x="731834" y="280194"/>
                </a:lnTo>
                <a:lnTo>
                  <a:pt x="730250" y="268288"/>
                </a:lnTo>
                <a:lnTo>
                  <a:pt x="730250" y="255984"/>
                </a:lnTo>
                <a:lnTo>
                  <a:pt x="730250" y="243284"/>
                </a:lnTo>
                <a:lnTo>
                  <a:pt x="731834" y="231775"/>
                </a:lnTo>
                <a:lnTo>
                  <a:pt x="733022" y="221456"/>
                </a:lnTo>
                <a:lnTo>
                  <a:pt x="734606" y="212328"/>
                </a:lnTo>
                <a:lnTo>
                  <a:pt x="736983" y="204787"/>
                </a:lnTo>
                <a:lnTo>
                  <a:pt x="738567" y="201612"/>
                </a:lnTo>
                <a:lnTo>
                  <a:pt x="739755" y="198834"/>
                </a:lnTo>
                <a:lnTo>
                  <a:pt x="740943" y="196453"/>
                </a:lnTo>
                <a:lnTo>
                  <a:pt x="742131" y="195262"/>
                </a:lnTo>
                <a:lnTo>
                  <a:pt x="743715" y="194469"/>
                </a:lnTo>
                <a:lnTo>
                  <a:pt x="745696" y="194072"/>
                </a:lnTo>
                <a:lnTo>
                  <a:pt x="746488" y="194072"/>
                </a:lnTo>
                <a:lnTo>
                  <a:pt x="747280" y="194866"/>
                </a:lnTo>
                <a:lnTo>
                  <a:pt x="747676" y="186531"/>
                </a:lnTo>
                <a:lnTo>
                  <a:pt x="748072" y="178594"/>
                </a:lnTo>
                <a:lnTo>
                  <a:pt x="748864" y="171450"/>
                </a:lnTo>
                <a:lnTo>
                  <a:pt x="750052" y="164306"/>
                </a:lnTo>
                <a:lnTo>
                  <a:pt x="749260" y="155575"/>
                </a:lnTo>
                <a:lnTo>
                  <a:pt x="748864" y="147637"/>
                </a:lnTo>
                <a:lnTo>
                  <a:pt x="748864" y="139700"/>
                </a:lnTo>
                <a:lnTo>
                  <a:pt x="749260" y="132556"/>
                </a:lnTo>
                <a:lnTo>
                  <a:pt x="750052" y="125809"/>
                </a:lnTo>
                <a:lnTo>
                  <a:pt x="751240" y="119459"/>
                </a:lnTo>
                <a:lnTo>
                  <a:pt x="752429" y="113506"/>
                </a:lnTo>
                <a:lnTo>
                  <a:pt x="754013" y="107553"/>
                </a:lnTo>
                <a:lnTo>
                  <a:pt x="755993" y="102394"/>
                </a:lnTo>
                <a:lnTo>
                  <a:pt x="758369" y="98028"/>
                </a:lnTo>
                <a:lnTo>
                  <a:pt x="760746" y="93265"/>
                </a:lnTo>
                <a:lnTo>
                  <a:pt x="763122" y="89694"/>
                </a:lnTo>
                <a:lnTo>
                  <a:pt x="766686" y="85725"/>
                </a:lnTo>
                <a:lnTo>
                  <a:pt x="769459" y="82153"/>
                </a:lnTo>
                <a:lnTo>
                  <a:pt x="773419" y="79375"/>
                </a:lnTo>
                <a:lnTo>
                  <a:pt x="776984" y="76994"/>
                </a:lnTo>
                <a:lnTo>
                  <a:pt x="760350" y="76994"/>
                </a:lnTo>
                <a:lnTo>
                  <a:pt x="747280" y="77390"/>
                </a:lnTo>
                <a:lnTo>
                  <a:pt x="735794" y="78184"/>
                </a:lnTo>
                <a:lnTo>
                  <a:pt x="743715" y="73819"/>
                </a:lnTo>
                <a:lnTo>
                  <a:pt x="752032" y="68659"/>
                </a:lnTo>
                <a:lnTo>
                  <a:pt x="759953" y="63500"/>
                </a:lnTo>
                <a:lnTo>
                  <a:pt x="767874" y="57150"/>
                </a:lnTo>
                <a:lnTo>
                  <a:pt x="782924" y="45640"/>
                </a:lnTo>
                <a:lnTo>
                  <a:pt x="790053" y="40878"/>
                </a:lnTo>
                <a:lnTo>
                  <a:pt x="796390" y="36909"/>
                </a:lnTo>
                <a:lnTo>
                  <a:pt x="814212" y="28178"/>
                </a:lnTo>
                <a:lnTo>
                  <a:pt x="831242" y="21034"/>
                </a:lnTo>
                <a:lnTo>
                  <a:pt x="848273" y="15081"/>
                </a:lnTo>
                <a:lnTo>
                  <a:pt x="864511" y="9922"/>
                </a:lnTo>
                <a:lnTo>
                  <a:pt x="880749" y="5953"/>
                </a:lnTo>
                <a:lnTo>
                  <a:pt x="895799" y="3175"/>
                </a:lnTo>
                <a:lnTo>
                  <a:pt x="910849" y="1587"/>
                </a:lnTo>
                <a:lnTo>
                  <a:pt x="925106" y="0"/>
                </a:lnTo>
                <a:close/>
              </a:path>
            </a:pathLst>
          </a:custGeom>
          <a:solidFill>
            <a:srgbClr val="8EE2AD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812540" y="1907540"/>
            <a:ext cx="605790" cy="582930"/>
            <a:chOff x="5982" y="2696"/>
            <a:chExt cx="954" cy="918"/>
          </a:xfrm>
        </p:grpSpPr>
        <p:sp>
          <p:nvSpPr>
            <p:cNvPr id="48" name="椭圆 47"/>
            <p:cNvSpPr/>
            <p:nvPr/>
          </p:nvSpPr>
          <p:spPr>
            <a:xfrm>
              <a:off x="5982" y="2717"/>
              <a:ext cx="894" cy="89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sym typeface="+mn-ea"/>
              </a:endParaRPr>
            </a:p>
          </p:txBody>
        </p:sp>
        <p:sp>
          <p:nvSpPr>
            <p:cNvPr id="11" name="文本框 20"/>
            <p:cNvSpPr txBox="1"/>
            <p:nvPr/>
          </p:nvSpPr>
          <p:spPr>
            <a:xfrm flipH="1">
              <a:off x="5982" y="2696"/>
              <a:ext cx="954" cy="919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p>
              <a:pPr lvl="0"/>
              <a:r>
                <a:rPr lang="en-US" altLang="zh-CN" sz="3200">
                  <a:solidFill>
                    <a:schemeClr val="bg1"/>
                  </a:solidFill>
                  <a:latin typeface="Impact" panose="020B0806030902050204" charset="0"/>
                  <a:ea typeface="微软雅黑" panose="020B0503020204020204" charset="-122"/>
                  <a:sym typeface="Arial" panose="020B0604020202020204" pitchFamily="34" charset="0"/>
                </a:rPr>
                <a:t>01</a:t>
              </a:r>
              <a:endParaRPr lang="en-US" altLang="zh-CN" sz="32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151505" y="3333115"/>
            <a:ext cx="605790" cy="583565"/>
            <a:chOff x="5982" y="2696"/>
            <a:chExt cx="954" cy="919"/>
          </a:xfrm>
        </p:grpSpPr>
        <p:sp>
          <p:nvSpPr>
            <p:cNvPr id="6" name="椭圆 5"/>
            <p:cNvSpPr/>
            <p:nvPr/>
          </p:nvSpPr>
          <p:spPr>
            <a:xfrm>
              <a:off x="5982" y="2717"/>
              <a:ext cx="894" cy="89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sym typeface="+mn-ea"/>
              </a:endParaRPr>
            </a:p>
          </p:txBody>
        </p:sp>
        <p:sp>
          <p:nvSpPr>
            <p:cNvPr id="7" name="文本框 20"/>
            <p:cNvSpPr txBox="1"/>
            <p:nvPr/>
          </p:nvSpPr>
          <p:spPr>
            <a:xfrm flipH="1">
              <a:off x="5982" y="2696"/>
              <a:ext cx="954" cy="919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p>
              <a:pPr lvl="0"/>
              <a:r>
                <a:rPr lang="en-US" altLang="zh-CN" sz="3200">
                  <a:solidFill>
                    <a:schemeClr val="bg1"/>
                  </a:solidFill>
                  <a:latin typeface="Impact" panose="020B0806030902050204" charset="0"/>
                  <a:ea typeface="微软雅黑" panose="020B0503020204020204" charset="-122"/>
                  <a:sym typeface="Arial" panose="020B0604020202020204" pitchFamily="34" charset="0"/>
                </a:rPr>
                <a:t>02</a:t>
              </a:r>
              <a:endParaRPr lang="en-US" altLang="zh-CN" sz="32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774440" y="4838065"/>
            <a:ext cx="690880" cy="583565"/>
            <a:chOff x="5982" y="2696"/>
            <a:chExt cx="1088" cy="919"/>
          </a:xfrm>
        </p:grpSpPr>
        <p:sp>
          <p:nvSpPr>
            <p:cNvPr id="10" name="椭圆 9"/>
            <p:cNvSpPr/>
            <p:nvPr/>
          </p:nvSpPr>
          <p:spPr>
            <a:xfrm>
              <a:off x="5982" y="2717"/>
              <a:ext cx="894" cy="89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sym typeface="+mn-ea"/>
              </a:endParaRPr>
            </a:p>
          </p:txBody>
        </p:sp>
        <p:sp>
          <p:nvSpPr>
            <p:cNvPr id="12" name="文本框 20"/>
            <p:cNvSpPr txBox="1"/>
            <p:nvPr/>
          </p:nvSpPr>
          <p:spPr>
            <a:xfrm flipH="1">
              <a:off x="5982" y="2696"/>
              <a:ext cx="1088" cy="919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p>
              <a:pPr lvl="0"/>
              <a:r>
                <a:rPr lang="en-US" altLang="zh-CN" sz="3200">
                  <a:solidFill>
                    <a:schemeClr val="bg1"/>
                  </a:solidFill>
                  <a:latin typeface="Impact" panose="020B0806030902050204" charset="0"/>
                  <a:ea typeface="微软雅黑" panose="020B0503020204020204" charset="-122"/>
                  <a:sym typeface="Arial" panose="020B0604020202020204" pitchFamily="34" charset="0"/>
                </a:rPr>
                <a:t>03</a:t>
              </a:r>
              <a:endParaRPr lang="en-US" altLang="zh-CN" sz="32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7834630" y="1963420"/>
            <a:ext cx="605790" cy="583565"/>
            <a:chOff x="5960" y="2696"/>
            <a:chExt cx="954" cy="919"/>
          </a:xfrm>
        </p:grpSpPr>
        <p:sp>
          <p:nvSpPr>
            <p:cNvPr id="14" name="椭圆 13"/>
            <p:cNvSpPr/>
            <p:nvPr/>
          </p:nvSpPr>
          <p:spPr>
            <a:xfrm>
              <a:off x="5982" y="2717"/>
              <a:ext cx="894" cy="89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sym typeface="+mn-ea"/>
              </a:endParaRPr>
            </a:p>
          </p:txBody>
        </p:sp>
        <p:sp>
          <p:nvSpPr>
            <p:cNvPr id="15" name="文本框 20"/>
            <p:cNvSpPr txBox="1"/>
            <p:nvPr/>
          </p:nvSpPr>
          <p:spPr>
            <a:xfrm flipH="1">
              <a:off x="5960" y="2696"/>
              <a:ext cx="954" cy="919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p>
              <a:pPr lvl="0"/>
              <a:r>
                <a:rPr lang="en-US" altLang="zh-CN" sz="3200">
                  <a:solidFill>
                    <a:schemeClr val="bg1"/>
                  </a:solidFill>
                  <a:latin typeface="Impact" panose="020B0806030902050204" charset="0"/>
                  <a:ea typeface="微软雅黑" panose="020B0503020204020204" charset="-122"/>
                  <a:sym typeface="Arial" panose="020B0604020202020204" pitchFamily="34" charset="0"/>
                </a:rPr>
                <a:t>04</a:t>
              </a:r>
              <a:endParaRPr lang="en-US" altLang="zh-CN" sz="32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796530" y="4893945"/>
            <a:ext cx="643890" cy="583565"/>
            <a:chOff x="5960" y="2696"/>
            <a:chExt cx="1014" cy="919"/>
          </a:xfrm>
        </p:grpSpPr>
        <p:sp>
          <p:nvSpPr>
            <p:cNvPr id="17" name="椭圆 16"/>
            <p:cNvSpPr/>
            <p:nvPr/>
          </p:nvSpPr>
          <p:spPr>
            <a:xfrm>
              <a:off x="5982" y="2717"/>
              <a:ext cx="894" cy="89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sym typeface="+mn-ea"/>
              </a:endParaRPr>
            </a:p>
          </p:txBody>
        </p:sp>
        <p:sp>
          <p:nvSpPr>
            <p:cNvPr id="18" name="文本框 20"/>
            <p:cNvSpPr txBox="1"/>
            <p:nvPr/>
          </p:nvSpPr>
          <p:spPr>
            <a:xfrm flipH="1">
              <a:off x="5960" y="2696"/>
              <a:ext cx="1014" cy="919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p>
              <a:pPr lvl="0"/>
              <a:r>
                <a:rPr lang="en-US" altLang="zh-CN" sz="3200">
                  <a:solidFill>
                    <a:schemeClr val="bg1"/>
                  </a:solidFill>
                  <a:latin typeface="Impact" panose="020B0806030902050204" charset="0"/>
                  <a:ea typeface="微软雅黑" panose="020B0503020204020204" charset="-122"/>
                  <a:sym typeface="Arial" panose="020B0604020202020204" pitchFamily="34" charset="0"/>
                </a:rPr>
                <a:t>06</a:t>
              </a:r>
              <a:endParaRPr lang="en-US" altLang="zh-CN" sz="32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440420" y="3375660"/>
            <a:ext cx="760730" cy="583565"/>
            <a:chOff x="5960" y="2696"/>
            <a:chExt cx="1198" cy="919"/>
          </a:xfrm>
        </p:grpSpPr>
        <p:sp>
          <p:nvSpPr>
            <p:cNvPr id="20" name="椭圆 19"/>
            <p:cNvSpPr/>
            <p:nvPr/>
          </p:nvSpPr>
          <p:spPr>
            <a:xfrm>
              <a:off x="5982" y="2717"/>
              <a:ext cx="894" cy="89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sym typeface="+mn-ea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 flipH="1">
              <a:off x="5960" y="2696"/>
              <a:ext cx="1198" cy="919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p>
              <a:pPr lvl="0"/>
              <a:r>
                <a:rPr lang="en-US" altLang="zh-CN" sz="3200">
                  <a:solidFill>
                    <a:schemeClr val="bg1"/>
                  </a:solidFill>
                  <a:latin typeface="Impact" panose="020B0806030902050204" charset="0"/>
                  <a:ea typeface="微软雅黑" panose="020B0503020204020204" charset="-122"/>
                  <a:sym typeface="Arial" panose="020B0604020202020204" pitchFamily="34" charset="0"/>
                </a:rPr>
                <a:t>05</a:t>
              </a:r>
              <a:endParaRPr lang="en-US" altLang="zh-CN" sz="32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cxnSp>
        <p:nvCxnSpPr>
          <p:cNvPr id="22" name="直接箭头连接符 21"/>
          <p:cNvCxnSpPr/>
          <p:nvPr/>
        </p:nvCxnSpPr>
        <p:spPr>
          <a:xfrm>
            <a:off x="4342130" y="2338705"/>
            <a:ext cx="468000" cy="304165"/>
          </a:xfrm>
          <a:prstGeom prst="straightConnector1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>
            <a:off x="3810000" y="3618230"/>
            <a:ext cx="570230" cy="12700"/>
          </a:xfrm>
          <a:prstGeom prst="straightConnector1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 flipV="1">
            <a:off x="4290695" y="4785360"/>
            <a:ext cx="405130" cy="121920"/>
          </a:xfrm>
          <a:prstGeom prst="straightConnector1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 flipH="1">
            <a:off x="7430770" y="2367915"/>
            <a:ext cx="468000" cy="304165"/>
          </a:xfrm>
          <a:prstGeom prst="straightConnector1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>
          <a:xfrm flipH="1">
            <a:off x="7769225" y="3660775"/>
            <a:ext cx="570230" cy="12700"/>
          </a:xfrm>
          <a:prstGeom prst="straightConnector1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/>
        </p:nvCxnSpPr>
        <p:spPr>
          <a:xfrm flipH="1" flipV="1">
            <a:off x="7379335" y="4814570"/>
            <a:ext cx="405130" cy="121920"/>
          </a:xfrm>
          <a:prstGeom prst="straightConnector1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/>
        </p:nvSpPr>
        <p:spPr>
          <a:xfrm flipH="1">
            <a:off x="7735570" y="5519420"/>
            <a:ext cx="3749675" cy="5327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 flipH="1">
            <a:off x="8339455" y="3959225"/>
            <a:ext cx="3749675" cy="5327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 flipH="1">
            <a:off x="7898765" y="2574925"/>
            <a:ext cx="3749675" cy="5327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 flipH="1">
            <a:off x="715645" y="5477510"/>
            <a:ext cx="3749675" cy="5327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 flipH="1">
            <a:off x="62865" y="3916680"/>
            <a:ext cx="3749675" cy="5327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 flipH="1">
            <a:off x="541020" y="2491105"/>
            <a:ext cx="3749675" cy="5327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-12065" y="177800"/>
            <a:ext cx="4264025" cy="558800"/>
          </a:xfrm>
          <a:prstGeom prst="rect">
            <a:avLst/>
          </a:prstGeom>
          <a:solidFill>
            <a:srgbClr val="CCF2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 rot="0">
            <a:off x="211455" y="177800"/>
            <a:ext cx="3956050" cy="588415"/>
            <a:chOff x="681" y="3617"/>
            <a:chExt cx="7384" cy="922"/>
          </a:xfrm>
        </p:grpSpPr>
        <p:sp>
          <p:nvSpPr>
            <p:cNvPr id="38" name="TextBox 25"/>
            <p:cNvSpPr txBox="1"/>
            <p:nvPr/>
          </p:nvSpPr>
          <p:spPr>
            <a:xfrm flipH="1">
              <a:off x="681" y="3617"/>
              <a:ext cx="6541" cy="55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p>
              <a:pPr lvl="0" algn="l" fontAlgn="base"/>
              <a:r>
                <a:rPr lang="zh-CN" altLang="zh-CN" sz="160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cs"/>
                  <a:sym typeface="微软雅黑" panose="020B0503020204020204" charset="-122"/>
                </a:rPr>
                <a:t>请在此处输入所需标题</a:t>
              </a:r>
              <a:endParaRPr lang="zh-CN" altLang="zh-CN" sz="1600" strike="noStrike" noProof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endParaRPr>
            </a:p>
          </p:txBody>
        </p:sp>
        <p:sp>
          <p:nvSpPr>
            <p:cNvPr id="2" name="TextBox 25"/>
            <p:cNvSpPr txBox="1"/>
            <p:nvPr/>
          </p:nvSpPr>
          <p:spPr>
            <a:xfrm flipH="1">
              <a:off x="681" y="3987"/>
              <a:ext cx="7384" cy="55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p>
              <a:pPr lvl="0" algn="l" fontAlgn="base"/>
              <a:r>
                <a:rPr lang="zh-CN" altLang="zh-CN" sz="160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cs"/>
                  <a:sym typeface="微软雅黑" panose="020B0503020204020204" charset="-122"/>
                </a:rPr>
                <a:t>Please enter the required title here</a:t>
              </a:r>
              <a:endParaRPr lang="zh-CN" altLang="zh-CN" sz="1600" strike="noStrike" noProof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endParaRPr>
            </a:p>
          </p:txBody>
        </p:sp>
      </p:grpSp>
      <p:sp>
        <p:nvSpPr>
          <p:cNvPr id="10" name="团队"/>
          <p:cNvSpPr/>
          <p:nvPr/>
        </p:nvSpPr>
        <p:spPr bwMode="auto">
          <a:xfrm>
            <a:off x="789305" y="3181985"/>
            <a:ext cx="3613150" cy="3472815"/>
          </a:xfrm>
          <a:custGeom>
            <a:avLst/>
            <a:gdLst>
              <a:gd name="T0" fmla="*/ 319185 w 2025650"/>
              <a:gd name="T1" fmla="*/ 1770637 h 2439988"/>
              <a:gd name="T2" fmla="*/ 352308 w 2025650"/>
              <a:gd name="T3" fmla="*/ 1555371 h 2439988"/>
              <a:gd name="T4" fmla="*/ 1125913 w 2025650"/>
              <a:gd name="T5" fmla="*/ 642208 h 2439988"/>
              <a:gd name="T6" fmla="*/ 112476 w 2025650"/>
              <a:gd name="T7" fmla="*/ 607744 h 2439988"/>
              <a:gd name="T8" fmla="*/ 191476 w 2025650"/>
              <a:gd name="T9" fmla="*/ 698559 h 2439988"/>
              <a:gd name="T10" fmla="*/ 1370687 w 2025650"/>
              <a:gd name="T11" fmla="*/ 553121 h 2439988"/>
              <a:gd name="T12" fmla="*/ 307318 w 2025650"/>
              <a:gd name="T13" fmla="*/ 53471 h 2439988"/>
              <a:gd name="T14" fmla="*/ 347172 w 2025650"/>
              <a:gd name="T15" fmla="*/ 153492 h 2439988"/>
              <a:gd name="T16" fmla="*/ 335658 w 2025650"/>
              <a:gd name="T17" fmla="*/ 264665 h 2439988"/>
              <a:gd name="T18" fmla="*/ 333001 w 2025650"/>
              <a:gd name="T19" fmla="*/ 383450 h 2439988"/>
              <a:gd name="T20" fmla="*/ 429360 w 2025650"/>
              <a:gd name="T21" fmla="*/ 504183 h 2439988"/>
              <a:gd name="T22" fmla="*/ 507650 w 2025650"/>
              <a:gd name="T23" fmla="*/ 362030 h 2439988"/>
              <a:gd name="T24" fmla="*/ 541836 w 2025650"/>
              <a:gd name="T25" fmla="*/ 304142 h 2439988"/>
              <a:gd name="T26" fmla="*/ 562205 w 2025650"/>
              <a:gd name="T27" fmla="*/ 333174 h 2439988"/>
              <a:gd name="T28" fmla="*/ 519341 w 2025650"/>
              <a:gd name="T29" fmla="*/ 411598 h 2439988"/>
              <a:gd name="T30" fmla="*/ 476652 w 2025650"/>
              <a:gd name="T31" fmla="*/ 616241 h 2439988"/>
              <a:gd name="T32" fmla="*/ 442998 w 2025650"/>
              <a:gd name="T33" fmla="*/ 769724 h 2439988"/>
              <a:gd name="T34" fmla="*/ 447249 w 2025650"/>
              <a:gd name="T35" fmla="*/ 1174231 h 2439988"/>
              <a:gd name="T36" fmla="*/ 478778 w 2025650"/>
              <a:gd name="T37" fmla="*/ 1724255 h 2439988"/>
              <a:gd name="T38" fmla="*/ 464431 w 2025650"/>
              <a:gd name="T39" fmla="*/ 1899512 h 2439988"/>
              <a:gd name="T40" fmla="*/ 286771 w 2025650"/>
              <a:gd name="T41" fmla="*/ 1820381 h 2439988"/>
              <a:gd name="T42" fmla="*/ 170043 w 2025650"/>
              <a:gd name="T43" fmla="*/ 1717174 h 2439988"/>
              <a:gd name="T44" fmla="*/ 228673 w 2025650"/>
              <a:gd name="T45" fmla="*/ 1268764 h 2439988"/>
              <a:gd name="T46" fmla="*/ 173763 w 2025650"/>
              <a:gd name="T47" fmla="*/ 870984 h 2439988"/>
              <a:gd name="T48" fmla="*/ 9565 w 2025650"/>
              <a:gd name="T49" fmla="*/ 629695 h 2439988"/>
              <a:gd name="T50" fmla="*/ 104329 w 2025650"/>
              <a:gd name="T51" fmla="*/ 385221 h 2439988"/>
              <a:gd name="T52" fmla="*/ 207240 w 2025650"/>
              <a:gd name="T53" fmla="*/ 266967 h 2439988"/>
              <a:gd name="T54" fmla="*/ 136566 w 2025650"/>
              <a:gd name="T55" fmla="*/ 164999 h 2439988"/>
              <a:gd name="T56" fmla="*/ 174295 w 2025650"/>
              <a:gd name="T57" fmla="*/ 75954 h 2439988"/>
              <a:gd name="T58" fmla="*/ 985487 w 2025650"/>
              <a:gd name="T59" fmla="*/ 74210 h 2439988"/>
              <a:gd name="T60" fmla="*/ 959135 w 2025650"/>
              <a:gd name="T61" fmla="*/ 282140 h 2439988"/>
              <a:gd name="T62" fmla="*/ 1073740 w 2025650"/>
              <a:gd name="T63" fmla="*/ 416568 h 2439988"/>
              <a:gd name="T64" fmla="*/ 1213282 w 2025650"/>
              <a:gd name="T65" fmla="*/ 263542 h 2439988"/>
              <a:gd name="T66" fmla="*/ 1155803 w 2025650"/>
              <a:gd name="T67" fmla="*/ 128938 h 2439988"/>
              <a:gd name="T68" fmla="*/ 1291631 w 2025650"/>
              <a:gd name="T69" fmla="*/ 33474 h 2439988"/>
              <a:gd name="T70" fmla="*/ 1311616 w 2025650"/>
              <a:gd name="T71" fmla="*/ 197303 h 2439988"/>
              <a:gd name="T72" fmla="*/ 1398985 w 2025650"/>
              <a:gd name="T73" fmla="*/ 316854 h 2439988"/>
              <a:gd name="T74" fmla="*/ 1419147 w 2025650"/>
              <a:gd name="T75" fmla="*/ 690560 h 2439988"/>
              <a:gd name="T76" fmla="*/ 1374932 w 2025650"/>
              <a:gd name="T77" fmla="*/ 758571 h 2439988"/>
              <a:gd name="T78" fmla="*/ 1471144 w 2025650"/>
              <a:gd name="T79" fmla="*/ 1362877 h 2439988"/>
              <a:gd name="T80" fmla="*/ 1579205 w 2025650"/>
              <a:gd name="T81" fmla="*/ 1830807 h 2439988"/>
              <a:gd name="T82" fmla="*/ 1463185 w 2025650"/>
              <a:gd name="T83" fmla="*/ 1820535 h 2439988"/>
              <a:gd name="T84" fmla="*/ 1321167 w 2025650"/>
              <a:gd name="T85" fmla="*/ 1653518 h 2439988"/>
              <a:gd name="T86" fmla="*/ 1209037 w 2025650"/>
              <a:gd name="T87" fmla="*/ 1041419 h 2439988"/>
              <a:gd name="T88" fmla="*/ 1208683 w 2025650"/>
              <a:gd name="T89" fmla="*/ 1694963 h 2439988"/>
              <a:gd name="T90" fmla="*/ 1140416 w 2025650"/>
              <a:gd name="T91" fmla="*/ 1835766 h 2439988"/>
              <a:gd name="T92" fmla="*/ 1052517 w 2025650"/>
              <a:gd name="T93" fmla="*/ 1755889 h 2439988"/>
              <a:gd name="T94" fmla="*/ 1076746 w 2025650"/>
              <a:gd name="T95" fmla="*/ 728285 h 2439988"/>
              <a:gd name="T96" fmla="*/ 992031 w 2025650"/>
              <a:gd name="T97" fmla="*/ 749184 h 2439988"/>
              <a:gd name="T98" fmla="*/ 959135 w 2025650"/>
              <a:gd name="T99" fmla="*/ 1032209 h 2439988"/>
              <a:gd name="T100" fmla="*/ 857440 w 2025650"/>
              <a:gd name="T101" fmla="*/ 1586393 h 2439988"/>
              <a:gd name="T102" fmla="*/ 946401 w 2025650"/>
              <a:gd name="T103" fmla="*/ 1760140 h 2439988"/>
              <a:gd name="T104" fmla="*/ 813403 w 2025650"/>
              <a:gd name="T105" fmla="*/ 1782810 h 2439988"/>
              <a:gd name="T106" fmla="*/ 768480 w 2025650"/>
              <a:gd name="T107" fmla="*/ 1543000 h 2439988"/>
              <a:gd name="T108" fmla="*/ 778561 w 2025650"/>
              <a:gd name="T109" fmla="*/ 1250765 h 2439988"/>
              <a:gd name="T110" fmla="*/ 718605 w 2025650"/>
              <a:gd name="T111" fmla="*/ 1721352 h 2439988"/>
              <a:gd name="T112" fmla="*/ 614612 w 2025650"/>
              <a:gd name="T113" fmla="*/ 1776965 h 2439988"/>
              <a:gd name="T114" fmla="*/ 618326 w 2025650"/>
              <a:gd name="T115" fmla="*/ 1452850 h 2439988"/>
              <a:gd name="T116" fmla="*/ 654759 w 2025650"/>
              <a:gd name="T117" fmla="*/ 830832 h 2439988"/>
              <a:gd name="T118" fmla="*/ 627699 w 2025650"/>
              <a:gd name="T119" fmla="*/ 634061 h 2439988"/>
              <a:gd name="T120" fmla="*/ 701273 w 2025650"/>
              <a:gd name="T121" fmla="*/ 285505 h 2439988"/>
              <a:gd name="T122" fmla="*/ 844530 w 2025650"/>
              <a:gd name="T123" fmla="*/ 180300 h 2439988"/>
              <a:gd name="T124" fmla="*/ 841346 w 2025650"/>
              <a:gd name="T125" fmla="*/ 35245 h 243998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025650" h="2439988">
                <a:moveTo>
                  <a:pt x="434332" y="1703982"/>
                </a:moveTo>
                <a:lnTo>
                  <a:pt x="432062" y="1704209"/>
                </a:lnTo>
                <a:lnTo>
                  <a:pt x="431155" y="1704662"/>
                </a:lnTo>
                <a:lnTo>
                  <a:pt x="430020" y="1705116"/>
                </a:lnTo>
                <a:lnTo>
                  <a:pt x="429112" y="1706023"/>
                </a:lnTo>
                <a:lnTo>
                  <a:pt x="428432" y="1706929"/>
                </a:lnTo>
                <a:lnTo>
                  <a:pt x="427524" y="1707836"/>
                </a:lnTo>
                <a:lnTo>
                  <a:pt x="427070" y="1709424"/>
                </a:lnTo>
                <a:lnTo>
                  <a:pt x="426616" y="1711238"/>
                </a:lnTo>
                <a:lnTo>
                  <a:pt x="426389" y="1713052"/>
                </a:lnTo>
                <a:lnTo>
                  <a:pt x="425935" y="1721214"/>
                </a:lnTo>
                <a:lnTo>
                  <a:pt x="424347" y="1735953"/>
                </a:lnTo>
                <a:lnTo>
                  <a:pt x="422078" y="1755452"/>
                </a:lnTo>
                <a:lnTo>
                  <a:pt x="419355" y="1778353"/>
                </a:lnTo>
                <a:lnTo>
                  <a:pt x="415951" y="1802842"/>
                </a:lnTo>
                <a:lnTo>
                  <a:pt x="414135" y="1815312"/>
                </a:lnTo>
                <a:lnTo>
                  <a:pt x="412320" y="1827783"/>
                </a:lnTo>
                <a:lnTo>
                  <a:pt x="410051" y="1839347"/>
                </a:lnTo>
                <a:lnTo>
                  <a:pt x="407782" y="1850684"/>
                </a:lnTo>
                <a:lnTo>
                  <a:pt x="405512" y="1861114"/>
                </a:lnTo>
                <a:lnTo>
                  <a:pt x="403016" y="1870638"/>
                </a:lnTo>
                <a:lnTo>
                  <a:pt x="397797" y="1891271"/>
                </a:lnTo>
                <a:lnTo>
                  <a:pt x="391897" y="1916440"/>
                </a:lnTo>
                <a:lnTo>
                  <a:pt x="385770" y="1944782"/>
                </a:lnTo>
                <a:lnTo>
                  <a:pt x="379643" y="1974486"/>
                </a:lnTo>
                <a:lnTo>
                  <a:pt x="376693" y="1989451"/>
                </a:lnTo>
                <a:lnTo>
                  <a:pt x="374197" y="2004189"/>
                </a:lnTo>
                <a:lnTo>
                  <a:pt x="371701" y="2018700"/>
                </a:lnTo>
                <a:lnTo>
                  <a:pt x="369885" y="2032532"/>
                </a:lnTo>
                <a:lnTo>
                  <a:pt x="368297" y="2045456"/>
                </a:lnTo>
                <a:lnTo>
                  <a:pt x="366708" y="2057473"/>
                </a:lnTo>
                <a:lnTo>
                  <a:pt x="366028" y="2068811"/>
                </a:lnTo>
                <a:lnTo>
                  <a:pt x="365801" y="2078334"/>
                </a:lnTo>
                <a:lnTo>
                  <a:pt x="365574" y="2111438"/>
                </a:lnTo>
                <a:lnTo>
                  <a:pt x="365801" y="2126177"/>
                </a:lnTo>
                <a:lnTo>
                  <a:pt x="366028" y="2133659"/>
                </a:lnTo>
                <a:lnTo>
                  <a:pt x="366481" y="2140915"/>
                </a:lnTo>
                <a:lnTo>
                  <a:pt x="367162" y="2147717"/>
                </a:lnTo>
                <a:lnTo>
                  <a:pt x="368070" y="2154973"/>
                </a:lnTo>
                <a:lnTo>
                  <a:pt x="369205" y="2162229"/>
                </a:lnTo>
                <a:lnTo>
                  <a:pt x="371020" y="2169258"/>
                </a:lnTo>
                <a:lnTo>
                  <a:pt x="372835" y="2176513"/>
                </a:lnTo>
                <a:lnTo>
                  <a:pt x="375332" y="2183996"/>
                </a:lnTo>
                <a:lnTo>
                  <a:pt x="378055" y="2191705"/>
                </a:lnTo>
                <a:lnTo>
                  <a:pt x="381458" y="2199414"/>
                </a:lnTo>
                <a:lnTo>
                  <a:pt x="387585" y="2213926"/>
                </a:lnTo>
                <a:lnTo>
                  <a:pt x="392578" y="2226397"/>
                </a:lnTo>
                <a:lnTo>
                  <a:pt x="396435" y="2236827"/>
                </a:lnTo>
                <a:lnTo>
                  <a:pt x="399612" y="2245443"/>
                </a:lnTo>
                <a:lnTo>
                  <a:pt x="402108" y="2252926"/>
                </a:lnTo>
                <a:lnTo>
                  <a:pt x="404605" y="2259274"/>
                </a:lnTo>
                <a:lnTo>
                  <a:pt x="405966" y="2262449"/>
                </a:lnTo>
                <a:lnTo>
                  <a:pt x="407555" y="2265170"/>
                </a:lnTo>
                <a:lnTo>
                  <a:pt x="408916" y="2267891"/>
                </a:lnTo>
                <a:lnTo>
                  <a:pt x="410959" y="2270385"/>
                </a:lnTo>
                <a:lnTo>
                  <a:pt x="415270" y="2275600"/>
                </a:lnTo>
                <a:lnTo>
                  <a:pt x="419809" y="2281042"/>
                </a:lnTo>
                <a:lnTo>
                  <a:pt x="422305" y="2283536"/>
                </a:lnTo>
                <a:lnTo>
                  <a:pt x="425028" y="2285803"/>
                </a:lnTo>
                <a:lnTo>
                  <a:pt x="427751" y="2288071"/>
                </a:lnTo>
                <a:lnTo>
                  <a:pt x="430928" y="2290338"/>
                </a:lnTo>
                <a:lnTo>
                  <a:pt x="433878" y="2292379"/>
                </a:lnTo>
                <a:lnTo>
                  <a:pt x="437055" y="2294193"/>
                </a:lnTo>
                <a:lnTo>
                  <a:pt x="440459" y="2295780"/>
                </a:lnTo>
                <a:lnTo>
                  <a:pt x="443636" y="2297140"/>
                </a:lnTo>
                <a:lnTo>
                  <a:pt x="447493" y="2298274"/>
                </a:lnTo>
                <a:lnTo>
                  <a:pt x="450897" y="2298954"/>
                </a:lnTo>
                <a:lnTo>
                  <a:pt x="454528" y="2299635"/>
                </a:lnTo>
                <a:lnTo>
                  <a:pt x="458612" y="2299861"/>
                </a:lnTo>
                <a:lnTo>
                  <a:pt x="492424" y="2299861"/>
                </a:lnTo>
                <a:lnTo>
                  <a:pt x="491063" y="2296460"/>
                </a:lnTo>
                <a:lnTo>
                  <a:pt x="490155" y="2292832"/>
                </a:lnTo>
                <a:lnTo>
                  <a:pt x="489474" y="2288297"/>
                </a:lnTo>
                <a:lnTo>
                  <a:pt x="489020" y="2285576"/>
                </a:lnTo>
                <a:lnTo>
                  <a:pt x="488793" y="2282856"/>
                </a:lnTo>
                <a:lnTo>
                  <a:pt x="488793" y="2280135"/>
                </a:lnTo>
                <a:lnTo>
                  <a:pt x="488793" y="2277187"/>
                </a:lnTo>
                <a:lnTo>
                  <a:pt x="489474" y="2274239"/>
                </a:lnTo>
                <a:lnTo>
                  <a:pt x="490155" y="2271065"/>
                </a:lnTo>
                <a:lnTo>
                  <a:pt x="490836" y="2268117"/>
                </a:lnTo>
                <a:lnTo>
                  <a:pt x="492424" y="2265170"/>
                </a:lnTo>
                <a:lnTo>
                  <a:pt x="498778" y="2252472"/>
                </a:lnTo>
                <a:lnTo>
                  <a:pt x="505586" y="2239774"/>
                </a:lnTo>
                <a:lnTo>
                  <a:pt x="512847" y="2226397"/>
                </a:lnTo>
                <a:lnTo>
                  <a:pt x="513755" y="2221408"/>
                </a:lnTo>
                <a:lnTo>
                  <a:pt x="515116" y="2209391"/>
                </a:lnTo>
                <a:lnTo>
                  <a:pt x="516024" y="2201682"/>
                </a:lnTo>
                <a:lnTo>
                  <a:pt x="516478" y="2193746"/>
                </a:lnTo>
                <a:lnTo>
                  <a:pt x="516705" y="2186036"/>
                </a:lnTo>
                <a:lnTo>
                  <a:pt x="516705" y="2178781"/>
                </a:lnTo>
                <a:lnTo>
                  <a:pt x="516251" y="2175380"/>
                </a:lnTo>
                <a:lnTo>
                  <a:pt x="515570" y="2171525"/>
                </a:lnTo>
                <a:lnTo>
                  <a:pt x="515116" y="2167897"/>
                </a:lnTo>
                <a:lnTo>
                  <a:pt x="514209" y="2163816"/>
                </a:lnTo>
                <a:lnTo>
                  <a:pt x="511940" y="2155653"/>
                </a:lnTo>
                <a:lnTo>
                  <a:pt x="508990" y="2146583"/>
                </a:lnTo>
                <a:lnTo>
                  <a:pt x="505586" y="2136380"/>
                </a:lnTo>
                <a:lnTo>
                  <a:pt x="501274" y="2125496"/>
                </a:lnTo>
                <a:lnTo>
                  <a:pt x="492424" y="2099874"/>
                </a:lnTo>
                <a:lnTo>
                  <a:pt x="489701" y="2092845"/>
                </a:lnTo>
                <a:lnTo>
                  <a:pt x="486297" y="2084909"/>
                </a:lnTo>
                <a:lnTo>
                  <a:pt x="479263" y="2067223"/>
                </a:lnTo>
                <a:lnTo>
                  <a:pt x="471320" y="2047723"/>
                </a:lnTo>
                <a:lnTo>
                  <a:pt x="467009" y="2037293"/>
                </a:lnTo>
                <a:lnTo>
                  <a:pt x="462924" y="2026410"/>
                </a:lnTo>
                <a:lnTo>
                  <a:pt x="458839" y="2015073"/>
                </a:lnTo>
                <a:lnTo>
                  <a:pt x="454982" y="2003735"/>
                </a:lnTo>
                <a:lnTo>
                  <a:pt x="451351" y="1992172"/>
                </a:lnTo>
                <a:lnTo>
                  <a:pt x="447947" y="1980154"/>
                </a:lnTo>
                <a:lnTo>
                  <a:pt x="445224" y="1968137"/>
                </a:lnTo>
                <a:lnTo>
                  <a:pt x="442728" y="1955893"/>
                </a:lnTo>
                <a:lnTo>
                  <a:pt x="440686" y="1943422"/>
                </a:lnTo>
                <a:lnTo>
                  <a:pt x="440005" y="1937300"/>
                </a:lnTo>
                <a:lnTo>
                  <a:pt x="439551" y="1931405"/>
                </a:lnTo>
                <a:lnTo>
                  <a:pt x="438416" y="1918480"/>
                </a:lnTo>
                <a:lnTo>
                  <a:pt x="437962" y="1904876"/>
                </a:lnTo>
                <a:lnTo>
                  <a:pt x="437509" y="1890818"/>
                </a:lnTo>
                <a:lnTo>
                  <a:pt x="437282" y="1876306"/>
                </a:lnTo>
                <a:lnTo>
                  <a:pt x="437282" y="1861568"/>
                </a:lnTo>
                <a:lnTo>
                  <a:pt x="437282" y="1846830"/>
                </a:lnTo>
                <a:lnTo>
                  <a:pt x="437962" y="1817807"/>
                </a:lnTo>
                <a:lnTo>
                  <a:pt x="438870" y="1790824"/>
                </a:lnTo>
                <a:lnTo>
                  <a:pt x="439778" y="1767016"/>
                </a:lnTo>
                <a:lnTo>
                  <a:pt x="440686" y="1747743"/>
                </a:lnTo>
                <a:lnTo>
                  <a:pt x="441820" y="1735272"/>
                </a:lnTo>
                <a:lnTo>
                  <a:pt x="442728" y="1719854"/>
                </a:lnTo>
                <a:lnTo>
                  <a:pt x="443182" y="1714639"/>
                </a:lnTo>
                <a:lnTo>
                  <a:pt x="443409" y="1710557"/>
                </a:lnTo>
                <a:lnTo>
                  <a:pt x="443182" y="1707836"/>
                </a:lnTo>
                <a:lnTo>
                  <a:pt x="442955" y="1706929"/>
                </a:lnTo>
                <a:lnTo>
                  <a:pt x="442728" y="1706249"/>
                </a:lnTo>
                <a:lnTo>
                  <a:pt x="442501" y="1705342"/>
                </a:lnTo>
                <a:lnTo>
                  <a:pt x="442047" y="1704889"/>
                </a:lnTo>
                <a:lnTo>
                  <a:pt x="441139" y="1704662"/>
                </a:lnTo>
                <a:lnTo>
                  <a:pt x="440459" y="1704662"/>
                </a:lnTo>
                <a:lnTo>
                  <a:pt x="436601" y="1703982"/>
                </a:lnTo>
                <a:lnTo>
                  <a:pt x="434332" y="1703982"/>
                </a:lnTo>
                <a:close/>
                <a:moveTo>
                  <a:pt x="1455803" y="774243"/>
                </a:moveTo>
                <a:lnTo>
                  <a:pt x="1453311" y="774470"/>
                </a:lnTo>
                <a:lnTo>
                  <a:pt x="1450365" y="775377"/>
                </a:lnTo>
                <a:lnTo>
                  <a:pt x="1442435" y="777872"/>
                </a:lnTo>
                <a:lnTo>
                  <a:pt x="1436544" y="779460"/>
                </a:lnTo>
                <a:lnTo>
                  <a:pt x="1432692" y="780595"/>
                </a:lnTo>
                <a:lnTo>
                  <a:pt x="1431333" y="781275"/>
                </a:lnTo>
                <a:lnTo>
                  <a:pt x="1430426" y="781956"/>
                </a:lnTo>
                <a:lnTo>
                  <a:pt x="1429747" y="782636"/>
                </a:lnTo>
                <a:lnTo>
                  <a:pt x="1429294" y="783771"/>
                </a:lnTo>
                <a:lnTo>
                  <a:pt x="1429067" y="784678"/>
                </a:lnTo>
                <a:lnTo>
                  <a:pt x="1429067" y="786039"/>
                </a:lnTo>
                <a:lnTo>
                  <a:pt x="1429294" y="789895"/>
                </a:lnTo>
                <a:lnTo>
                  <a:pt x="1429973" y="795340"/>
                </a:lnTo>
                <a:lnTo>
                  <a:pt x="1430653" y="798743"/>
                </a:lnTo>
                <a:lnTo>
                  <a:pt x="1431106" y="801919"/>
                </a:lnTo>
                <a:lnTo>
                  <a:pt x="1432239" y="805321"/>
                </a:lnTo>
                <a:lnTo>
                  <a:pt x="1433145" y="808270"/>
                </a:lnTo>
                <a:lnTo>
                  <a:pt x="1434505" y="811219"/>
                </a:lnTo>
                <a:lnTo>
                  <a:pt x="1435638" y="813942"/>
                </a:lnTo>
                <a:lnTo>
                  <a:pt x="1436997" y="816437"/>
                </a:lnTo>
                <a:lnTo>
                  <a:pt x="1438130" y="818705"/>
                </a:lnTo>
                <a:lnTo>
                  <a:pt x="1439716" y="820293"/>
                </a:lnTo>
                <a:lnTo>
                  <a:pt x="1441076" y="821655"/>
                </a:lnTo>
                <a:lnTo>
                  <a:pt x="1442435" y="822562"/>
                </a:lnTo>
                <a:lnTo>
                  <a:pt x="1443795" y="822789"/>
                </a:lnTo>
                <a:lnTo>
                  <a:pt x="1444474" y="822789"/>
                </a:lnTo>
                <a:lnTo>
                  <a:pt x="1445154" y="822789"/>
                </a:lnTo>
                <a:lnTo>
                  <a:pt x="1446287" y="821881"/>
                </a:lnTo>
                <a:lnTo>
                  <a:pt x="1447646" y="820520"/>
                </a:lnTo>
                <a:lnTo>
                  <a:pt x="1448553" y="818479"/>
                </a:lnTo>
                <a:lnTo>
                  <a:pt x="1451951" y="808951"/>
                </a:lnTo>
                <a:lnTo>
                  <a:pt x="1454897" y="800784"/>
                </a:lnTo>
                <a:lnTo>
                  <a:pt x="1456936" y="793071"/>
                </a:lnTo>
                <a:lnTo>
                  <a:pt x="1457843" y="789442"/>
                </a:lnTo>
                <a:lnTo>
                  <a:pt x="1458749" y="785585"/>
                </a:lnTo>
                <a:lnTo>
                  <a:pt x="1459202" y="782182"/>
                </a:lnTo>
                <a:lnTo>
                  <a:pt x="1459429" y="779234"/>
                </a:lnTo>
                <a:lnTo>
                  <a:pt x="1459202" y="776965"/>
                </a:lnTo>
                <a:lnTo>
                  <a:pt x="1458975" y="776285"/>
                </a:lnTo>
                <a:lnTo>
                  <a:pt x="1458522" y="775377"/>
                </a:lnTo>
                <a:lnTo>
                  <a:pt x="1457843" y="774923"/>
                </a:lnTo>
                <a:lnTo>
                  <a:pt x="1457389" y="774470"/>
                </a:lnTo>
                <a:lnTo>
                  <a:pt x="1456710" y="774243"/>
                </a:lnTo>
                <a:lnTo>
                  <a:pt x="1455803" y="774243"/>
                </a:lnTo>
                <a:close/>
                <a:moveTo>
                  <a:pt x="188119" y="685908"/>
                </a:moveTo>
                <a:lnTo>
                  <a:pt x="187666" y="686135"/>
                </a:lnTo>
                <a:lnTo>
                  <a:pt x="187212" y="686588"/>
                </a:lnTo>
                <a:lnTo>
                  <a:pt x="186531" y="688175"/>
                </a:lnTo>
                <a:lnTo>
                  <a:pt x="185623" y="690670"/>
                </a:lnTo>
                <a:lnTo>
                  <a:pt x="184943" y="694071"/>
                </a:lnTo>
                <a:lnTo>
                  <a:pt x="183808" y="702007"/>
                </a:lnTo>
                <a:lnTo>
                  <a:pt x="182673" y="708582"/>
                </a:lnTo>
                <a:lnTo>
                  <a:pt x="181993" y="714704"/>
                </a:lnTo>
                <a:lnTo>
                  <a:pt x="180631" y="719919"/>
                </a:lnTo>
                <a:lnTo>
                  <a:pt x="179950" y="722414"/>
                </a:lnTo>
                <a:lnTo>
                  <a:pt x="179043" y="724454"/>
                </a:lnTo>
                <a:lnTo>
                  <a:pt x="177908" y="726722"/>
                </a:lnTo>
                <a:lnTo>
                  <a:pt x="176773" y="728762"/>
                </a:lnTo>
                <a:lnTo>
                  <a:pt x="174958" y="730803"/>
                </a:lnTo>
                <a:lnTo>
                  <a:pt x="173369" y="732390"/>
                </a:lnTo>
                <a:lnTo>
                  <a:pt x="171100" y="734431"/>
                </a:lnTo>
                <a:lnTo>
                  <a:pt x="168604" y="736245"/>
                </a:lnTo>
                <a:lnTo>
                  <a:pt x="163158" y="739419"/>
                </a:lnTo>
                <a:lnTo>
                  <a:pt x="158392" y="742594"/>
                </a:lnTo>
                <a:lnTo>
                  <a:pt x="153854" y="745768"/>
                </a:lnTo>
                <a:lnTo>
                  <a:pt x="152039" y="747582"/>
                </a:lnTo>
                <a:lnTo>
                  <a:pt x="150223" y="749169"/>
                </a:lnTo>
                <a:lnTo>
                  <a:pt x="148635" y="750983"/>
                </a:lnTo>
                <a:lnTo>
                  <a:pt x="147273" y="752797"/>
                </a:lnTo>
                <a:lnTo>
                  <a:pt x="145912" y="754838"/>
                </a:lnTo>
                <a:lnTo>
                  <a:pt x="144777" y="756878"/>
                </a:lnTo>
                <a:lnTo>
                  <a:pt x="144096" y="758919"/>
                </a:lnTo>
                <a:lnTo>
                  <a:pt x="143416" y="761186"/>
                </a:lnTo>
                <a:lnTo>
                  <a:pt x="142962" y="763681"/>
                </a:lnTo>
                <a:lnTo>
                  <a:pt x="142962" y="766402"/>
                </a:lnTo>
                <a:lnTo>
                  <a:pt x="142962" y="771390"/>
                </a:lnTo>
                <a:lnTo>
                  <a:pt x="143189" y="775471"/>
                </a:lnTo>
                <a:lnTo>
                  <a:pt x="144096" y="778419"/>
                </a:lnTo>
                <a:lnTo>
                  <a:pt x="145004" y="781140"/>
                </a:lnTo>
                <a:lnTo>
                  <a:pt x="146592" y="783407"/>
                </a:lnTo>
                <a:lnTo>
                  <a:pt x="148181" y="785221"/>
                </a:lnTo>
                <a:lnTo>
                  <a:pt x="150677" y="787489"/>
                </a:lnTo>
                <a:lnTo>
                  <a:pt x="153854" y="790210"/>
                </a:lnTo>
                <a:lnTo>
                  <a:pt x="155442" y="791797"/>
                </a:lnTo>
                <a:lnTo>
                  <a:pt x="157258" y="793384"/>
                </a:lnTo>
                <a:lnTo>
                  <a:pt x="158619" y="795425"/>
                </a:lnTo>
                <a:lnTo>
                  <a:pt x="160208" y="797919"/>
                </a:lnTo>
                <a:lnTo>
                  <a:pt x="162931" y="802907"/>
                </a:lnTo>
                <a:lnTo>
                  <a:pt x="165654" y="808576"/>
                </a:lnTo>
                <a:lnTo>
                  <a:pt x="170646" y="819686"/>
                </a:lnTo>
                <a:lnTo>
                  <a:pt x="173143" y="824901"/>
                </a:lnTo>
                <a:lnTo>
                  <a:pt x="175866" y="829663"/>
                </a:lnTo>
                <a:lnTo>
                  <a:pt x="179723" y="836011"/>
                </a:lnTo>
                <a:lnTo>
                  <a:pt x="185623" y="846668"/>
                </a:lnTo>
                <a:lnTo>
                  <a:pt x="201281" y="875011"/>
                </a:lnTo>
                <a:lnTo>
                  <a:pt x="216939" y="903581"/>
                </a:lnTo>
                <a:lnTo>
                  <a:pt x="223293" y="914691"/>
                </a:lnTo>
                <a:lnTo>
                  <a:pt x="226243" y="918999"/>
                </a:lnTo>
                <a:lnTo>
                  <a:pt x="228058" y="921947"/>
                </a:lnTo>
                <a:lnTo>
                  <a:pt x="231008" y="926482"/>
                </a:lnTo>
                <a:lnTo>
                  <a:pt x="233504" y="930563"/>
                </a:lnTo>
                <a:lnTo>
                  <a:pt x="235547" y="933964"/>
                </a:lnTo>
                <a:lnTo>
                  <a:pt x="237362" y="937592"/>
                </a:lnTo>
                <a:lnTo>
                  <a:pt x="240085" y="943941"/>
                </a:lnTo>
                <a:lnTo>
                  <a:pt x="242581" y="950516"/>
                </a:lnTo>
                <a:lnTo>
                  <a:pt x="244850" y="956412"/>
                </a:lnTo>
                <a:lnTo>
                  <a:pt x="245531" y="957999"/>
                </a:lnTo>
                <a:lnTo>
                  <a:pt x="245985" y="958906"/>
                </a:lnTo>
                <a:lnTo>
                  <a:pt x="246439" y="959133"/>
                </a:lnTo>
                <a:lnTo>
                  <a:pt x="246893" y="959133"/>
                </a:lnTo>
                <a:lnTo>
                  <a:pt x="247800" y="959133"/>
                </a:lnTo>
                <a:lnTo>
                  <a:pt x="248708" y="958452"/>
                </a:lnTo>
                <a:lnTo>
                  <a:pt x="249389" y="957545"/>
                </a:lnTo>
                <a:lnTo>
                  <a:pt x="251885" y="954825"/>
                </a:lnTo>
                <a:lnTo>
                  <a:pt x="255516" y="950516"/>
                </a:lnTo>
                <a:lnTo>
                  <a:pt x="257104" y="947796"/>
                </a:lnTo>
                <a:lnTo>
                  <a:pt x="258693" y="945301"/>
                </a:lnTo>
                <a:lnTo>
                  <a:pt x="259827" y="942127"/>
                </a:lnTo>
                <a:lnTo>
                  <a:pt x="260508" y="939406"/>
                </a:lnTo>
                <a:lnTo>
                  <a:pt x="261416" y="936685"/>
                </a:lnTo>
                <a:lnTo>
                  <a:pt x="261643" y="933738"/>
                </a:lnTo>
                <a:lnTo>
                  <a:pt x="261643" y="930790"/>
                </a:lnTo>
                <a:lnTo>
                  <a:pt x="261416" y="927842"/>
                </a:lnTo>
                <a:lnTo>
                  <a:pt x="260962" y="924668"/>
                </a:lnTo>
                <a:lnTo>
                  <a:pt x="259827" y="921720"/>
                </a:lnTo>
                <a:lnTo>
                  <a:pt x="258920" y="918546"/>
                </a:lnTo>
                <a:lnTo>
                  <a:pt x="257558" y="915145"/>
                </a:lnTo>
                <a:lnTo>
                  <a:pt x="256197" y="911970"/>
                </a:lnTo>
                <a:lnTo>
                  <a:pt x="254154" y="908569"/>
                </a:lnTo>
                <a:lnTo>
                  <a:pt x="252112" y="905395"/>
                </a:lnTo>
                <a:lnTo>
                  <a:pt x="249843" y="901767"/>
                </a:lnTo>
                <a:lnTo>
                  <a:pt x="245304" y="894738"/>
                </a:lnTo>
                <a:lnTo>
                  <a:pt x="240539" y="887029"/>
                </a:lnTo>
                <a:lnTo>
                  <a:pt x="236227" y="878866"/>
                </a:lnTo>
                <a:lnTo>
                  <a:pt x="234412" y="874558"/>
                </a:lnTo>
                <a:lnTo>
                  <a:pt x="232597" y="870250"/>
                </a:lnTo>
                <a:lnTo>
                  <a:pt x="230781" y="865942"/>
                </a:lnTo>
                <a:lnTo>
                  <a:pt x="229647" y="861633"/>
                </a:lnTo>
                <a:lnTo>
                  <a:pt x="228285" y="857099"/>
                </a:lnTo>
                <a:lnTo>
                  <a:pt x="227377" y="852790"/>
                </a:lnTo>
                <a:lnTo>
                  <a:pt x="226696" y="848256"/>
                </a:lnTo>
                <a:lnTo>
                  <a:pt x="226243" y="843721"/>
                </a:lnTo>
                <a:lnTo>
                  <a:pt x="226243" y="839413"/>
                </a:lnTo>
                <a:lnTo>
                  <a:pt x="226243" y="835105"/>
                </a:lnTo>
                <a:lnTo>
                  <a:pt x="226696" y="826262"/>
                </a:lnTo>
                <a:lnTo>
                  <a:pt x="226923" y="816738"/>
                </a:lnTo>
                <a:lnTo>
                  <a:pt x="226470" y="807215"/>
                </a:lnTo>
                <a:lnTo>
                  <a:pt x="225562" y="797692"/>
                </a:lnTo>
                <a:lnTo>
                  <a:pt x="224881" y="792704"/>
                </a:lnTo>
                <a:lnTo>
                  <a:pt x="223973" y="787942"/>
                </a:lnTo>
                <a:lnTo>
                  <a:pt x="222839" y="783634"/>
                </a:lnTo>
                <a:lnTo>
                  <a:pt x="221931" y="779099"/>
                </a:lnTo>
                <a:lnTo>
                  <a:pt x="220343" y="774564"/>
                </a:lnTo>
                <a:lnTo>
                  <a:pt x="218981" y="770483"/>
                </a:lnTo>
                <a:lnTo>
                  <a:pt x="217166" y="766402"/>
                </a:lnTo>
                <a:lnTo>
                  <a:pt x="215123" y="762774"/>
                </a:lnTo>
                <a:lnTo>
                  <a:pt x="208770" y="750756"/>
                </a:lnTo>
                <a:lnTo>
                  <a:pt x="206500" y="746448"/>
                </a:lnTo>
                <a:lnTo>
                  <a:pt x="204458" y="742140"/>
                </a:lnTo>
                <a:lnTo>
                  <a:pt x="203323" y="737832"/>
                </a:lnTo>
                <a:lnTo>
                  <a:pt x="201735" y="733070"/>
                </a:lnTo>
                <a:lnTo>
                  <a:pt x="200827" y="726948"/>
                </a:lnTo>
                <a:lnTo>
                  <a:pt x="199693" y="719466"/>
                </a:lnTo>
                <a:lnTo>
                  <a:pt x="197877" y="711303"/>
                </a:lnTo>
                <a:lnTo>
                  <a:pt x="196062" y="703367"/>
                </a:lnTo>
                <a:lnTo>
                  <a:pt x="194019" y="696338"/>
                </a:lnTo>
                <a:lnTo>
                  <a:pt x="193112" y="692937"/>
                </a:lnTo>
                <a:lnTo>
                  <a:pt x="192204" y="690670"/>
                </a:lnTo>
                <a:lnTo>
                  <a:pt x="191069" y="688402"/>
                </a:lnTo>
                <a:lnTo>
                  <a:pt x="190162" y="686815"/>
                </a:lnTo>
                <a:lnTo>
                  <a:pt x="189254" y="686135"/>
                </a:lnTo>
                <a:lnTo>
                  <a:pt x="188573" y="685908"/>
                </a:lnTo>
                <a:lnTo>
                  <a:pt x="188119" y="685908"/>
                </a:lnTo>
                <a:close/>
                <a:moveTo>
                  <a:pt x="1771881" y="632688"/>
                </a:moveTo>
                <a:lnTo>
                  <a:pt x="1770975" y="633141"/>
                </a:lnTo>
                <a:lnTo>
                  <a:pt x="1770295" y="634049"/>
                </a:lnTo>
                <a:lnTo>
                  <a:pt x="1769616" y="635864"/>
                </a:lnTo>
                <a:lnTo>
                  <a:pt x="1768936" y="638359"/>
                </a:lnTo>
                <a:lnTo>
                  <a:pt x="1768030" y="641535"/>
                </a:lnTo>
                <a:lnTo>
                  <a:pt x="1767350" y="645845"/>
                </a:lnTo>
                <a:lnTo>
                  <a:pt x="1764631" y="664674"/>
                </a:lnTo>
                <a:lnTo>
                  <a:pt x="1763045" y="674428"/>
                </a:lnTo>
                <a:lnTo>
                  <a:pt x="1761459" y="684183"/>
                </a:lnTo>
                <a:lnTo>
                  <a:pt x="1759646" y="693257"/>
                </a:lnTo>
                <a:lnTo>
                  <a:pt x="1757834" y="701650"/>
                </a:lnTo>
                <a:lnTo>
                  <a:pt x="1756021" y="708456"/>
                </a:lnTo>
                <a:lnTo>
                  <a:pt x="1754888" y="711405"/>
                </a:lnTo>
                <a:lnTo>
                  <a:pt x="1753982" y="713900"/>
                </a:lnTo>
                <a:lnTo>
                  <a:pt x="1751942" y="718437"/>
                </a:lnTo>
                <a:lnTo>
                  <a:pt x="1750810" y="722748"/>
                </a:lnTo>
                <a:lnTo>
                  <a:pt x="1750356" y="724562"/>
                </a:lnTo>
                <a:lnTo>
                  <a:pt x="1749903" y="726604"/>
                </a:lnTo>
                <a:lnTo>
                  <a:pt x="1749677" y="728646"/>
                </a:lnTo>
                <a:lnTo>
                  <a:pt x="1749677" y="730687"/>
                </a:lnTo>
                <a:lnTo>
                  <a:pt x="1750356" y="732275"/>
                </a:lnTo>
                <a:lnTo>
                  <a:pt x="1750810" y="734090"/>
                </a:lnTo>
                <a:lnTo>
                  <a:pt x="1751489" y="735678"/>
                </a:lnTo>
                <a:lnTo>
                  <a:pt x="1752396" y="737493"/>
                </a:lnTo>
                <a:lnTo>
                  <a:pt x="1753755" y="739081"/>
                </a:lnTo>
                <a:lnTo>
                  <a:pt x="1755115" y="740442"/>
                </a:lnTo>
                <a:lnTo>
                  <a:pt x="1756927" y="742030"/>
                </a:lnTo>
                <a:lnTo>
                  <a:pt x="1758966" y="743164"/>
                </a:lnTo>
                <a:lnTo>
                  <a:pt x="1763045" y="745659"/>
                </a:lnTo>
                <a:lnTo>
                  <a:pt x="1766670" y="748382"/>
                </a:lnTo>
                <a:lnTo>
                  <a:pt x="1772788" y="753146"/>
                </a:lnTo>
                <a:lnTo>
                  <a:pt x="1777772" y="757229"/>
                </a:lnTo>
                <a:lnTo>
                  <a:pt x="1780265" y="758817"/>
                </a:lnTo>
                <a:lnTo>
                  <a:pt x="1782757" y="760178"/>
                </a:lnTo>
                <a:lnTo>
                  <a:pt x="1783664" y="760632"/>
                </a:lnTo>
                <a:lnTo>
                  <a:pt x="1785023" y="760632"/>
                </a:lnTo>
                <a:lnTo>
                  <a:pt x="1785703" y="760178"/>
                </a:lnTo>
                <a:lnTo>
                  <a:pt x="1786382" y="759044"/>
                </a:lnTo>
                <a:lnTo>
                  <a:pt x="1787062" y="757909"/>
                </a:lnTo>
                <a:lnTo>
                  <a:pt x="1787742" y="756095"/>
                </a:lnTo>
                <a:lnTo>
                  <a:pt x="1788195" y="754280"/>
                </a:lnTo>
                <a:lnTo>
                  <a:pt x="1788422" y="752238"/>
                </a:lnTo>
                <a:lnTo>
                  <a:pt x="1788648" y="747021"/>
                </a:lnTo>
                <a:lnTo>
                  <a:pt x="1788648" y="740896"/>
                </a:lnTo>
                <a:lnTo>
                  <a:pt x="1788195" y="734317"/>
                </a:lnTo>
                <a:lnTo>
                  <a:pt x="1787742" y="727285"/>
                </a:lnTo>
                <a:lnTo>
                  <a:pt x="1786156" y="711405"/>
                </a:lnTo>
                <a:lnTo>
                  <a:pt x="1784117" y="692803"/>
                </a:lnTo>
                <a:lnTo>
                  <a:pt x="1781624" y="673748"/>
                </a:lnTo>
                <a:lnTo>
                  <a:pt x="1779359" y="655826"/>
                </a:lnTo>
                <a:lnTo>
                  <a:pt x="1777999" y="648114"/>
                </a:lnTo>
                <a:lnTo>
                  <a:pt x="1776413" y="641535"/>
                </a:lnTo>
                <a:lnTo>
                  <a:pt x="1775054" y="636771"/>
                </a:lnTo>
                <a:lnTo>
                  <a:pt x="1774147" y="634729"/>
                </a:lnTo>
                <a:lnTo>
                  <a:pt x="1773241" y="633595"/>
                </a:lnTo>
                <a:lnTo>
                  <a:pt x="1772561" y="632915"/>
                </a:lnTo>
                <a:lnTo>
                  <a:pt x="1771881" y="632688"/>
                </a:lnTo>
                <a:close/>
                <a:moveTo>
                  <a:pt x="345831" y="58738"/>
                </a:moveTo>
                <a:lnTo>
                  <a:pt x="351958" y="58738"/>
                </a:lnTo>
                <a:lnTo>
                  <a:pt x="357858" y="58965"/>
                </a:lnTo>
                <a:lnTo>
                  <a:pt x="363985" y="60099"/>
                </a:lnTo>
                <a:lnTo>
                  <a:pt x="370112" y="61005"/>
                </a:lnTo>
                <a:lnTo>
                  <a:pt x="376012" y="62593"/>
                </a:lnTo>
                <a:lnTo>
                  <a:pt x="381912" y="64180"/>
                </a:lnTo>
                <a:lnTo>
                  <a:pt x="387812" y="66221"/>
                </a:lnTo>
                <a:lnTo>
                  <a:pt x="393712" y="68488"/>
                </a:lnTo>
                <a:lnTo>
                  <a:pt x="399385" y="70982"/>
                </a:lnTo>
                <a:lnTo>
                  <a:pt x="404605" y="73250"/>
                </a:lnTo>
                <a:lnTo>
                  <a:pt x="409370" y="75744"/>
                </a:lnTo>
                <a:lnTo>
                  <a:pt x="418674" y="80505"/>
                </a:lnTo>
                <a:lnTo>
                  <a:pt x="426162" y="85267"/>
                </a:lnTo>
                <a:lnTo>
                  <a:pt x="431609" y="89122"/>
                </a:lnTo>
                <a:lnTo>
                  <a:pt x="433651" y="90709"/>
                </a:lnTo>
                <a:lnTo>
                  <a:pt x="434786" y="92296"/>
                </a:lnTo>
                <a:lnTo>
                  <a:pt x="435693" y="93883"/>
                </a:lnTo>
                <a:lnTo>
                  <a:pt x="436374" y="95244"/>
                </a:lnTo>
                <a:lnTo>
                  <a:pt x="436374" y="96604"/>
                </a:lnTo>
                <a:lnTo>
                  <a:pt x="435920" y="97965"/>
                </a:lnTo>
                <a:lnTo>
                  <a:pt x="435466" y="99098"/>
                </a:lnTo>
                <a:lnTo>
                  <a:pt x="434559" y="100459"/>
                </a:lnTo>
                <a:lnTo>
                  <a:pt x="433651" y="101366"/>
                </a:lnTo>
                <a:lnTo>
                  <a:pt x="432516" y="102499"/>
                </a:lnTo>
                <a:lnTo>
                  <a:pt x="430020" y="103860"/>
                </a:lnTo>
                <a:lnTo>
                  <a:pt x="427297" y="105220"/>
                </a:lnTo>
                <a:lnTo>
                  <a:pt x="425028" y="105901"/>
                </a:lnTo>
                <a:lnTo>
                  <a:pt x="424347" y="106127"/>
                </a:lnTo>
                <a:lnTo>
                  <a:pt x="423666" y="106581"/>
                </a:lnTo>
                <a:lnTo>
                  <a:pt x="423439" y="107488"/>
                </a:lnTo>
                <a:lnTo>
                  <a:pt x="423212" y="108395"/>
                </a:lnTo>
                <a:lnTo>
                  <a:pt x="423212" y="109302"/>
                </a:lnTo>
                <a:lnTo>
                  <a:pt x="423439" y="110662"/>
                </a:lnTo>
                <a:lnTo>
                  <a:pt x="424120" y="113383"/>
                </a:lnTo>
                <a:lnTo>
                  <a:pt x="425709" y="116331"/>
                </a:lnTo>
                <a:lnTo>
                  <a:pt x="427524" y="119505"/>
                </a:lnTo>
                <a:lnTo>
                  <a:pt x="430020" y="122906"/>
                </a:lnTo>
                <a:lnTo>
                  <a:pt x="432743" y="126534"/>
                </a:lnTo>
                <a:lnTo>
                  <a:pt x="434332" y="128121"/>
                </a:lnTo>
                <a:lnTo>
                  <a:pt x="435466" y="130162"/>
                </a:lnTo>
                <a:lnTo>
                  <a:pt x="436601" y="132203"/>
                </a:lnTo>
                <a:lnTo>
                  <a:pt x="437282" y="134470"/>
                </a:lnTo>
                <a:lnTo>
                  <a:pt x="439097" y="138551"/>
                </a:lnTo>
                <a:lnTo>
                  <a:pt x="440005" y="143086"/>
                </a:lnTo>
                <a:lnTo>
                  <a:pt x="442047" y="151249"/>
                </a:lnTo>
                <a:lnTo>
                  <a:pt x="443182" y="154650"/>
                </a:lnTo>
                <a:lnTo>
                  <a:pt x="443636" y="156237"/>
                </a:lnTo>
                <a:lnTo>
                  <a:pt x="444543" y="157371"/>
                </a:lnTo>
                <a:lnTo>
                  <a:pt x="445224" y="158732"/>
                </a:lnTo>
                <a:lnTo>
                  <a:pt x="445678" y="160092"/>
                </a:lnTo>
                <a:lnTo>
                  <a:pt x="446132" y="163266"/>
                </a:lnTo>
                <a:lnTo>
                  <a:pt x="446359" y="166668"/>
                </a:lnTo>
                <a:lnTo>
                  <a:pt x="446132" y="170295"/>
                </a:lnTo>
                <a:lnTo>
                  <a:pt x="445678" y="173923"/>
                </a:lnTo>
                <a:lnTo>
                  <a:pt x="444997" y="177324"/>
                </a:lnTo>
                <a:lnTo>
                  <a:pt x="444316" y="180499"/>
                </a:lnTo>
                <a:lnTo>
                  <a:pt x="443182" y="183220"/>
                </a:lnTo>
                <a:lnTo>
                  <a:pt x="442501" y="185487"/>
                </a:lnTo>
                <a:lnTo>
                  <a:pt x="442501" y="187981"/>
                </a:lnTo>
                <a:lnTo>
                  <a:pt x="442728" y="190702"/>
                </a:lnTo>
                <a:lnTo>
                  <a:pt x="443409" y="193423"/>
                </a:lnTo>
                <a:lnTo>
                  <a:pt x="444770" y="196598"/>
                </a:lnTo>
                <a:lnTo>
                  <a:pt x="445905" y="199772"/>
                </a:lnTo>
                <a:lnTo>
                  <a:pt x="449762" y="207708"/>
                </a:lnTo>
                <a:lnTo>
                  <a:pt x="450670" y="209749"/>
                </a:lnTo>
                <a:lnTo>
                  <a:pt x="451578" y="211563"/>
                </a:lnTo>
                <a:lnTo>
                  <a:pt x="452712" y="212923"/>
                </a:lnTo>
                <a:lnTo>
                  <a:pt x="453847" y="214283"/>
                </a:lnTo>
                <a:lnTo>
                  <a:pt x="456116" y="216551"/>
                </a:lnTo>
                <a:lnTo>
                  <a:pt x="458612" y="217911"/>
                </a:lnTo>
                <a:lnTo>
                  <a:pt x="463605" y="220632"/>
                </a:lnTo>
                <a:lnTo>
                  <a:pt x="465874" y="222446"/>
                </a:lnTo>
                <a:lnTo>
                  <a:pt x="466782" y="223353"/>
                </a:lnTo>
                <a:lnTo>
                  <a:pt x="467689" y="224487"/>
                </a:lnTo>
                <a:lnTo>
                  <a:pt x="469505" y="226981"/>
                </a:lnTo>
                <a:lnTo>
                  <a:pt x="471320" y="229702"/>
                </a:lnTo>
                <a:lnTo>
                  <a:pt x="472455" y="232650"/>
                </a:lnTo>
                <a:lnTo>
                  <a:pt x="473136" y="235371"/>
                </a:lnTo>
                <a:lnTo>
                  <a:pt x="473589" y="236731"/>
                </a:lnTo>
                <a:lnTo>
                  <a:pt x="473589" y="238318"/>
                </a:lnTo>
                <a:lnTo>
                  <a:pt x="473136" y="239679"/>
                </a:lnTo>
                <a:lnTo>
                  <a:pt x="472682" y="241039"/>
                </a:lnTo>
                <a:lnTo>
                  <a:pt x="472228" y="242400"/>
                </a:lnTo>
                <a:lnTo>
                  <a:pt x="471547" y="243760"/>
                </a:lnTo>
                <a:lnTo>
                  <a:pt x="470186" y="244894"/>
                </a:lnTo>
                <a:lnTo>
                  <a:pt x="469051" y="246254"/>
                </a:lnTo>
                <a:lnTo>
                  <a:pt x="463151" y="251016"/>
                </a:lnTo>
                <a:lnTo>
                  <a:pt x="457705" y="254644"/>
                </a:lnTo>
                <a:lnTo>
                  <a:pt x="452259" y="258045"/>
                </a:lnTo>
                <a:lnTo>
                  <a:pt x="451805" y="273463"/>
                </a:lnTo>
                <a:lnTo>
                  <a:pt x="451578" y="285707"/>
                </a:lnTo>
                <a:lnTo>
                  <a:pt x="451351" y="290696"/>
                </a:lnTo>
                <a:lnTo>
                  <a:pt x="450897" y="294097"/>
                </a:lnTo>
                <a:lnTo>
                  <a:pt x="450670" y="296364"/>
                </a:lnTo>
                <a:lnTo>
                  <a:pt x="450670" y="298405"/>
                </a:lnTo>
                <a:lnTo>
                  <a:pt x="450897" y="299992"/>
                </a:lnTo>
                <a:lnTo>
                  <a:pt x="451351" y="302033"/>
                </a:lnTo>
                <a:lnTo>
                  <a:pt x="452939" y="305661"/>
                </a:lnTo>
                <a:lnTo>
                  <a:pt x="454982" y="310649"/>
                </a:lnTo>
                <a:lnTo>
                  <a:pt x="455209" y="312236"/>
                </a:lnTo>
                <a:lnTo>
                  <a:pt x="455436" y="313823"/>
                </a:lnTo>
                <a:lnTo>
                  <a:pt x="455436" y="315411"/>
                </a:lnTo>
                <a:lnTo>
                  <a:pt x="455209" y="317225"/>
                </a:lnTo>
                <a:lnTo>
                  <a:pt x="454528" y="318812"/>
                </a:lnTo>
                <a:lnTo>
                  <a:pt x="453847" y="320399"/>
                </a:lnTo>
                <a:lnTo>
                  <a:pt x="452259" y="323573"/>
                </a:lnTo>
                <a:lnTo>
                  <a:pt x="450216" y="326748"/>
                </a:lnTo>
                <a:lnTo>
                  <a:pt x="447493" y="329242"/>
                </a:lnTo>
                <a:lnTo>
                  <a:pt x="446132" y="330602"/>
                </a:lnTo>
                <a:lnTo>
                  <a:pt x="444770" y="331283"/>
                </a:lnTo>
                <a:lnTo>
                  <a:pt x="443182" y="332190"/>
                </a:lnTo>
                <a:lnTo>
                  <a:pt x="442047" y="332870"/>
                </a:lnTo>
                <a:lnTo>
                  <a:pt x="439097" y="333777"/>
                </a:lnTo>
                <a:lnTo>
                  <a:pt x="436601" y="334911"/>
                </a:lnTo>
                <a:lnTo>
                  <a:pt x="433651" y="336724"/>
                </a:lnTo>
                <a:lnTo>
                  <a:pt x="430020" y="338992"/>
                </a:lnTo>
                <a:lnTo>
                  <a:pt x="420716" y="345114"/>
                </a:lnTo>
                <a:lnTo>
                  <a:pt x="405739" y="354637"/>
                </a:lnTo>
                <a:lnTo>
                  <a:pt x="401655" y="357585"/>
                </a:lnTo>
                <a:lnTo>
                  <a:pt x="397570" y="360532"/>
                </a:lnTo>
                <a:lnTo>
                  <a:pt x="394393" y="363480"/>
                </a:lnTo>
                <a:lnTo>
                  <a:pt x="391443" y="366428"/>
                </a:lnTo>
                <a:lnTo>
                  <a:pt x="388947" y="369602"/>
                </a:lnTo>
                <a:lnTo>
                  <a:pt x="386678" y="372777"/>
                </a:lnTo>
                <a:lnTo>
                  <a:pt x="384862" y="375951"/>
                </a:lnTo>
                <a:lnTo>
                  <a:pt x="383501" y="379125"/>
                </a:lnTo>
                <a:lnTo>
                  <a:pt x="382139" y="382526"/>
                </a:lnTo>
                <a:lnTo>
                  <a:pt x="381005" y="385928"/>
                </a:lnTo>
                <a:lnTo>
                  <a:pt x="380097" y="389329"/>
                </a:lnTo>
                <a:lnTo>
                  <a:pt x="379416" y="392730"/>
                </a:lnTo>
                <a:lnTo>
                  <a:pt x="378282" y="399986"/>
                </a:lnTo>
                <a:lnTo>
                  <a:pt x="377374" y="407468"/>
                </a:lnTo>
                <a:lnTo>
                  <a:pt x="376920" y="411096"/>
                </a:lnTo>
                <a:lnTo>
                  <a:pt x="377147" y="414270"/>
                </a:lnTo>
                <a:lnTo>
                  <a:pt x="377374" y="416991"/>
                </a:lnTo>
                <a:lnTo>
                  <a:pt x="378282" y="419485"/>
                </a:lnTo>
                <a:lnTo>
                  <a:pt x="379189" y="421753"/>
                </a:lnTo>
                <a:lnTo>
                  <a:pt x="380551" y="423567"/>
                </a:lnTo>
                <a:lnTo>
                  <a:pt x="381912" y="425154"/>
                </a:lnTo>
                <a:lnTo>
                  <a:pt x="383728" y="426514"/>
                </a:lnTo>
                <a:lnTo>
                  <a:pt x="385316" y="427648"/>
                </a:lnTo>
                <a:lnTo>
                  <a:pt x="387585" y="428782"/>
                </a:lnTo>
                <a:lnTo>
                  <a:pt x="389855" y="429462"/>
                </a:lnTo>
                <a:lnTo>
                  <a:pt x="392351" y="430142"/>
                </a:lnTo>
                <a:lnTo>
                  <a:pt x="397797" y="431730"/>
                </a:lnTo>
                <a:lnTo>
                  <a:pt x="403470" y="432863"/>
                </a:lnTo>
                <a:lnTo>
                  <a:pt x="405739" y="433543"/>
                </a:lnTo>
                <a:lnTo>
                  <a:pt x="408009" y="434224"/>
                </a:lnTo>
                <a:lnTo>
                  <a:pt x="410051" y="435131"/>
                </a:lnTo>
                <a:lnTo>
                  <a:pt x="411866" y="436264"/>
                </a:lnTo>
                <a:lnTo>
                  <a:pt x="413682" y="437398"/>
                </a:lnTo>
                <a:lnTo>
                  <a:pt x="415497" y="438532"/>
                </a:lnTo>
                <a:lnTo>
                  <a:pt x="416859" y="440119"/>
                </a:lnTo>
                <a:lnTo>
                  <a:pt x="418447" y="441706"/>
                </a:lnTo>
                <a:lnTo>
                  <a:pt x="419582" y="443293"/>
                </a:lnTo>
                <a:lnTo>
                  <a:pt x="420716" y="445107"/>
                </a:lnTo>
                <a:lnTo>
                  <a:pt x="421624" y="447148"/>
                </a:lnTo>
                <a:lnTo>
                  <a:pt x="422305" y="448962"/>
                </a:lnTo>
                <a:lnTo>
                  <a:pt x="423212" y="451229"/>
                </a:lnTo>
                <a:lnTo>
                  <a:pt x="423439" y="453270"/>
                </a:lnTo>
                <a:lnTo>
                  <a:pt x="423666" y="455537"/>
                </a:lnTo>
                <a:lnTo>
                  <a:pt x="423893" y="458032"/>
                </a:lnTo>
                <a:lnTo>
                  <a:pt x="423893" y="462340"/>
                </a:lnTo>
                <a:lnTo>
                  <a:pt x="424120" y="466648"/>
                </a:lnTo>
                <a:lnTo>
                  <a:pt x="425028" y="474130"/>
                </a:lnTo>
                <a:lnTo>
                  <a:pt x="425935" y="481386"/>
                </a:lnTo>
                <a:lnTo>
                  <a:pt x="426389" y="484787"/>
                </a:lnTo>
                <a:lnTo>
                  <a:pt x="426389" y="488415"/>
                </a:lnTo>
                <a:lnTo>
                  <a:pt x="426389" y="490002"/>
                </a:lnTo>
                <a:lnTo>
                  <a:pt x="426616" y="491136"/>
                </a:lnTo>
                <a:lnTo>
                  <a:pt x="427070" y="492043"/>
                </a:lnTo>
                <a:lnTo>
                  <a:pt x="427524" y="492497"/>
                </a:lnTo>
                <a:lnTo>
                  <a:pt x="428432" y="492497"/>
                </a:lnTo>
                <a:lnTo>
                  <a:pt x="429339" y="492723"/>
                </a:lnTo>
                <a:lnTo>
                  <a:pt x="432062" y="492950"/>
                </a:lnTo>
                <a:lnTo>
                  <a:pt x="433878" y="493177"/>
                </a:lnTo>
                <a:lnTo>
                  <a:pt x="435466" y="493857"/>
                </a:lnTo>
                <a:lnTo>
                  <a:pt x="437962" y="494991"/>
                </a:lnTo>
                <a:lnTo>
                  <a:pt x="440459" y="496351"/>
                </a:lnTo>
                <a:lnTo>
                  <a:pt x="443409" y="498392"/>
                </a:lnTo>
                <a:lnTo>
                  <a:pt x="446812" y="501113"/>
                </a:lnTo>
                <a:lnTo>
                  <a:pt x="450216" y="504514"/>
                </a:lnTo>
                <a:lnTo>
                  <a:pt x="454074" y="509049"/>
                </a:lnTo>
                <a:lnTo>
                  <a:pt x="458386" y="514037"/>
                </a:lnTo>
                <a:lnTo>
                  <a:pt x="462924" y="519932"/>
                </a:lnTo>
                <a:lnTo>
                  <a:pt x="467009" y="526281"/>
                </a:lnTo>
                <a:lnTo>
                  <a:pt x="471547" y="532857"/>
                </a:lnTo>
                <a:lnTo>
                  <a:pt x="475632" y="539886"/>
                </a:lnTo>
                <a:lnTo>
                  <a:pt x="479943" y="547141"/>
                </a:lnTo>
                <a:lnTo>
                  <a:pt x="487886" y="561880"/>
                </a:lnTo>
                <a:lnTo>
                  <a:pt x="495147" y="575938"/>
                </a:lnTo>
                <a:lnTo>
                  <a:pt x="501047" y="588862"/>
                </a:lnTo>
                <a:lnTo>
                  <a:pt x="505586" y="599519"/>
                </a:lnTo>
                <a:lnTo>
                  <a:pt x="506947" y="603827"/>
                </a:lnTo>
                <a:lnTo>
                  <a:pt x="508082" y="607002"/>
                </a:lnTo>
                <a:lnTo>
                  <a:pt x="509670" y="614031"/>
                </a:lnTo>
                <a:lnTo>
                  <a:pt x="511486" y="622647"/>
                </a:lnTo>
                <a:lnTo>
                  <a:pt x="516024" y="643054"/>
                </a:lnTo>
                <a:lnTo>
                  <a:pt x="518747" y="653710"/>
                </a:lnTo>
                <a:lnTo>
                  <a:pt x="521470" y="663234"/>
                </a:lnTo>
                <a:lnTo>
                  <a:pt x="522832" y="667995"/>
                </a:lnTo>
                <a:lnTo>
                  <a:pt x="524420" y="672077"/>
                </a:lnTo>
                <a:lnTo>
                  <a:pt x="525782" y="675705"/>
                </a:lnTo>
                <a:lnTo>
                  <a:pt x="527597" y="678879"/>
                </a:lnTo>
                <a:lnTo>
                  <a:pt x="528959" y="681600"/>
                </a:lnTo>
                <a:lnTo>
                  <a:pt x="530547" y="683641"/>
                </a:lnTo>
                <a:lnTo>
                  <a:pt x="532136" y="685001"/>
                </a:lnTo>
                <a:lnTo>
                  <a:pt x="533497" y="686135"/>
                </a:lnTo>
                <a:lnTo>
                  <a:pt x="534859" y="686588"/>
                </a:lnTo>
                <a:lnTo>
                  <a:pt x="535993" y="686815"/>
                </a:lnTo>
                <a:lnTo>
                  <a:pt x="537355" y="686588"/>
                </a:lnTo>
                <a:lnTo>
                  <a:pt x="538263" y="686135"/>
                </a:lnTo>
                <a:lnTo>
                  <a:pt x="539170" y="685454"/>
                </a:lnTo>
                <a:lnTo>
                  <a:pt x="540305" y="684321"/>
                </a:lnTo>
                <a:lnTo>
                  <a:pt x="540986" y="683187"/>
                </a:lnTo>
                <a:lnTo>
                  <a:pt x="541667" y="681600"/>
                </a:lnTo>
                <a:lnTo>
                  <a:pt x="543028" y="678652"/>
                </a:lnTo>
                <a:lnTo>
                  <a:pt x="543709" y="675705"/>
                </a:lnTo>
                <a:lnTo>
                  <a:pt x="544163" y="672757"/>
                </a:lnTo>
                <a:lnTo>
                  <a:pt x="545297" y="669583"/>
                </a:lnTo>
                <a:lnTo>
                  <a:pt x="547113" y="662100"/>
                </a:lnTo>
                <a:lnTo>
                  <a:pt x="548247" y="657565"/>
                </a:lnTo>
                <a:lnTo>
                  <a:pt x="549155" y="652123"/>
                </a:lnTo>
                <a:lnTo>
                  <a:pt x="550063" y="645774"/>
                </a:lnTo>
                <a:lnTo>
                  <a:pt x="551197" y="638065"/>
                </a:lnTo>
                <a:lnTo>
                  <a:pt x="551651" y="633757"/>
                </a:lnTo>
                <a:lnTo>
                  <a:pt x="552105" y="628996"/>
                </a:lnTo>
                <a:lnTo>
                  <a:pt x="554147" y="619472"/>
                </a:lnTo>
                <a:lnTo>
                  <a:pt x="556644" y="609496"/>
                </a:lnTo>
                <a:lnTo>
                  <a:pt x="559140" y="599746"/>
                </a:lnTo>
                <a:lnTo>
                  <a:pt x="563905" y="582740"/>
                </a:lnTo>
                <a:lnTo>
                  <a:pt x="565267" y="576165"/>
                </a:lnTo>
                <a:lnTo>
                  <a:pt x="565720" y="574124"/>
                </a:lnTo>
                <a:lnTo>
                  <a:pt x="565720" y="572083"/>
                </a:lnTo>
                <a:lnTo>
                  <a:pt x="565947" y="569589"/>
                </a:lnTo>
                <a:lnTo>
                  <a:pt x="566628" y="567548"/>
                </a:lnTo>
                <a:lnTo>
                  <a:pt x="567536" y="566415"/>
                </a:lnTo>
                <a:lnTo>
                  <a:pt x="568444" y="565508"/>
                </a:lnTo>
                <a:lnTo>
                  <a:pt x="569805" y="565281"/>
                </a:lnTo>
                <a:lnTo>
                  <a:pt x="570940" y="565281"/>
                </a:lnTo>
                <a:lnTo>
                  <a:pt x="572301" y="565508"/>
                </a:lnTo>
                <a:lnTo>
                  <a:pt x="573209" y="566188"/>
                </a:lnTo>
                <a:lnTo>
                  <a:pt x="573663" y="566415"/>
                </a:lnTo>
                <a:lnTo>
                  <a:pt x="574117" y="566415"/>
                </a:lnTo>
                <a:lnTo>
                  <a:pt x="574570" y="566188"/>
                </a:lnTo>
                <a:lnTo>
                  <a:pt x="574797" y="565734"/>
                </a:lnTo>
                <a:lnTo>
                  <a:pt x="575251" y="564601"/>
                </a:lnTo>
                <a:lnTo>
                  <a:pt x="575705" y="562787"/>
                </a:lnTo>
                <a:lnTo>
                  <a:pt x="576159" y="558252"/>
                </a:lnTo>
                <a:lnTo>
                  <a:pt x="576613" y="551223"/>
                </a:lnTo>
                <a:lnTo>
                  <a:pt x="577294" y="546915"/>
                </a:lnTo>
                <a:lnTo>
                  <a:pt x="578201" y="541246"/>
                </a:lnTo>
                <a:lnTo>
                  <a:pt x="579336" y="534897"/>
                </a:lnTo>
                <a:lnTo>
                  <a:pt x="581151" y="527868"/>
                </a:lnTo>
                <a:lnTo>
                  <a:pt x="585236" y="513357"/>
                </a:lnTo>
                <a:lnTo>
                  <a:pt x="589321" y="499752"/>
                </a:lnTo>
                <a:lnTo>
                  <a:pt x="590455" y="496578"/>
                </a:lnTo>
                <a:lnTo>
                  <a:pt x="591817" y="494537"/>
                </a:lnTo>
                <a:lnTo>
                  <a:pt x="593405" y="492723"/>
                </a:lnTo>
                <a:lnTo>
                  <a:pt x="594767" y="491136"/>
                </a:lnTo>
                <a:lnTo>
                  <a:pt x="596582" y="490229"/>
                </a:lnTo>
                <a:lnTo>
                  <a:pt x="598624" y="489776"/>
                </a:lnTo>
                <a:lnTo>
                  <a:pt x="600667" y="489322"/>
                </a:lnTo>
                <a:lnTo>
                  <a:pt x="602936" y="488869"/>
                </a:lnTo>
                <a:lnTo>
                  <a:pt x="607928" y="488415"/>
                </a:lnTo>
                <a:lnTo>
                  <a:pt x="613601" y="488188"/>
                </a:lnTo>
                <a:lnTo>
                  <a:pt x="616551" y="487735"/>
                </a:lnTo>
                <a:lnTo>
                  <a:pt x="619955" y="487055"/>
                </a:lnTo>
                <a:lnTo>
                  <a:pt x="623132" y="485921"/>
                </a:lnTo>
                <a:lnTo>
                  <a:pt x="626309" y="484787"/>
                </a:lnTo>
                <a:lnTo>
                  <a:pt x="628805" y="483427"/>
                </a:lnTo>
                <a:lnTo>
                  <a:pt x="631074" y="482293"/>
                </a:lnTo>
                <a:lnTo>
                  <a:pt x="633344" y="480706"/>
                </a:lnTo>
                <a:lnTo>
                  <a:pt x="635159" y="479119"/>
                </a:lnTo>
                <a:lnTo>
                  <a:pt x="639017" y="475491"/>
                </a:lnTo>
                <a:lnTo>
                  <a:pt x="642648" y="471863"/>
                </a:lnTo>
                <a:lnTo>
                  <a:pt x="646505" y="468008"/>
                </a:lnTo>
                <a:lnTo>
                  <a:pt x="650363" y="463700"/>
                </a:lnTo>
                <a:lnTo>
                  <a:pt x="655128" y="459619"/>
                </a:lnTo>
                <a:lnTo>
                  <a:pt x="657851" y="457805"/>
                </a:lnTo>
                <a:lnTo>
                  <a:pt x="660575" y="455764"/>
                </a:lnTo>
                <a:lnTo>
                  <a:pt x="663298" y="454177"/>
                </a:lnTo>
                <a:lnTo>
                  <a:pt x="665794" y="453497"/>
                </a:lnTo>
                <a:lnTo>
                  <a:pt x="667609" y="453270"/>
                </a:lnTo>
                <a:lnTo>
                  <a:pt x="668744" y="453497"/>
                </a:lnTo>
                <a:lnTo>
                  <a:pt x="669425" y="453724"/>
                </a:lnTo>
                <a:lnTo>
                  <a:pt x="669652" y="454177"/>
                </a:lnTo>
                <a:lnTo>
                  <a:pt x="670559" y="455311"/>
                </a:lnTo>
                <a:lnTo>
                  <a:pt x="670786" y="456671"/>
                </a:lnTo>
                <a:lnTo>
                  <a:pt x="670559" y="458485"/>
                </a:lnTo>
                <a:lnTo>
                  <a:pt x="670332" y="460526"/>
                </a:lnTo>
                <a:lnTo>
                  <a:pt x="669425" y="462340"/>
                </a:lnTo>
                <a:lnTo>
                  <a:pt x="668517" y="464607"/>
                </a:lnTo>
                <a:lnTo>
                  <a:pt x="667609" y="466875"/>
                </a:lnTo>
                <a:lnTo>
                  <a:pt x="666021" y="469142"/>
                </a:lnTo>
                <a:lnTo>
                  <a:pt x="664432" y="471183"/>
                </a:lnTo>
                <a:lnTo>
                  <a:pt x="663071" y="472997"/>
                </a:lnTo>
                <a:lnTo>
                  <a:pt x="661255" y="474584"/>
                </a:lnTo>
                <a:lnTo>
                  <a:pt x="659894" y="476171"/>
                </a:lnTo>
                <a:lnTo>
                  <a:pt x="658305" y="477532"/>
                </a:lnTo>
                <a:lnTo>
                  <a:pt x="657398" y="478892"/>
                </a:lnTo>
                <a:lnTo>
                  <a:pt x="656490" y="480252"/>
                </a:lnTo>
                <a:lnTo>
                  <a:pt x="656263" y="481386"/>
                </a:lnTo>
                <a:lnTo>
                  <a:pt x="656036" y="482520"/>
                </a:lnTo>
                <a:lnTo>
                  <a:pt x="656036" y="483427"/>
                </a:lnTo>
                <a:lnTo>
                  <a:pt x="656263" y="484334"/>
                </a:lnTo>
                <a:lnTo>
                  <a:pt x="656490" y="485014"/>
                </a:lnTo>
                <a:lnTo>
                  <a:pt x="657398" y="485694"/>
                </a:lnTo>
                <a:lnTo>
                  <a:pt x="658078" y="486148"/>
                </a:lnTo>
                <a:lnTo>
                  <a:pt x="658759" y="486601"/>
                </a:lnTo>
                <a:lnTo>
                  <a:pt x="659894" y="487055"/>
                </a:lnTo>
                <a:lnTo>
                  <a:pt x="660801" y="487055"/>
                </a:lnTo>
                <a:lnTo>
                  <a:pt x="663298" y="486828"/>
                </a:lnTo>
                <a:lnTo>
                  <a:pt x="665794" y="486148"/>
                </a:lnTo>
                <a:lnTo>
                  <a:pt x="668290" y="485468"/>
                </a:lnTo>
                <a:lnTo>
                  <a:pt x="670786" y="484561"/>
                </a:lnTo>
                <a:lnTo>
                  <a:pt x="673282" y="483200"/>
                </a:lnTo>
                <a:lnTo>
                  <a:pt x="675778" y="481613"/>
                </a:lnTo>
                <a:lnTo>
                  <a:pt x="678275" y="479572"/>
                </a:lnTo>
                <a:lnTo>
                  <a:pt x="680998" y="477078"/>
                </a:lnTo>
                <a:lnTo>
                  <a:pt x="683494" y="474130"/>
                </a:lnTo>
                <a:lnTo>
                  <a:pt x="685763" y="470956"/>
                </a:lnTo>
                <a:lnTo>
                  <a:pt x="687578" y="468235"/>
                </a:lnTo>
                <a:lnTo>
                  <a:pt x="688940" y="465514"/>
                </a:lnTo>
                <a:lnTo>
                  <a:pt x="689848" y="463020"/>
                </a:lnTo>
                <a:lnTo>
                  <a:pt x="690302" y="460526"/>
                </a:lnTo>
                <a:lnTo>
                  <a:pt x="690528" y="457805"/>
                </a:lnTo>
                <a:lnTo>
                  <a:pt x="690755" y="451683"/>
                </a:lnTo>
                <a:lnTo>
                  <a:pt x="691436" y="442840"/>
                </a:lnTo>
                <a:lnTo>
                  <a:pt x="692117" y="429689"/>
                </a:lnTo>
                <a:lnTo>
                  <a:pt x="693478" y="394090"/>
                </a:lnTo>
                <a:lnTo>
                  <a:pt x="694159" y="389555"/>
                </a:lnTo>
                <a:lnTo>
                  <a:pt x="694613" y="386154"/>
                </a:lnTo>
                <a:lnTo>
                  <a:pt x="695294" y="383433"/>
                </a:lnTo>
                <a:lnTo>
                  <a:pt x="695975" y="381619"/>
                </a:lnTo>
                <a:lnTo>
                  <a:pt x="697109" y="380712"/>
                </a:lnTo>
                <a:lnTo>
                  <a:pt x="697563" y="380486"/>
                </a:lnTo>
                <a:lnTo>
                  <a:pt x="698017" y="380032"/>
                </a:lnTo>
                <a:lnTo>
                  <a:pt x="698925" y="380486"/>
                </a:lnTo>
                <a:lnTo>
                  <a:pt x="700059" y="381166"/>
                </a:lnTo>
                <a:lnTo>
                  <a:pt x="700967" y="382073"/>
                </a:lnTo>
                <a:lnTo>
                  <a:pt x="702102" y="383660"/>
                </a:lnTo>
                <a:lnTo>
                  <a:pt x="703009" y="385247"/>
                </a:lnTo>
                <a:lnTo>
                  <a:pt x="703690" y="387061"/>
                </a:lnTo>
                <a:lnTo>
                  <a:pt x="704144" y="389102"/>
                </a:lnTo>
                <a:lnTo>
                  <a:pt x="704825" y="391143"/>
                </a:lnTo>
                <a:lnTo>
                  <a:pt x="705052" y="392957"/>
                </a:lnTo>
                <a:lnTo>
                  <a:pt x="705052" y="394771"/>
                </a:lnTo>
                <a:lnTo>
                  <a:pt x="705052" y="397718"/>
                </a:lnTo>
                <a:lnTo>
                  <a:pt x="705732" y="399986"/>
                </a:lnTo>
                <a:lnTo>
                  <a:pt x="705959" y="400666"/>
                </a:lnTo>
                <a:lnTo>
                  <a:pt x="706413" y="401346"/>
                </a:lnTo>
                <a:lnTo>
                  <a:pt x="706867" y="401800"/>
                </a:lnTo>
                <a:lnTo>
                  <a:pt x="707548" y="402026"/>
                </a:lnTo>
                <a:lnTo>
                  <a:pt x="708002" y="401800"/>
                </a:lnTo>
                <a:lnTo>
                  <a:pt x="708455" y="401346"/>
                </a:lnTo>
                <a:lnTo>
                  <a:pt x="708909" y="400666"/>
                </a:lnTo>
                <a:lnTo>
                  <a:pt x="709363" y="399986"/>
                </a:lnTo>
                <a:lnTo>
                  <a:pt x="710044" y="398625"/>
                </a:lnTo>
                <a:lnTo>
                  <a:pt x="710271" y="397265"/>
                </a:lnTo>
                <a:lnTo>
                  <a:pt x="710498" y="393183"/>
                </a:lnTo>
                <a:lnTo>
                  <a:pt x="710498" y="391369"/>
                </a:lnTo>
                <a:lnTo>
                  <a:pt x="710952" y="389555"/>
                </a:lnTo>
                <a:lnTo>
                  <a:pt x="711632" y="388422"/>
                </a:lnTo>
                <a:lnTo>
                  <a:pt x="712313" y="387288"/>
                </a:lnTo>
                <a:lnTo>
                  <a:pt x="713448" y="386608"/>
                </a:lnTo>
                <a:lnTo>
                  <a:pt x="714355" y="386381"/>
                </a:lnTo>
                <a:lnTo>
                  <a:pt x="715717" y="386381"/>
                </a:lnTo>
                <a:lnTo>
                  <a:pt x="716625" y="386608"/>
                </a:lnTo>
                <a:lnTo>
                  <a:pt x="717986" y="387288"/>
                </a:lnTo>
                <a:lnTo>
                  <a:pt x="718894" y="387968"/>
                </a:lnTo>
                <a:lnTo>
                  <a:pt x="719802" y="389329"/>
                </a:lnTo>
                <a:lnTo>
                  <a:pt x="720936" y="390462"/>
                </a:lnTo>
                <a:lnTo>
                  <a:pt x="721390" y="392276"/>
                </a:lnTo>
                <a:lnTo>
                  <a:pt x="721844" y="394090"/>
                </a:lnTo>
                <a:lnTo>
                  <a:pt x="722071" y="395904"/>
                </a:lnTo>
                <a:lnTo>
                  <a:pt x="721844" y="398172"/>
                </a:lnTo>
                <a:lnTo>
                  <a:pt x="721617" y="402480"/>
                </a:lnTo>
                <a:lnTo>
                  <a:pt x="721390" y="405881"/>
                </a:lnTo>
                <a:lnTo>
                  <a:pt x="721163" y="411550"/>
                </a:lnTo>
                <a:lnTo>
                  <a:pt x="721163" y="416765"/>
                </a:lnTo>
                <a:lnTo>
                  <a:pt x="720936" y="419485"/>
                </a:lnTo>
                <a:lnTo>
                  <a:pt x="720255" y="422887"/>
                </a:lnTo>
                <a:lnTo>
                  <a:pt x="720029" y="424474"/>
                </a:lnTo>
                <a:lnTo>
                  <a:pt x="720029" y="425834"/>
                </a:lnTo>
                <a:lnTo>
                  <a:pt x="720255" y="426741"/>
                </a:lnTo>
                <a:lnTo>
                  <a:pt x="720709" y="427195"/>
                </a:lnTo>
                <a:lnTo>
                  <a:pt x="721163" y="427648"/>
                </a:lnTo>
                <a:lnTo>
                  <a:pt x="721844" y="427648"/>
                </a:lnTo>
                <a:lnTo>
                  <a:pt x="722525" y="427421"/>
                </a:lnTo>
                <a:lnTo>
                  <a:pt x="723432" y="426968"/>
                </a:lnTo>
                <a:lnTo>
                  <a:pt x="725929" y="425608"/>
                </a:lnTo>
                <a:lnTo>
                  <a:pt x="728652" y="422887"/>
                </a:lnTo>
                <a:lnTo>
                  <a:pt x="732056" y="419259"/>
                </a:lnTo>
                <a:lnTo>
                  <a:pt x="735686" y="415177"/>
                </a:lnTo>
                <a:lnTo>
                  <a:pt x="737729" y="413137"/>
                </a:lnTo>
                <a:lnTo>
                  <a:pt x="739544" y="411776"/>
                </a:lnTo>
                <a:lnTo>
                  <a:pt x="740906" y="411096"/>
                </a:lnTo>
                <a:lnTo>
                  <a:pt x="742494" y="410869"/>
                </a:lnTo>
                <a:lnTo>
                  <a:pt x="743402" y="411096"/>
                </a:lnTo>
                <a:lnTo>
                  <a:pt x="744536" y="411549"/>
                </a:lnTo>
                <a:lnTo>
                  <a:pt x="745217" y="412683"/>
                </a:lnTo>
                <a:lnTo>
                  <a:pt x="745671" y="414044"/>
                </a:lnTo>
                <a:lnTo>
                  <a:pt x="746125" y="415631"/>
                </a:lnTo>
                <a:lnTo>
                  <a:pt x="746125" y="417218"/>
                </a:lnTo>
                <a:lnTo>
                  <a:pt x="746125" y="419259"/>
                </a:lnTo>
                <a:lnTo>
                  <a:pt x="745671" y="421299"/>
                </a:lnTo>
                <a:lnTo>
                  <a:pt x="745217" y="423340"/>
                </a:lnTo>
                <a:lnTo>
                  <a:pt x="744082" y="425154"/>
                </a:lnTo>
                <a:lnTo>
                  <a:pt x="743175" y="427195"/>
                </a:lnTo>
                <a:lnTo>
                  <a:pt x="742040" y="429009"/>
                </a:lnTo>
                <a:lnTo>
                  <a:pt x="736821" y="435357"/>
                </a:lnTo>
                <a:lnTo>
                  <a:pt x="734552" y="438305"/>
                </a:lnTo>
                <a:lnTo>
                  <a:pt x="732736" y="441479"/>
                </a:lnTo>
                <a:lnTo>
                  <a:pt x="730921" y="444427"/>
                </a:lnTo>
                <a:lnTo>
                  <a:pt x="729786" y="447375"/>
                </a:lnTo>
                <a:lnTo>
                  <a:pt x="728879" y="450549"/>
                </a:lnTo>
                <a:lnTo>
                  <a:pt x="727971" y="453724"/>
                </a:lnTo>
                <a:lnTo>
                  <a:pt x="727290" y="457578"/>
                </a:lnTo>
                <a:lnTo>
                  <a:pt x="726155" y="461206"/>
                </a:lnTo>
                <a:lnTo>
                  <a:pt x="724340" y="465514"/>
                </a:lnTo>
                <a:lnTo>
                  <a:pt x="722525" y="470049"/>
                </a:lnTo>
                <a:lnTo>
                  <a:pt x="717986" y="479799"/>
                </a:lnTo>
                <a:lnTo>
                  <a:pt x="713221" y="490229"/>
                </a:lnTo>
                <a:lnTo>
                  <a:pt x="707548" y="502020"/>
                </a:lnTo>
                <a:lnTo>
                  <a:pt x="704371" y="507915"/>
                </a:lnTo>
                <a:lnTo>
                  <a:pt x="701421" y="513130"/>
                </a:lnTo>
                <a:lnTo>
                  <a:pt x="698471" y="517212"/>
                </a:lnTo>
                <a:lnTo>
                  <a:pt x="697109" y="519252"/>
                </a:lnTo>
                <a:lnTo>
                  <a:pt x="695521" y="520613"/>
                </a:lnTo>
                <a:lnTo>
                  <a:pt x="694159" y="521973"/>
                </a:lnTo>
                <a:lnTo>
                  <a:pt x="692571" y="522880"/>
                </a:lnTo>
                <a:lnTo>
                  <a:pt x="690982" y="523334"/>
                </a:lnTo>
                <a:lnTo>
                  <a:pt x="689621" y="523787"/>
                </a:lnTo>
                <a:lnTo>
                  <a:pt x="683721" y="523787"/>
                </a:lnTo>
                <a:lnTo>
                  <a:pt x="680771" y="524014"/>
                </a:lnTo>
                <a:lnTo>
                  <a:pt x="677140" y="524241"/>
                </a:lnTo>
                <a:lnTo>
                  <a:pt x="673509" y="524694"/>
                </a:lnTo>
                <a:lnTo>
                  <a:pt x="669425" y="525601"/>
                </a:lnTo>
                <a:lnTo>
                  <a:pt x="665340" y="527188"/>
                </a:lnTo>
                <a:lnTo>
                  <a:pt x="660348" y="529229"/>
                </a:lnTo>
                <a:lnTo>
                  <a:pt x="654901" y="531723"/>
                </a:lnTo>
                <a:lnTo>
                  <a:pt x="649455" y="534444"/>
                </a:lnTo>
                <a:lnTo>
                  <a:pt x="644009" y="537392"/>
                </a:lnTo>
                <a:lnTo>
                  <a:pt x="638790" y="540566"/>
                </a:lnTo>
                <a:lnTo>
                  <a:pt x="634024" y="543967"/>
                </a:lnTo>
                <a:lnTo>
                  <a:pt x="629486" y="547595"/>
                </a:lnTo>
                <a:lnTo>
                  <a:pt x="627898" y="549409"/>
                </a:lnTo>
                <a:lnTo>
                  <a:pt x="626082" y="551450"/>
                </a:lnTo>
                <a:lnTo>
                  <a:pt x="624267" y="553490"/>
                </a:lnTo>
                <a:lnTo>
                  <a:pt x="623132" y="555531"/>
                </a:lnTo>
                <a:lnTo>
                  <a:pt x="621998" y="557345"/>
                </a:lnTo>
                <a:lnTo>
                  <a:pt x="621090" y="559839"/>
                </a:lnTo>
                <a:lnTo>
                  <a:pt x="620409" y="562560"/>
                </a:lnTo>
                <a:lnTo>
                  <a:pt x="619955" y="565281"/>
                </a:lnTo>
                <a:lnTo>
                  <a:pt x="619048" y="571403"/>
                </a:lnTo>
                <a:lnTo>
                  <a:pt x="618594" y="577298"/>
                </a:lnTo>
                <a:lnTo>
                  <a:pt x="618367" y="582513"/>
                </a:lnTo>
                <a:lnTo>
                  <a:pt x="618367" y="586821"/>
                </a:lnTo>
                <a:lnTo>
                  <a:pt x="618594" y="590903"/>
                </a:lnTo>
                <a:lnTo>
                  <a:pt x="620409" y="593397"/>
                </a:lnTo>
                <a:lnTo>
                  <a:pt x="622678" y="596118"/>
                </a:lnTo>
                <a:lnTo>
                  <a:pt x="625628" y="599292"/>
                </a:lnTo>
                <a:lnTo>
                  <a:pt x="629259" y="602693"/>
                </a:lnTo>
                <a:lnTo>
                  <a:pt x="633571" y="606548"/>
                </a:lnTo>
                <a:lnTo>
                  <a:pt x="635840" y="607908"/>
                </a:lnTo>
                <a:lnTo>
                  <a:pt x="638336" y="609722"/>
                </a:lnTo>
                <a:lnTo>
                  <a:pt x="640605" y="611310"/>
                </a:lnTo>
                <a:lnTo>
                  <a:pt x="643555" y="612443"/>
                </a:lnTo>
                <a:lnTo>
                  <a:pt x="645598" y="613804"/>
                </a:lnTo>
                <a:lnTo>
                  <a:pt x="647413" y="614938"/>
                </a:lnTo>
                <a:lnTo>
                  <a:pt x="648548" y="616751"/>
                </a:lnTo>
                <a:lnTo>
                  <a:pt x="649682" y="618339"/>
                </a:lnTo>
                <a:lnTo>
                  <a:pt x="649909" y="620379"/>
                </a:lnTo>
                <a:lnTo>
                  <a:pt x="650136" y="622647"/>
                </a:lnTo>
                <a:lnTo>
                  <a:pt x="649682" y="624914"/>
                </a:lnTo>
                <a:lnTo>
                  <a:pt x="649228" y="627635"/>
                </a:lnTo>
                <a:lnTo>
                  <a:pt x="648094" y="630356"/>
                </a:lnTo>
                <a:lnTo>
                  <a:pt x="647186" y="633304"/>
                </a:lnTo>
                <a:lnTo>
                  <a:pt x="644690" y="639653"/>
                </a:lnTo>
                <a:lnTo>
                  <a:pt x="641740" y="646908"/>
                </a:lnTo>
                <a:lnTo>
                  <a:pt x="638790" y="655071"/>
                </a:lnTo>
                <a:lnTo>
                  <a:pt x="631528" y="676612"/>
                </a:lnTo>
                <a:lnTo>
                  <a:pt x="622905" y="703367"/>
                </a:lnTo>
                <a:lnTo>
                  <a:pt x="618821" y="716518"/>
                </a:lnTo>
                <a:lnTo>
                  <a:pt x="615190" y="728762"/>
                </a:lnTo>
                <a:lnTo>
                  <a:pt x="612467" y="738739"/>
                </a:lnTo>
                <a:lnTo>
                  <a:pt x="610878" y="745995"/>
                </a:lnTo>
                <a:lnTo>
                  <a:pt x="610424" y="749169"/>
                </a:lnTo>
                <a:lnTo>
                  <a:pt x="610424" y="752797"/>
                </a:lnTo>
                <a:lnTo>
                  <a:pt x="610424" y="761413"/>
                </a:lnTo>
                <a:lnTo>
                  <a:pt x="610651" y="771843"/>
                </a:lnTo>
                <a:lnTo>
                  <a:pt x="610878" y="783407"/>
                </a:lnTo>
                <a:lnTo>
                  <a:pt x="610651" y="789302"/>
                </a:lnTo>
                <a:lnTo>
                  <a:pt x="610651" y="795425"/>
                </a:lnTo>
                <a:lnTo>
                  <a:pt x="610198" y="801547"/>
                </a:lnTo>
                <a:lnTo>
                  <a:pt x="609517" y="807895"/>
                </a:lnTo>
                <a:lnTo>
                  <a:pt x="608382" y="814018"/>
                </a:lnTo>
                <a:lnTo>
                  <a:pt x="607248" y="820140"/>
                </a:lnTo>
                <a:lnTo>
                  <a:pt x="605432" y="826262"/>
                </a:lnTo>
                <a:lnTo>
                  <a:pt x="603163" y="831930"/>
                </a:lnTo>
                <a:lnTo>
                  <a:pt x="600667" y="837599"/>
                </a:lnTo>
                <a:lnTo>
                  <a:pt x="598397" y="842814"/>
                </a:lnTo>
                <a:lnTo>
                  <a:pt x="595674" y="847802"/>
                </a:lnTo>
                <a:lnTo>
                  <a:pt x="592497" y="852790"/>
                </a:lnTo>
                <a:lnTo>
                  <a:pt x="589547" y="856872"/>
                </a:lnTo>
                <a:lnTo>
                  <a:pt x="586597" y="861180"/>
                </a:lnTo>
                <a:lnTo>
                  <a:pt x="583647" y="864581"/>
                </a:lnTo>
                <a:lnTo>
                  <a:pt x="580471" y="868209"/>
                </a:lnTo>
                <a:lnTo>
                  <a:pt x="577521" y="870930"/>
                </a:lnTo>
                <a:lnTo>
                  <a:pt x="574570" y="873197"/>
                </a:lnTo>
                <a:lnTo>
                  <a:pt x="571394" y="875238"/>
                </a:lnTo>
                <a:lnTo>
                  <a:pt x="568444" y="876825"/>
                </a:lnTo>
                <a:lnTo>
                  <a:pt x="565494" y="877732"/>
                </a:lnTo>
                <a:lnTo>
                  <a:pt x="562770" y="878186"/>
                </a:lnTo>
                <a:lnTo>
                  <a:pt x="560274" y="877959"/>
                </a:lnTo>
                <a:lnTo>
                  <a:pt x="559140" y="877732"/>
                </a:lnTo>
                <a:lnTo>
                  <a:pt x="557778" y="877505"/>
                </a:lnTo>
                <a:lnTo>
                  <a:pt x="553467" y="875691"/>
                </a:lnTo>
                <a:lnTo>
                  <a:pt x="549382" y="874558"/>
                </a:lnTo>
                <a:lnTo>
                  <a:pt x="545978" y="874104"/>
                </a:lnTo>
                <a:lnTo>
                  <a:pt x="544390" y="874104"/>
                </a:lnTo>
                <a:lnTo>
                  <a:pt x="543255" y="874331"/>
                </a:lnTo>
                <a:lnTo>
                  <a:pt x="542120" y="874558"/>
                </a:lnTo>
                <a:lnTo>
                  <a:pt x="541213" y="875011"/>
                </a:lnTo>
                <a:lnTo>
                  <a:pt x="540532" y="875691"/>
                </a:lnTo>
                <a:lnTo>
                  <a:pt x="540078" y="876825"/>
                </a:lnTo>
                <a:lnTo>
                  <a:pt x="539851" y="877732"/>
                </a:lnTo>
                <a:lnTo>
                  <a:pt x="539851" y="879319"/>
                </a:lnTo>
                <a:lnTo>
                  <a:pt x="539851" y="880680"/>
                </a:lnTo>
                <a:lnTo>
                  <a:pt x="540305" y="882494"/>
                </a:lnTo>
                <a:lnTo>
                  <a:pt x="543255" y="894738"/>
                </a:lnTo>
                <a:lnTo>
                  <a:pt x="548701" y="913331"/>
                </a:lnTo>
                <a:lnTo>
                  <a:pt x="551878" y="923534"/>
                </a:lnTo>
                <a:lnTo>
                  <a:pt x="555282" y="933964"/>
                </a:lnTo>
                <a:lnTo>
                  <a:pt x="559140" y="943941"/>
                </a:lnTo>
                <a:lnTo>
                  <a:pt x="562770" y="953237"/>
                </a:lnTo>
                <a:lnTo>
                  <a:pt x="564586" y="957319"/>
                </a:lnTo>
                <a:lnTo>
                  <a:pt x="565947" y="961400"/>
                </a:lnTo>
                <a:lnTo>
                  <a:pt x="567309" y="965028"/>
                </a:lnTo>
                <a:lnTo>
                  <a:pt x="567990" y="968429"/>
                </a:lnTo>
                <a:lnTo>
                  <a:pt x="568670" y="971830"/>
                </a:lnTo>
                <a:lnTo>
                  <a:pt x="569124" y="974551"/>
                </a:lnTo>
                <a:lnTo>
                  <a:pt x="569351" y="977272"/>
                </a:lnTo>
                <a:lnTo>
                  <a:pt x="569351" y="979766"/>
                </a:lnTo>
                <a:lnTo>
                  <a:pt x="568670" y="981807"/>
                </a:lnTo>
                <a:lnTo>
                  <a:pt x="568217" y="984074"/>
                </a:lnTo>
                <a:lnTo>
                  <a:pt x="567536" y="985888"/>
                </a:lnTo>
                <a:lnTo>
                  <a:pt x="566174" y="987476"/>
                </a:lnTo>
                <a:lnTo>
                  <a:pt x="565040" y="988609"/>
                </a:lnTo>
                <a:lnTo>
                  <a:pt x="563905" y="989516"/>
                </a:lnTo>
                <a:lnTo>
                  <a:pt x="562090" y="990650"/>
                </a:lnTo>
                <a:lnTo>
                  <a:pt x="560274" y="991103"/>
                </a:lnTo>
                <a:lnTo>
                  <a:pt x="558459" y="991557"/>
                </a:lnTo>
                <a:lnTo>
                  <a:pt x="556644" y="992464"/>
                </a:lnTo>
                <a:lnTo>
                  <a:pt x="552786" y="994505"/>
                </a:lnTo>
                <a:lnTo>
                  <a:pt x="549382" y="996999"/>
                </a:lnTo>
                <a:lnTo>
                  <a:pt x="546432" y="999493"/>
                </a:lnTo>
                <a:lnTo>
                  <a:pt x="543936" y="1002214"/>
                </a:lnTo>
                <a:lnTo>
                  <a:pt x="541893" y="1004255"/>
                </a:lnTo>
                <a:lnTo>
                  <a:pt x="540305" y="1006295"/>
                </a:lnTo>
                <a:lnTo>
                  <a:pt x="540078" y="1009696"/>
                </a:lnTo>
                <a:lnTo>
                  <a:pt x="539397" y="1019673"/>
                </a:lnTo>
                <a:lnTo>
                  <a:pt x="538717" y="1026929"/>
                </a:lnTo>
                <a:lnTo>
                  <a:pt x="537809" y="1035998"/>
                </a:lnTo>
                <a:lnTo>
                  <a:pt x="536447" y="1046882"/>
                </a:lnTo>
                <a:lnTo>
                  <a:pt x="535086" y="1059353"/>
                </a:lnTo>
                <a:lnTo>
                  <a:pt x="533270" y="1071824"/>
                </a:lnTo>
                <a:lnTo>
                  <a:pt x="532136" y="1084068"/>
                </a:lnTo>
                <a:lnTo>
                  <a:pt x="531455" y="1095405"/>
                </a:lnTo>
                <a:lnTo>
                  <a:pt x="531455" y="1106289"/>
                </a:lnTo>
                <a:lnTo>
                  <a:pt x="531909" y="1111504"/>
                </a:lnTo>
                <a:lnTo>
                  <a:pt x="532136" y="1116719"/>
                </a:lnTo>
                <a:lnTo>
                  <a:pt x="532590" y="1121934"/>
                </a:lnTo>
                <a:lnTo>
                  <a:pt x="533270" y="1127149"/>
                </a:lnTo>
                <a:lnTo>
                  <a:pt x="533951" y="1132364"/>
                </a:lnTo>
                <a:lnTo>
                  <a:pt x="535086" y="1137352"/>
                </a:lnTo>
                <a:lnTo>
                  <a:pt x="536220" y="1142567"/>
                </a:lnTo>
                <a:lnTo>
                  <a:pt x="537582" y="1147782"/>
                </a:lnTo>
                <a:lnTo>
                  <a:pt x="538943" y="1153678"/>
                </a:lnTo>
                <a:lnTo>
                  <a:pt x="540078" y="1160707"/>
                </a:lnTo>
                <a:lnTo>
                  <a:pt x="541213" y="1168643"/>
                </a:lnTo>
                <a:lnTo>
                  <a:pt x="541893" y="1177486"/>
                </a:lnTo>
                <a:lnTo>
                  <a:pt x="543482" y="1197666"/>
                </a:lnTo>
                <a:lnTo>
                  <a:pt x="544843" y="1220340"/>
                </a:lnTo>
                <a:lnTo>
                  <a:pt x="547113" y="1269997"/>
                </a:lnTo>
                <a:lnTo>
                  <a:pt x="548474" y="1295165"/>
                </a:lnTo>
                <a:lnTo>
                  <a:pt x="550063" y="1319653"/>
                </a:lnTo>
                <a:lnTo>
                  <a:pt x="550970" y="1331217"/>
                </a:lnTo>
                <a:lnTo>
                  <a:pt x="551651" y="1342781"/>
                </a:lnTo>
                <a:lnTo>
                  <a:pt x="552332" y="1365002"/>
                </a:lnTo>
                <a:lnTo>
                  <a:pt x="552786" y="1386996"/>
                </a:lnTo>
                <a:lnTo>
                  <a:pt x="553467" y="1397879"/>
                </a:lnTo>
                <a:lnTo>
                  <a:pt x="553920" y="1408990"/>
                </a:lnTo>
                <a:lnTo>
                  <a:pt x="554828" y="1420100"/>
                </a:lnTo>
                <a:lnTo>
                  <a:pt x="555963" y="1431211"/>
                </a:lnTo>
                <a:lnTo>
                  <a:pt x="557551" y="1442548"/>
                </a:lnTo>
                <a:lnTo>
                  <a:pt x="559367" y="1454338"/>
                </a:lnTo>
                <a:lnTo>
                  <a:pt x="561863" y="1466129"/>
                </a:lnTo>
                <a:lnTo>
                  <a:pt x="564813" y="1478373"/>
                </a:lnTo>
                <a:lnTo>
                  <a:pt x="568444" y="1491071"/>
                </a:lnTo>
                <a:lnTo>
                  <a:pt x="572982" y="1503995"/>
                </a:lnTo>
                <a:lnTo>
                  <a:pt x="577521" y="1516919"/>
                </a:lnTo>
                <a:lnTo>
                  <a:pt x="581151" y="1529844"/>
                </a:lnTo>
                <a:lnTo>
                  <a:pt x="584328" y="1542088"/>
                </a:lnTo>
                <a:lnTo>
                  <a:pt x="587051" y="1554105"/>
                </a:lnTo>
                <a:lnTo>
                  <a:pt x="589094" y="1565669"/>
                </a:lnTo>
                <a:lnTo>
                  <a:pt x="590909" y="1576779"/>
                </a:lnTo>
                <a:lnTo>
                  <a:pt x="592044" y="1587436"/>
                </a:lnTo>
                <a:lnTo>
                  <a:pt x="592724" y="1597866"/>
                </a:lnTo>
                <a:lnTo>
                  <a:pt x="593405" y="1607843"/>
                </a:lnTo>
                <a:lnTo>
                  <a:pt x="593405" y="1616913"/>
                </a:lnTo>
                <a:lnTo>
                  <a:pt x="593178" y="1625756"/>
                </a:lnTo>
                <a:lnTo>
                  <a:pt x="592497" y="1634599"/>
                </a:lnTo>
                <a:lnTo>
                  <a:pt x="591817" y="1642535"/>
                </a:lnTo>
                <a:lnTo>
                  <a:pt x="590682" y="1649790"/>
                </a:lnTo>
                <a:lnTo>
                  <a:pt x="589547" y="1656819"/>
                </a:lnTo>
                <a:lnTo>
                  <a:pt x="588186" y="1663395"/>
                </a:lnTo>
                <a:lnTo>
                  <a:pt x="585463" y="1675639"/>
                </a:lnTo>
                <a:lnTo>
                  <a:pt x="582967" y="1688337"/>
                </a:lnTo>
                <a:lnTo>
                  <a:pt x="580697" y="1700807"/>
                </a:lnTo>
                <a:lnTo>
                  <a:pt x="578655" y="1713278"/>
                </a:lnTo>
                <a:lnTo>
                  <a:pt x="577067" y="1725976"/>
                </a:lnTo>
                <a:lnTo>
                  <a:pt x="575251" y="1738220"/>
                </a:lnTo>
                <a:lnTo>
                  <a:pt x="573890" y="1750011"/>
                </a:lnTo>
                <a:lnTo>
                  <a:pt x="572982" y="1761801"/>
                </a:lnTo>
                <a:lnTo>
                  <a:pt x="572528" y="1767923"/>
                </a:lnTo>
                <a:lnTo>
                  <a:pt x="572528" y="1775179"/>
                </a:lnTo>
                <a:lnTo>
                  <a:pt x="572528" y="1783342"/>
                </a:lnTo>
                <a:lnTo>
                  <a:pt x="572755" y="1792185"/>
                </a:lnTo>
                <a:lnTo>
                  <a:pt x="573436" y="1811911"/>
                </a:lnTo>
                <a:lnTo>
                  <a:pt x="574570" y="1833225"/>
                </a:lnTo>
                <a:lnTo>
                  <a:pt x="577067" y="1876760"/>
                </a:lnTo>
                <a:lnTo>
                  <a:pt x="577747" y="1897393"/>
                </a:lnTo>
                <a:lnTo>
                  <a:pt x="577974" y="1915986"/>
                </a:lnTo>
                <a:lnTo>
                  <a:pt x="577747" y="1960201"/>
                </a:lnTo>
                <a:lnTo>
                  <a:pt x="577521" y="1987410"/>
                </a:lnTo>
                <a:lnTo>
                  <a:pt x="577521" y="2015526"/>
                </a:lnTo>
                <a:lnTo>
                  <a:pt x="577521" y="2043642"/>
                </a:lnTo>
                <a:lnTo>
                  <a:pt x="577974" y="2069491"/>
                </a:lnTo>
                <a:lnTo>
                  <a:pt x="578428" y="2080828"/>
                </a:lnTo>
                <a:lnTo>
                  <a:pt x="578882" y="2091258"/>
                </a:lnTo>
                <a:lnTo>
                  <a:pt x="579790" y="2100328"/>
                </a:lnTo>
                <a:lnTo>
                  <a:pt x="580697" y="2107810"/>
                </a:lnTo>
                <a:lnTo>
                  <a:pt x="581605" y="2114613"/>
                </a:lnTo>
                <a:lnTo>
                  <a:pt x="583194" y="2121868"/>
                </a:lnTo>
                <a:lnTo>
                  <a:pt x="584782" y="2128897"/>
                </a:lnTo>
                <a:lnTo>
                  <a:pt x="586597" y="2136380"/>
                </a:lnTo>
                <a:lnTo>
                  <a:pt x="588867" y="2144089"/>
                </a:lnTo>
                <a:lnTo>
                  <a:pt x="591136" y="2151572"/>
                </a:lnTo>
                <a:lnTo>
                  <a:pt x="595901" y="2166083"/>
                </a:lnTo>
                <a:lnTo>
                  <a:pt x="600667" y="2179461"/>
                </a:lnTo>
                <a:lnTo>
                  <a:pt x="605432" y="2191705"/>
                </a:lnTo>
                <a:lnTo>
                  <a:pt x="609744" y="2201682"/>
                </a:lnTo>
                <a:lnTo>
                  <a:pt x="611786" y="2205536"/>
                </a:lnTo>
                <a:lnTo>
                  <a:pt x="613374" y="2208484"/>
                </a:lnTo>
                <a:lnTo>
                  <a:pt x="615190" y="2212112"/>
                </a:lnTo>
                <a:lnTo>
                  <a:pt x="616551" y="2216420"/>
                </a:lnTo>
                <a:lnTo>
                  <a:pt x="618594" y="2222089"/>
                </a:lnTo>
                <a:lnTo>
                  <a:pt x="620409" y="2228664"/>
                </a:lnTo>
                <a:lnTo>
                  <a:pt x="623813" y="2243176"/>
                </a:lnTo>
                <a:lnTo>
                  <a:pt x="627671" y="2259274"/>
                </a:lnTo>
                <a:lnTo>
                  <a:pt x="634024" y="2290792"/>
                </a:lnTo>
                <a:lnTo>
                  <a:pt x="636748" y="2303716"/>
                </a:lnTo>
                <a:lnTo>
                  <a:pt x="639017" y="2312786"/>
                </a:lnTo>
                <a:lnTo>
                  <a:pt x="640378" y="2316413"/>
                </a:lnTo>
                <a:lnTo>
                  <a:pt x="642421" y="2320948"/>
                </a:lnTo>
                <a:lnTo>
                  <a:pt x="645144" y="2325937"/>
                </a:lnTo>
                <a:lnTo>
                  <a:pt x="648321" y="2331378"/>
                </a:lnTo>
                <a:lnTo>
                  <a:pt x="652178" y="2337274"/>
                </a:lnTo>
                <a:lnTo>
                  <a:pt x="656036" y="2343169"/>
                </a:lnTo>
                <a:lnTo>
                  <a:pt x="660575" y="2349291"/>
                </a:lnTo>
                <a:lnTo>
                  <a:pt x="665340" y="2355867"/>
                </a:lnTo>
                <a:lnTo>
                  <a:pt x="670105" y="2361762"/>
                </a:lnTo>
                <a:lnTo>
                  <a:pt x="674644" y="2367884"/>
                </a:lnTo>
                <a:lnTo>
                  <a:pt x="679409" y="2373779"/>
                </a:lnTo>
                <a:lnTo>
                  <a:pt x="684175" y="2378994"/>
                </a:lnTo>
                <a:lnTo>
                  <a:pt x="688713" y="2383529"/>
                </a:lnTo>
                <a:lnTo>
                  <a:pt x="692571" y="2387837"/>
                </a:lnTo>
                <a:lnTo>
                  <a:pt x="696202" y="2391012"/>
                </a:lnTo>
                <a:lnTo>
                  <a:pt x="699832" y="2393733"/>
                </a:lnTo>
                <a:lnTo>
                  <a:pt x="702555" y="2396000"/>
                </a:lnTo>
                <a:lnTo>
                  <a:pt x="705052" y="2398721"/>
                </a:lnTo>
                <a:lnTo>
                  <a:pt x="707321" y="2401669"/>
                </a:lnTo>
                <a:lnTo>
                  <a:pt x="708909" y="2404843"/>
                </a:lnTo>
                <a:lnTo>
                  <a:pt x="710271" y="2408471"/>
                </a:lnTo>
                <a:lnTo>
                  <a:pt x="711405" y="2411872"/>
                </a:lnTo>
                <a:lnTo>
                  <a:pt x="712086" y="2415273"/>
                </a:lnTo>
                <a:lnTo>
                  <a:pt x="712767" y="2418901"/>
                </a:lnTo>
                <a:lnTo>
                  <a:pt x="712767" y="2422075"/>
                </a:lnTo>
                <a:lnTo>
                  <a:pt x="712767" y="2425250"/>
                </a:lnTo>
                <a:lnTo>
                  <a:pt x="712086" y="2427971"/>
                </a:lnTo>
                <a:lnTo>
                  <a:pt x="711405" y="2430465"/>
                </a:lnTo>
                <a:lnTo>
                  <a:pt x="710271" y="2432732"/>
                </a:lnTo>
                <a:lnTo>
                  <a:pt x="708909" y="2434093"/>
                </a:lnTo>
                <a:lnTo>
                  <a:pt x="708229" y="2434773"/>
                </a:lnTo>
                <a:lnTo>
                  <a:pt x="707548" y="2435227"/>
                </a:lnTo>
                <a:lnTo>
                  <a:pt x="706413" y="2435453"/>
                </a:lnTo>
                <a:lnTo>
                  <a:pt x="705732" y="2435680"/>
                </a:lnTo>
                <a:lnTo>
                  <a:pt x="699379" y="2435680"/>
                </a:lnTo>
                <a:lnTo>
                  <a:pt x="688940" y="2436360"/>
                </a:lnTo>
                <a:lnTo>
                  <a:pt x="660801" y="2437947"/>
                </a:lnTo>
                <a:lnTo>
                  <a:pt x="631982" y="2439308"/>
                </a:lnTo>
                <a:lnTo>
                  <a:pt x="620863" y="2439988"/>
                </a:lnTo>
                <a:lnTo>
                  <a:pt x="613374" y="2439988"/>
                </a:lnTo>
                <a:lnTo>
                  <a:pt x="610651" y="2439308"/>
                </a:lnTo>
                <a:lnTo>
                  <a:pt x="607248" y="2438401"/>
                </a:lnTo>
                <a:lnTo>
                  <a:pt x="603390" y="2436814"/>
                </a:lnTo>
                <a:lnTo>
                  <a:pt x="599532" y="2435227"/>
                </a:lnTo>
                <a:lnTo>
                  <a:pt x="594994" y="2432959"/>
                </a:lnTo>
                <a:lnTo>
                  <a:pt x="590682" y="2430692"/>
                </a:lnTo>
                <a:lnTo>
                  <a:pt x="581378" y="2425023"/>
                </a:lnTo>
                <a:lnTo>
                  <a:pt x="572528" y="2419355"/>
                </a:lnTo>
                <a:lnTo>
                  <a:pt x="564586" y="2413686"/>
                </a:lnTo>
                <a:lnTo>
                  <a:pt x="561409" y="2410965"/>
                </a:lnTo>
                <a:lnTo>
                  <a:pt x="558459" y="2408244"/>
                </a:lnTo>
                <a:lnTo>
                  <a:pt x="556190" y="2405977"/>
                </a:lnTo>
                <a:lnTo>
                  <a:pt x="554374" y="2404163"/>
                </a:lnTo>
                <a:lnTo>
                  <a:pt x="552105" y="2400308"/>
                </a:lnTo>
                <a:lnTo>
                  <a:pt x="549609" y="2395773"/>
                </a:lnTo>
                <a:lnTo>
                  <a:pt x="547567" y="2391238"/>
                </a:lnTo>
                <a:lnTo>
                  <a:pt x="545978" y="2386930"/>
                </a:lnTo>
                <a:lnTo>
                  <a:pt x="543482" y="2379675"/>
                </a:lnTo>
                <a:lnTo>
                  <a:pt x="542574" y="2376727"/>
                </a:lnTo>
                <a:lnTo>
                  <a:pt x="540986" y="2398041"/>
                </a:lnTo>
                <a:lnTo>
                  <a:pt x="522151" y="2396227"/>
                </a:lnTo>
                <a:lnTo>
                  <a:pt x="523059" y="2375593"/>
                </a:lnTo>
                <a:lnTo>
                  <a:pt x="523513" y="2358814"/>
                </a:lnTo>
                <a:lnTo>
                  <a:pt x="523967" y="2345436"/>
                </a:lnTo>
                <a:lnTo>
                  <a:pt x="523967" y="2343396"/>
                </a:lnTo>
                <a:lnTo>
                  <a:pt x="523059" y="2341809"/>
                </a:lnTo>
                <a:lnTo>
                  <a:pt x="522378" y="2340448"/>
                </a:lnTo>
                <a:lnTo>
                  <a:pt x="521243" y="2339768"/>
                </a:lnTo>
                <a:lnTo>
                  <a:pt x="519655" y="2339314"/>
                </a:lnTo>
                <a:lnTo>
                  <a:pt x="517840" y="2338861"/>
                </a:lnTo>
                <a:lnTo>
                  <a:pt x="516024" y="2339314"/>
                </a:lnTo>
                <a:lnTo>
                  <a:pt x="513755" y="2339768"/>
                </a:lnTo>
                <a:lnTo>
                  <a:pt x="511713" y="2340221"/>
                </a:lnTo>
                <a:lnTo>
                  <a:pt x="509216" y="2340902"/>
                </a:lnTo>
                <a:lnTo>
                  <a:pt x="504451" y="2342942"/>
                </a:lnTo>
                <a:lnTo>
                  <a:pt x="499686" y="2345210"/>
                </a:lnTo>
                <a:lnTo>
                  <a:pt x="495374" y="2347477"/>
                </a:lnTo>
                <a:lnTo>
                  <a:pt x="493105" y="2348384"/>
                </a:lnTo>
                <a:lnTo>
                  <a:pt x="489928" y="2349064"/>
                </a:lnTo>
                <a:lnTo>
                  <a:pt x="486070" y="2349971"/>
                </a:lnTo>
                <a:lnTo>
                  <a:pt x="481759" y="2350652"/>
                </a:lnTo>
                <a:lnTo>
                  <a:pt x="471547" y="2351332"/>
                </a:lnTo>
                <a:lnTo>
                  <a:pt x="460201" y="2352012"/>
                </a:lnTo>
                <a:lnTo>
                  <a:pt x="448174" y="2352692"/>
                </a:lnTo>
                <a:lnTo>
                  <a:pt x="435920" y="2352919"/>
                </a:lnTo>
                <a:lnTo>
                  <a:pt x="413909" y="2352919"/>
                </a:lnTo>
                <a:lnTo>
                  <a:pt x="409370" y="2352692"/>
                </a:lnTo>
                <a:lnTo>
                  <a:pt x="405285" y="2352466"/>
                </a:lnTo>
                <a:lnTo>
                  <a:pt x="401655" y="2351785"/>
                </a:lnTo>
                <a:lnTo>
                  <a:pt x="398251" y="2351105"/>
                </a:lnTo>
                <a:lnTo>
                  <a:pt x="395074" y="2350425"/>
                </a:lnTo>
                <a:lnTo>
                  <a:pt x="392351" y="2349291"/>
                </a:lnTo>
                <a:lnTo>
                  <a:pt x="389628" y="2348157"/>
                </a:lnTo>
                <a:lnTo>
                  <a:pt x="387132" y="2346570"/>
                </a:lnTo>
                <a:lnTo>
                  <a:pt x="384635" y="2345210"/>
                </a:lnTo>
                <a:lnTo>
                  <a:pt x="382366" y="2343623"/>
                </a:lnTo>
                <a:lnTo>
                  <a:pt x="377828" y="2339995"/>
                </a:lnTo>
                <a:lnTo>
                  <a:pt x="372835" y="2335913"/>
                </a:lnTo>
                <a:lnTo>
                  <a:pt x="367389" y="2331605"/>
                </a:lnTo>
                <a:lnTo>
                  <a:pt x="352639" y="2321402"/>
                </a:lnTo>
                <a:lnTo>
                  <a:pt x="334485" y="2308704"/>
                </a:lnTo>
                <a:lnTo>
                  <a:pt x="313154" y="2293739"/>
                </a:lnTo>
                <a:lnTo>
                  <a:pt x="289327" y="2276960"/>
                </a:lnTo>
                <a:lnTo>
                  <a:pt x="283654" y="2273106"/>
                </a:lnTo>
                <a:lnTo>
                  <a:pt x="278435" y="2269931"/>
                </a:lnTo>
                <a:lnTo>
                  <a:pt x="276166" y="2269024"/>
                </a:lnTo>
                <a:lnTo>
                  <a:pt x="274124" y="2268344"/>
                </a:lnTo>
                <a:lnTo>
                  <a:pt x="272081" y="2267664"/>
                </a:lnTo>
                <a:lnTo>
                  <a:pt x="270266" y="2266984"/>
                </a:lnTo>
                <a:lnTo>
                  <a:pt x="268450" y="2266984"/>
                </a:lnTo>
                <a:lnTo>
                  <a:pt x="266862" y="2266757"/>
                </a:lnTo>
                <a:lnTo>
                  <a:pt x="265274" y="2266984"/>
                </a:lnTo>
                <a:lnTo>
                  <a:pt x="264139" y="2267210"/>
                </a:lnTo>
                <a:lnTo>
                  <a:pt x="262777" y="2267891"/>
                </a:lnTo>
                <a:lnTo>
                  <a:pt x="261870" y="2268571"/>
                </a:lnTo>
                <a:lnTo>
                  <a:pt x="260962" y="2269251"/>
                </a:lnTo>
                <a:lnTo>
                  <a:pt x="259827" y="2270385"/>
                </a:lnTo>
                <a:lnTo>
                  <a:pt x="258466" y="2272425"/>
                </a:lnTo>
                <a:lnTo>
                  <a:pt x="257104" y="2274920"/>
                </a:lnTo>
                <a:lnTo>
                  <a:pt x="256197" y="2277867"/>
                </a:lnTo>
                <a:lnTo>
                  <a:pt x="255516" y="2281268"/>
                </a:lnTo>
                <a:lnTo>
                  <a:pt x="254608" y="2284669"/>
                </a:lnTo>
                <a:lnTo>
                  <a:pt x="254154" y="2288071"/>
                </a:lnTo>
                <a:lnTo>
                  <a:pt x="253700" y="2295100"/>
                </a:lnTo>
                <a:lnTo>
                  <a:pt x="253247" y="2302582"/>
                </a:lnTo>
                <a:lnTo>
                  <a:pt x="253247" y="2310518"/>
                </a:lnTo>
                <a:lnTo>
                  <a:pt x="253473" y="2318454"/>
                </a:lnTo>
                <a:lnTo>
                  <a:pt x="253927" y="2326390"/>
                </a:lnTo>
                <a:lnTo>
                  <a:pt x="254835" y="2338634"/>
                </a:lnTo>
                <a:lnTo>
                  <a:pt x="255516" y="2343623"/>
                </a:lnTo>
                <a:lnTo>
                  <a:pt x="231689" y="2343623"/>
                </a:lnTo>
                <a:lnTo>
                  <a:pt x="231235" y="2331605"/>
                </a:lnTo>
                <a:lnTo>
                  <a:pt x="230781" y="2317320"/>
                </a:lnTo>
                <a:lnTo>
                  <a:pt x="229873" y="2298728"/>
                </a:lnTo>
                <a:lnTo>
                  <a:pt x="229193" y="2289885"/>
                </a:lnTo>
                <a:lnTo>
                  <a:pt x="228285" y="2282629"/>
                </a:lnTo>
                <a:lnTo>
                  <a:pt x="227377" y="2276960"/>
                </a:lnTo>
                <a:lnTo>
                  <a:pt x="225789" y="2271518"/>
                </a:lnTo>
                <a:lnTo>
                  <a:pt x="224200" y="2265850"/>
                </a:lnTo>
                <a:lnTo>
                  <a:pt x="221931" y="2259048"/>
                </a:lnTo>
                <a:lnTo>
                  <a:pt x="218981" y="2250431"/>
                </a:lnTo>
                <a:lnTo>
                  <a:pt x="215123" y="2239321"/>
                </a:lnTo>
                <a:lnTo>
                  <a:pt x="214216" y="2236147"/>
                </a:lnTo>
                <a:lnTo>
                  <a:pt x="213762" y="2233199"/>
                </a:lnTo>
                <a:lnTo>
                  <a:pt x="213308" y="2229798"/>
                </a:lnTo>
                <a:lnTo>
                  <a:pt x="212627" y="2226850"/>
                </a:lnTo>
                <a:lnTo>
                  <a:pt x="212627" y="2223902"/>
                </a:lnTo>
                <a:lnTo>
                  <a:pt x="212627" y="2220955"/>
                </a:lnTo>
                <a:lnTo>
                  <a:pt x="213081" y="2218007"/>
                </a:lnTo>
                <a:lnTo>
                  <a:pt x="213308" y="2215286"/>
                </a:lnTo>
                <a:lnTo>
                  <a:pt x="214443" y="2209844"/>
                </a:lnTo>
                <a:lnTo>
                  <a:pt x="216031" y="2204403"/>
                </a:lnTo>
                <a:lnTo>
                  <a:pt x="217846" y="2199414"/>
                </a:lnTo>
                <a:lnTo>
                  <a:pt x="219889" y="2194653"/>
                </a:lnTo>
                <a:lnTo>
                  <a:pt x="222385" y="2190118"/>
                </a:lnTo>
                <a:lnTo>
                  <a:pt x="224881" y="2186263"/>
                </a:lnTo>
                <a:lnTo>
                  <a:pt x="227377" y="2182182"/>
                </a:lnTo>
                <a:lnTo>
                  <a:pt x="229873" y="2178781"/>
                </a:lnTo>
                <a:lnTo>
                  <a:pt x="234185" y="2173112"/>
                </a:lnTo>
                <a:lnTo>
                  <a:pt x="237135" y="2168804"/>
                </a:lnTo>
                <a:lnTo>
                  <a:pt x="239631" y="2165403"/>
                </a:lnTo>
                <a:lnTo>
                  <a:pt x="242354" y="2162229"/>
                </a:lnTo>
                <a:lnTo>
                  <a:pt x="248254" y="2154746"/>
                </a:lnTo>
                <a:lnTo>
                  <a:pt x="251658" y="2150438"/>
                </a:lnTo>
                <a:lnTo>
                  <a:pt x="254835" y="2145676"/>
                </a:lnTo>
                <a:lnTo>
                  <a:pt x="256423" y="2142729"/>
                </a:lnTo>
                <a:lnTo>
                  <a:pt x="257785" y="2139554"/>
                </a:lnTo>
                <a:lnTo>
                  <a:pt x="259374" y="2136380"/>
                </a:lnTo>
                <a:lnTo>
                  <a:pt x="260962" y="2132979"/>
                </a:lnTo>
                <a:lnTo>
                  <a:pt x="262097" y="2128897"/>
                </a:lnTo>
                <a:lnTo>
                  <a:pt x="263685" y="2123909"/>
                </a:lnTo>
                <a:lnTo>
                  <a:pt x="264593" y="2118241"/>
                </a:lnTo>
                <a:lnTo>
                  <a:pt x="265727" y="2111665"/>
                </a:lnTo>
                <a:lnTo>
                  <a:pt x="266862" y="2103956"/>
                </a:lnTo>
                <a:lnTo>
                  <a:pt x="267543" y="2095339"/>
                </a:lnTo>
                <a:lnTo>
                  <a:pt x="268224" y="2085816"/>
                </a:lnTo>
                <a:lnTo>
                  <a:pt x="269131" y="2075159"/>
                </a:lnTo>
                <a:lnTo>
                  <a:pt x="269585" y="2063595"/>
                </a:lnTo>
                <a:lnTo>
                  <a:pt x="269812" y="2050898"/>
                </a:lnTo>
                <a:lnTo>
                  <a:pt x="269812" y="2037067"/>
                </a:lnTo>
                <a:lnTo>
                  <a:pt x="269812" y="2022102"/>
                </a:lnTo>
                <a:lnTo>
                  <a:pt x="269585" y="2006230"/>
                </a:lnTo>
                <a:lnTo>
                  <a:pt x="269131" y="1988770"/>
                </a:lnTo>
                <a:lnTo>
                  <a:pt x="268224" y="1970404"/>
                </a:lnTo>
                <a:lnTo>
                  <a:pt x="267543" y="1950904"/>
                </a:lnTo>
                <a:lnTo>
                  <a:pt x="267089" y="1940701"/>
                </a:lnTo>
                <a:lnTo>
                  <a:pt x="266862" y="1930498"/>
                </a:lnTo>
                <a:lnTo>
                  <a:pt x="266862" y="1920521"/>
                </a:lnTo>
                <a:lnTo>
                  <a:pt x="266862" y="1910318"/>
                </a:lnTo>
                <a:lnTo>
                  <a:pt x="267316" y="1900114"/>
                </a:lnTo>
                <a:lnTo>
                  <a:pt x="267543" y="1890137"/>
                </a:lnTo>
                <a:lnTo>
                  <a:pt x="269131" y="1870638"/>
                </a:lnTo>
                <a:lnTo>
                  <a:pt x="270720" y="1851138"/>
                </a:lnTo>
                <a:lnTo>
                  <a:pt x="272762" y="1832545"/>
                </a:lnTo>
                <a:lnTo>
                  <a:pt x="275258" y="1814859"/>
                </a:lnTo>
                <a:lnTo>
                  <a:pt x="277754" y="1797853"/>
                </a:lnTo>
                <a:lnTo>
                  <a:pt x="280477" y="1781981"/>
                </a:lnTo>
                <a:lnTo>
                  <a:pt x="283200" y="1767696"/>
                </a:lnTo>
                <a:lnTo>
                  <a:pt x="285697" y="1754319"/>
                </a:lnTo>
                <a:lnTo>
                  <a:pt x="288420" y="1742528"/>
                </a:lnTo>
                <a:lnTo>
                  <a:pt x="292277" y="1724389"/>
                </a:lnTo>
                <a:lnTo>
                  <a:pt x="294774" y="1713958"/>
                </a:lnTo>
                <a:lnTo>
                  <a:pt x="300901" y="1686069"/>
                </a:lnTo>
                <a:lnTo>
                  <a:pt x="304077" y="1670651"/>
                </a:lnTo>
                <a:lnTo>
                  <a:pt x="287739" y="1656139"/>
                </a:lnTo>
                <a:lnTo>
                  <a:pt x="290235" y="1642308"/>
                </a:lnTo>
                <a:lnTo>
                  <a:pt x="292958" y="1625075"/>
                </a:lnTo>
                <a:lnTo>
                  <a:pt x="296589" y="1601948"/>
                </a:lnTo>
                <a:lnTo>
                  <a:pt x="297497" y="1594692"/>
                </a:lnTo>
                <a:lnTo>
                  <a:pt x="298631" y="1585169"/>
                </a:lnTo>
                <a:lnTo>
                  <a:pt x="299312" y="1574285"/>
                </a:lnTo>
                <a:lnTo>
                  <a:pt x="299766" y="1562041"/>
                </a:lnTo>
                <a:lnTo>
                  <a:pt x="300901" y="1534832"/>
                </a:lnTo>
                <a:lnTo>
                  <a:pt x="301581" y="1505809"/>
                </a:lnTo>
                <a:lnTo>
                  <a:pt x="301808" y="1477013"/>
                </a:lnTo>
                <a:lnTo>
                  <a:pt x="302035" y="1451391"/>
                </a:lnTo>
                <a:lnTo>
                  <a:pt x="302262" y="1416246"/>
                </a:lnTo>
                <a:lnTo>
                  <a:pt x="302035" y="1407403"/>
                </a:lnTo>
                <a:lnTo>
                  <a:pt x="301808" y="1399693"/>
                </a:lnTo>
                <a:lnTo>
                  <a:pt x="301581" y="1396065"/>
                </a:lnTo>
                <a:lnTo>
                  <a:pt x="301127" y="1392664"/>
                </a:lnTo>
                <a:lnTo>
                  <a:pt x="300674" y="1389490"/>
                </a:lnTo>
                <a:lnTo>
                  <a:pt x="299539" y="1386316"/>
                </a:lnTo>
                <a:lnTo>
                  <a:pt x="298631" y="1383368"/>
                </a:lnTo>
                <a:lnTo>
                  <a:pt x="297270" y="1380193"/>
                </a:lnTo>
                <a:lnTo>
                  <a:pt x="295681" y="1377246"/>
                </a:lnTo>
                <a:lnTo>
                  <a:pt x="293639" y="1373845"/>
                </a:lnTo>
                <a:lnTo>
                  <a:pt x="291370" y="1370897"/>
                </a:lnTo>
                <a:lnTo>
                  <a:pt x="288647" y="1367496"/>
                </a:lnTo>
                <a:lnTo>
                  <a:pt x="285697" y="1364095"/>
                </a:lnTo>
                <a:lnTo>
                  <a:pt x="282293" y="1360467"/>
                </a:lnTo>
                <a:lnTo>
                  <a:pt x="278208" y="1356159"/>
                </a:lnTo>
                <a:lnTo>
                  <a:pt x="274124" y="1350944"/>
                </a:lnTo>
                <a:lnTo>
                  <a:pt x="269585" y="1344822"/>
                </a:lnTo>
                <a:lnTo>
                  <a:pt x="265047" y="1338019"/>
                </a:lnTo>
                <a:lnTo>
                  <a:pt x="260281" y="1330537"/>
                </a:lnTo>
                <a:lnTo>
                  <a:pt x="255743" y="1322374"/>
                </a:lnTo>
                <a:lnTo>
                  <a:pt x="250977" y="1313758"/>
                </a:lnTo>
                <a:lnTo>
                  <a:pt x="246212" y="1304688"/>
                </a:lnTo>
                <a:lnTo>
                  <a:pt x="241673" y="1295619"/>
                </a:lnTo>
                <a:lnTo>
                  <a:pt x="237362" y="1286095"/>
                </a:lnTo>
                <a:lnTo>
                  <a:pt x="233277" y="1276572"/>
                </a:lnTo>
                <a:lnTo>
                  <a:pt x="229647" y="1267049"/>
                </a:lnTo>
                <a:lnTo>
                  <a:pt x="226243" y="1257299"/>
                </a:lnTo>
                <a:lnTo>
                  <a:pt x="223066" y="1248229"/>
                </a:lnTo>
                <a:lnTo>
                  <a:pt x="221023" y="1238933"/>
                </a:lnTo>
                <a:lnTo>
                  <a:pt x="218981" y="1230317"/>
                </a:lnTo>
                <a:lnTo>
                  <a:pt x="217620" y="1223514"/>
                </a:lnTo>
                <a:lnTo>
                  <a:pt x="216712" y="1216712"/>
                </a:lnTo>
                <a:lnTo>
                  <a:pt x="215804" y="1210137"/>
                </a:lnTo>
                <a:lnTo>
                  <a:pt x="215123" y="1203334"/>
                </a:lnTo>
                <a:lnTo>
                  <a:pt x="214670" y="1196986"/>
                </a:lnTo>
                <a:lnTo>
                  <a:pt x="214443" y="1190410"/>
                </a:lnTo>
                <a:lnTo>
                  <a:pt x="214443" y="1184288"/>
                </a:lnTo>
                <a:lnTo>
                  <a:pt x="214443" y="1177939"/>
                </a:lnTo>
                <a:lnTo>
                  <a:pt x="214896" y="1166149"/>
                </a:lnTo>
                <a:lnTo>
                  <a:pt x="215804" y="1154811"/>
                </a:lnTo>
                <a:lnTo>
                  <a:pt x="217166" y="1143928"/>
                </a:lnTo>
                <a:lnTo>
                  <a:pt x="218754" y="1133724"/>
                </a:lnTo>
                <a:lnTo>
                  <a:pt x="220570" y="1124201"/>
                </a:lnTo>
                <a:lnTo>
                  <a:pt x="222612" y="1115585"/>
                </a:lnTo>
                <a:lnTo>
                  <a:pt x="224881" y="1107649"/>
                </a:lnTo>
                <a:lnTo>
                  <a:pt x="226923" y="1100393"/>
                </a:lnTo>
                <a:lnTo>
                  <a:pt x="230554" y="1088603"/>
                </a:lnTo>
                <a:lnTo>
                  <a:pt x="233504" y="1080440"/>
                </a:lnTo>
                <a:lnTo>
                  <a:pt x="235773" y="1074091"/>
                </a:lnTo>
                <a:lnTo>
                  <a:pt x="238043" y="1068196"/>
                </a:lnTo>
                <a:lnTo>
                  <a:pt x="242808" y="1057312"/>
                </a:lnTo>
                <a:lnTo>
                  <a:pt x="246439" y="1049376"/>
                </a:lnTo>
                <a:lnTo>
                  <a:pt x="248254" y="1046429"/>
                </a:lnTo>
                <a:lnTo>
                  <a:pt x="240085" y="1035318"/>
                </a:lnTo>
                <a:lnTo>
                  <a:pt x="233504" y="1025568"/>
                </a:lnTo>
                <a:lnTo>
                  <a:pt x="228058" y="1017405"/>
                </a:lnTo>
                <a:lnTo>
                  <a:pt x="226243" y="1014231"/>
                </a:lnTo>
                <a:lnTo>
                  <a:pt x="224200" y="1011964"/>
                </a:lnTo>
                <a:lnTo>
                  <a:pt x="222385" y="1010376"/>
                </a:lnTo>
                <a:lnTo>
                  <a:pt x="221477" y="1009923"/>
                </a:lnTo>
                <a:lnTo>
                  <a:pt x="220343" y="1009470"/>
                </a:lnTo>
                <a:lnTo>
                  <a:pt x="219435" y="1009470"/>
                </a:lnTo>
                <a:lnTo>
                  <a:pt x="218527" y="1009470"/>
                </a:lnTo>
                <a:lnTo>
                  <a:pt x="217393" y="1009696"/>
                </a:lnTo>
                <a:lnTo>
                  <a:pt x="216485" y="1010150"/>
                </a:lnTo>
                <a:lnTo>
                  <a:pt x="214216" y="1011510"/>
                </a:lnTo>
                <a:lnTo>
                  <a:pt x="211493" y="1013551"/>
                </a:lnTo>
                <a:lnTo>
                  <a:pt x="209904" y="1014911"/>
                </a:lnTo>
                <a:lnTo>
                  <a:pt x="208089" y="1016045"/>
                </a:lnTo>
                <a:lnTo>
                  <a:pt x="203323" y="1018766"/>
                </a:lnTo>
                <a:lnTo>
                  <a:pt x="197650" y="1021487"/>
                </a:lnTo>
                <a:lnTo>
                  <a:pt x="191296" y="1024208"/>
                </a:lnTo>
                <a:lnTo>
                  <a:pt x="178816" y="1030103"/>
                </a:lnTo>
                <a:lnTo>
                  <a:pt x="173369" y="1032824"/>
                </a:lnTo>
                <a:lnTo>
                  <a:pt x="168604" y="1035545"/>
                </a:lnTo>
                <a:lnTo>
                  <a:pt x="166335" y="1036679"/>
                </a:lnTo>
                <a:lnTo>
                  <a:pt x="164292" y="1037132"/>
                </a:lnTo>
                <a:lnTo>
                  <a:pt x="162704" y="1037132"/>
                </a:lnTo>
                <a:lnTo>
                  <a:pt x="160662" y="1036905"/>
                </a:lnTo>
                <a:lnTo>
                  <a:pt x="158619" y="1036225"/>
                </a:lnTo>
                <a:lnTo>
                  <a:pt x="156804" y="1035318"/>
                </a:lnTo>
                <a:lnTo>
                  <a:pt x="155216" y="1033958"/>
                </a:lnTo>
                <a:lnTo>
                  <a:pt x="153400" y="1032144"/>
                </a:lnTo>
                <a:lnTo>
                  <a:pt x="151812" y="1030557"/>
                </a:lnTo>
                <a:lnTo>
                  <a:pt x="149996" y="1028516"/>
                </a:lnTo>
                <a:lnTo>
                  <a:pt x="147046" y="1024208"/>
                </a:lnTo>
                <a:lnTo>
                  <a:pt x="141146" y="1015365"/>
                </a:lnTo>
                <a:lnTo>
                  <a:pt x="134339" y="1004255"/>
                </a:lnTo>
                <a:lnTo>
                  <a:pt x="120723" y="981353"/>
                </a:lnTo>
                <a:lnTo>
                  <a:pt x="81919" y="916959"/>
                </a:lnTo>
                <a:lnTo>
                  <a:pt x="61496" y="882720"/>
                </a:lnTo>
                <a:lnTo>
                  <a:pt x="43115" y="852337"/>
                </a:lnTo>
                <a:lnTo>
                  <a:pt x="28819" y="829663"/>
                </a:lnTo>
                <a:lnTo>
                  <a:pt x="24281" y="822407"/>
                </a:lnTo>
                <a:lnTo>
                  <a:pt x="21557" y="818779"/>
                </a:lnTo>
                <a:lnTo>
                  <a:pt x="18154" y="814698"/>
                </a:lnTo>
                <a:lnTo>
                  <a:pt x="15204" y="810843"/>
                </a:lnTo>
                <a:lnTo>
                  <a:pt x="12254" y="806535"/>
                </a:lnTo>
                <a:lnTo>
                  <a:pt x="9531" y="802454"/>
                </a:lnTo>
                <a:lnTo>
                  <a:pt x="7261" y="797919"/>
                </a:lnTo>
                <a:lnTo>
                  <a:pt x="4765" y="793157"/>
                </a:lnTo>
                <a:lnTo>
                  <a:pt x="2950" y="788849"/>
                </a:lnTo>
                <a:lnTo>
                  <a:pt x="681" y="783861"/>
                </a:lnTo>
                <a:lnTo>
                  <a:pt x="454" y="782500"/>
                </a:lnTo>
                <a:lnTo>
                  <a:pt x="0" y="781140"/>
                </a:lnTo>
                <a:lnTo>
                  <a:pt x="0" y="777059"/>
                </a:lnTo>
                <a:lnTo>
                  <a:pt x="0" y="777058"/>
                </a:lnTo>
                <a:lnTo>
                  <a:pt x="454" y="772297"/>
                </a:lnTo>
                <a:lnTo>
                  <a:pt x="1361" y="767082"/>
                </a:lnTo>
                <a:lnTo>
                  <a:pt x="2950" y="760960"/>
                </a:lnTo>
                <a:lnTo>
                  <a:pt x="4311" y="754611"/>
                </a:lnTo>
                <a:lnTo>
                  <a:pt x="6354" y="747582"/>
                </a:lnTo>
                <a:lnTo>
                  <a:pt x="8850" y="740099"/>
                </a:lnTo>
                <a:lnTo>
                  <a:pt x="13842" y="725134"/>
                </a:lnTo>
                <a:lnTo>
                  <a:pt x="19288" y="709716"/>
                </a:lnTo>
                <a:lnTo>
                  <a:pt x="29046" y="681826"/>
                </a:lnTo>
                <a:lnTo>
                  <a:pt x="31542" y="675931"/>
                </a:lnTo>
                <a:lnTo>
                  <a:pt x="34265" y="670036"/>
                </a:lnTo>
                <a:lnTo>
                  <a:pt x="37215" y="664367"/>
                </a:lnTo>
                <a:lnTo>
                  <a:pt x="40846" y="658926"/>
                </a:lnTo>
                <a:lnTo>
                  <a:pt x="44250" y="653484"/>
                </a:lnTo>
                <a:lnTo>
                  <a:pt x="47654" y="647815"/>
                </a:lnTo>
                <a:lnTo>
                  <a:pt x="54688" y="638292"/>
                </a:lnTo>
                <a:lnTo>
                  <a:pt x="61042" y="629222"/>
                </a:lnTo>
                <a:lnTo>
                  <a:pt x="66488" y="621286"/>
                </a:lnTo>
                <a:lnTo>
                  <a:pt x="68758" y="617885"/>
                </a:lnTo>
                <a:lnTo>
                  <a:pt x="70346" y="614938"/>
                </a:lnTo>
                <a:lnTo>
                  <a:pt x="71254" y="612217"/>
                </a:lnTo>
                <a:lnTo>
                  <a:pt x="71481" y="611083"/>
                </a:lnTo>
                <a:lnTo>
                  <a:pt x="71481" y="609722"/>
                </a:lnTo>
                <a:lnTo>
                  <a:pt x="71708" y="607682"/>
                </a:lnTo>
                <a:lnTo>
                  <a:pt x="72388" y="605188"/>
                </a:lnTo>
                <a:lnTo>
                  <a:pt x="73069" y="603147"/>
                </a:lnTo>
                <a:lnTo>
                  <a:pt x="73977" y="600653"/>
                </a:lnTo>
                <a:lnTo>
                  <a:pt x="75111" y="597932"/>
                </a:lnTo>
                <a:lnTo>
                  <a:pt x="76473" y="595211"/>
                </a:lnTo>
                <a:lnTo>
                  <a:pt x="80104" y="589542"/>
                </a:lnTo>
                <a:lnTo>
                  <a:pt x="84188" y="583647"/>
                </a:lnTo>
                <a:lnTo>
                  <a:pt x="89181" y="577298"/>
                </a:lnTo>
                <a:lnTo>
                  <a:pt x="100073" y="563467"/>
                </a:lnTo>
                <a:lnTo>
                  <a:pt x="110058" y="551223"/>
                </a:lnTo>
                <a:lnTo>
                  <a:pt x="113915" y="546008"/>
                </a:lnTo>
                <a:lnTo>
                  <a:pt x="115958" y="543287"/>
                </a:lnTo>
                <a:lnTo>
                  <a:pt x="117773" y="540112"/>
                </a:lnTo>
                <a:lnTo>
                  <a:pt x="119362" y="536938"/>
                </a:lnTo>
                <a:lnTo>
                  <a:pt x="121177" y="533083"/>
                </a:lnTo>
                <a:lnTo>
                  <a:pt x="122992" y="529002"/>
                </a:lnTo>
                <a:lnTo>
                  <a:pt x="124581" y="524240"/>
                </a:lnTo>
                <a:lnTo>
                  <a:pt x="126396" y="518799"/>
                </a:lnTo>
                <a:lnTo>
                  <a:pt x="128212" y="512450"/>
                </a:lnTo>
                <a:lnTo>
                  <a:pt x="132296" y="497712"/>
                </a:lnTo>
                <a:lnTo>
                  <a:pt x="133658" y="493404"/>
                </a:lnTo>
                <a:lnTo>
                  <a:pt x="134792" y="489322"/>
                </a:lnTo>
                <a:lnTo>
                  <a:pt x="136608" y="484787"/>
                </a:lnTo>
                <a:lnTo>
                  <a:pt x="138196" y="480479"/>
                </a:lnTo>
                <a:lnTo>
                  <a:pt x="140239" y="476398"/>
                </a:lnTo>
                <a:lnTo>
                  <a:pt x="142508" y="471863"/>
                </a:lnTo>
                <a:lnTo>
                  <a:pt x="147273" y="463473"/>
                </a:lnTo>
                <a:lnTo>
                  <a:pt x="152492" y="455084"/>
                </a:lnTo>
                <a:lnTo>
                  <a:pt x="157939" y="446921"/>
                </a:lnTo>
                <a:lnTo>
                  <a:pt x="163839" y="439212"/>
                </a:lnTo>
                <a:lnTo>
                  <a:pt x="169512" y="431730"/>
                </a:lnTo>
                <a:lnTo>
                  <a:pt x="175412" y="424474"/>
                </a:lnTo>
                <a:lnTo>
                  <a:pt x="181539" y="418125"/>
                </a:lnTo>
                <a:lnTo>
                  <a:pt x="186985" y="412456"/>
                </a:lnTo>
                <a:lnTo>
                  <a:pt x="192204" y="407241"/>
                </a:lnTo>
                <a:lnTo>
                  <a:pt x="196969" y="402706"/>
                </a:lnTo>
                <a:lnTo>
                  <a:pt x="201054" y="399079"/>
                </a:lnTo>
                <a:lnTo>
                  <a:pt x="204458" y="396131"/>
                </a:lnTo>
                <a:lnTo>
                  <a:pt x="207181" y="394771"/>
                </a:lnTo>
                <a:lnTo>
                  <a:pt x="211493" y="392503"/>
                </a:lnTo>
                <a:lnTo>
                  <a:pt x="215577" y="390689"/>
                </a:lnTo>
                <a:lnTo>
                  <a:pt x="221931" y="388422"/>
                </a:lnTo>
                <a:lnTo>
                  <a:pt x="224427" y="387061"/>
                </a:lnTo>
                <a:lnTo>
                  <a:pt x="225335" y="386381"/>
                </a:lnTo>
                <a:lnTo>
                  <a:pt x="226243" y="385474"/>
                </a:lnTo>
                <a:lnTo>
                  <a:pt x="226923" y="384794"/>
                </a:lnTo>
                <a:lnTo>
                  <a:pt x="227377" y="383887"/>
                </a:lnTo>
                <a:lnTo>
                  <a:pt x="227604" y="382753"/>
                </a:lnTo>
                <a:lnTo>
                  <a:pt x="227831" y="381846"/>
                </a:lnTo>
                <a:lnTo>
                  <a:pt x="228058" y="376404"/>
                </a:lnTo>
                <a:lnTo>
                  <a:pt x="228285" y="370736"/>
                </a:lnTo>
                <a:lnTo>
                  <a:pt x="228966" y="364614"/>
                </a:lnTo>
                <a:lnTo>
                  <a:pt x="229193" y="358492"/>
                </a:lnTo>
                <a:lnTo>
                  <a:pt x="229420" y="357131"/>
                </a:lnTo>
                <a:lnTo>
                  <a:pt x="229873" y="355998"/>
                </a:lnTo>
                <a:lnTo>
                  <a:pt x="230554" y="355091"/>
                </a:lnTo>
                <a:lnTo>
                  <a:pt x="231689" y="354410"/>
                </a:lnTo>
                <a:lnTo>
                  <a:pt x="232823" y="353730"/>
                </a:lnTo>
                <a:lnTo>
                  <a:pt x="234639" y="353277"/>
                </a:lnTo>
                <a:lnTo>
                  <a:pt x="238043" y="353050"/>
                </a:lnTo>
                <a:lnTo>
                  <a:pt x="241673" y="352823"/>
                </a:lnTo>
                <a:lnTo>
                  <a:pt x="245985" y="353050"/>
                </a:lnTo>
                <a:lnTo>
                  <a:pt x="253473" y="353277"/>
                </a:lnTo>
                <a:lnTo>
                  <a:pt x="256650" y="353503"/>
                </a:lnTo>
                <a:lnTo>
                  <a:pt x="259374" y="354184"/>
                </a:lnTo>
                <a:lnTo>
                  <a:pt x="263458" y="354864"/>
                </a:lnTo>
                <a:lnTo>
                  <a:pt x="264820" y="355091"/>
                </a:lnTo>
                <a:lnTo>
                  <a:pt x="265274" y="354864"/>
                </a:lnTo>
                <a:lnTo>
                  <a:pt x="265727" y="354410"/>
                </a:lnTo>
                <a:lnTo>
                  <a:pt x="266181" y="353730"/>
                </a:lnTo>
                <a:lnTo>
                  <a:pt x="266408" y="353050"/>
                </a:lnTo>
                <a:lnTo>
                  <a:pt x="266635" y="350782"/>
                </a:lnTo>
                <a:lnTo>
                  <a:pt x="266635" y="347835"/>
                </a:lnTo>
                <a:lnTo>
                  <a:pt x="266181" y="344887"/>
                </a:lnTo>
                <a:lnTo>
                  <a:pt x="265500" y="341940"/>
                </a:lnTo>
                <a:lnTo>
                  <a:pt x="264593" y="339219"/>
                </a:lnTo>
                <a:lnTo>
                  <a:pt x="263685" y="336724"/>
                </a:lnTo>
                <a:lnTo>
                  <a:pt x="262097" y="334457"/>
                </a:lnTo>
                <a:lnTo>
                  <a:pt x="260508" y="332870"/>
                </a:lnTo>
                <a:lnTo>
                  <a:pt x="259600" y="331963"/>
                </a:lnTo>
                <a:lnTo>
                  <a:pt x="258693" y="331509"/>
                </a:lnTo>
                <a:lnTo>
                  <a:pt x="256650" y="330829"/>
                </a:lnTo>
                <a:lnTo>
                  <a:pt x="254381" y="330149"/>
                </a:lnTo>
                <a:lnTo>
                  <a:pt x="252112" y="329242"/>
                </a:lnTo>
                <a:lnTo>
                  <a:pt x="249843" y="328562"/>
                </a:lnTo>
                <a:lnTo>
                  <a:pt x="248027" y="327201"/>
                </a:lnTo>
                <a:lnTo>
                  <a:pt x="246893" y="326521"/>
                </a:lnTo>
                <a:lnTo>
                  <a:pt x="245985" y="325841"/>
                </a:lnTo>
                <a:lnTo>
                  <a:pt x="245304" y="324480"/>
                </a:lnTo>
                <a:lnTo>
                  <a:pt x="244397" y="323347"/>
                </a:lnTo>
                <a:lnTo>
                  <a:pt x="243716" y="321533"/>
                </a:lnTo>
                <a:lnTo>
                  <a:pt x="243262" y="319945"/>
                </a:lnTo>
                <a:lnTo>
                  <a:pt x="241900" y="316318"/>
                </a:lnTo>
                <a:lnTo>
                  <a:pt x="241220" y="314730"/>
                </a:lnTo>
                <a:lnTo>
                  <a:pt x="240539" y="313143"/>
                </a:lnTo>
                <a:lnTo>
                  <a:pt x="239631" y="311783"/>
                </a:lnTo>
                <a:lnTo>
                  <a:pt x="238497" y="310422"/>
                </a:lnTo>
                <a:lnTo>
                  <a:pt x="237362" y="309289"/>
                </a:lnTo>
                <a:lnTo>
                  <a:pt x="235773" y="308155"/>
                </a:lnTo>
                <a:lnTo>
                  <a:pt x="234412" y="307248"/>
                </a:lnTo>
                <a:lnTo>
                  <a:pt x="232597" y="306568"/>
                </a:lnTo>
                <a:lnTo>
                  <a:pt x="230781" y="305661"/>
                </a:lnTo>
                <a:lnTo>
                  <a:pt x="228966" y="305207"/>
                </a:lnTo>
                <a:lnTo>
                  <a:pt x="226696" y="304754"/>
                </a:lnTo>
                <a:lnTo>
                  <a:pt x="224200" y="304527"/>
                </a:lnTo>
                <a:lnTo>
                  <a:pt x="218754" y="304300"/>
                </a:lnTo>
                <a:lnTo>
                  <a:pt x="216031" y="304300"/>
                </a:lnTo>
                <a:lnTo>
                  <a:pt x="213535" y="304074"/>
                </a:lnTo>
                <a:lnTo>
                  <a:pt x="211266" y="303167"/>
                </a:lnTo>
                <a:lnTo>
                  <a:pt x="209223" y="302486"/>
                </a:lnTo>
                <a:lnTo>
                  <a:pt x="207181" y="301806"/>
                </a:lnTo>
                <a:lnTo>
                  <a:pt x="205593" y="300446"/>
                </a:lnTo>
                <a:lnTo>
                  <a:pt x="204004" y="299085"/>
                </a:lnTo>
                <a:lnTo>
                  <a:pt x="202416" y="297498"/>
                </a:lnTo>
                <a:lnTo>
                  <a:pt x="199239" y="293870"/>
                </a:lnTo>
                <a:lnTo>
                  <a:pt x="195835" y="289109"/>
                </a:lnTo>
                <a:lnTo>
                  <a:pt x="192204" y="283667"/>
                </a:lnTo>
                <a:lnTo>
                  <a:pt x="187666" y="277318"/>
                </a:lnTo>
                <a:lnTo>
                  <a:pt x="185396" y="273690"/>
                </a:lnTo>
                <a:lnTo>
                  <a:pt x="183354" y="269609"/>
                </a:lnTo>
                <a:lnTo>
                  <a:pt x="181766" y="265074"/>
                </a:lnTo>
                <a:lnTo>
                  <a:pt x="180177" y="260312"/>
                </a:lnTo>
                <a:lnTo>
                  <a:pt x="179043" y="255097"/>
                </a:lnTo>
                <a:lnTo>
                  <a:pt x="177908" y="249882"/>
                </a:lnTo>
                <a:lnTo>
                  <a:pt x="177000" y="244667"/>
                </a:lnTo>
                <a:lnTo>
                  <a:pt x="176546" y="239225"/>
                </a:lnTo>
                <a:lnTo>
                  <a:pt x="175412" y="228795"/>
                </a:lnTo>
                <a:lnTo>
                  <a:pt x="174958" y="219272"/>
                </a:lnTo>
                <a:lnTo>
                  <a:pt x="174958" y="211336"/>
                </a:lnTo>
                <a:lnTo>
                  <a:pt x="174958" y="204987"/>
                </a:lnTo>
                <a:lnTo>
                  <a:pt x="174958" y="200906"/>
                </a:lnTo>
                <a:lnTo>
                  <a:pt x="175866" y="197051"/>
                </a:lnTo>
                <a:lnTo>
                  <a:pt x="176546" y="194103"/>
                </a:lnTo>
                <a:lnTo>
                  <a:pt x="177227" y="191609"/>
                </a:lnTo>
                <a:lnTo>
                  <a:pt x="177681" y="189795"/>
                </a:lnTo>
                <a:lnTo>
                  <a:pt x="178362" y="187528"/>
                </a:lnTo>
                <a:lnTo>
                  <a:pt x="177908" y="185487"/>
                </a:lnTo>
                <a:lnTo>
                  <a:pt x="177454" y="182993"/>
                </a:lnTo>
                <a:lnTo>
                  <a:pt x="175866" y="178231"/>
                </a:lnTo>
                <a:lnTo>
                  <a:pt x="174958" y="175964"/>
                </a:lnTo>
                <a:lnTo>
                  <a:pt x="174504" y="174377"/>
                </a:lnTo>
                <a:lnTo>
                  <a:pt x="174277" y="172563"/>
                </a:lnTo>
                <a:lnTo>
                  <a:pt x="174277" y="171429"/>
                </a:lnTo>
                <a:lnTo>
                  <a:pt x="174504" y="170749"/>
                </a:lnTo>
                <a:lnTo>
                  <a:pt x="174958" y="170522"/>
                </a:lnTo>
                <a:lnTo>
                  <a:pt x="175412" y="170295"/>
                </a:lnTo>
                <a:lnTo>
                  <a:pt x="176319" y="170295"/>
                </a:lnTo>
                <a:lnTo>
                  <a:pt x="177000" y="170069"/>
                </a:lnTo>
                <a:lnTo>
                  <a:pt x="177454" y="169842"/>
                </a:lnTo>
                <a:lnTo>
                  <a:pt x="178362" y="169388"/>
                </a:lnTo>
                <a:lnTo>
                  <a:pt x="179043" y="168708"/>
                </a:lnTo>
                <a:lnTo>
                  <a:pt x="180177" y="166441"/>
                </a:lnTo>
                <a:lnTo>
                  <a:pt x="181312" y="163947"/>
                </a:lnTo>
                <a:lnTo>
                  <a:pt x="183808" y="157144"/>
                </a:lnTo>
                <a:lnTo>
                  <a:pt x="186531" y="149889"/>
                </a:lnTo>
                <a:lnTo>
                  <a:pt x="187893" y="145580"/>
                </a:lnTo>
                <a:lnTo>
                  <a:pt x="189027" y="141046"/>
                </a:lnTo>
                <a:lnTo>
                  <a:pt x="189935" y="136284"/>
                </a:lnTo>
                <a:lnTo>
                  <a:pt x="190389" y="131749"/>
                </a:lnTo>
                <a:lnTo>
                  <a:pt x="190616" y="126761"/>
                </a:lnTo>
                <a:lnTo>
                  <a:pt x="190162" y="121999"/>
                </a:lnTo>
                <a:lnTo>
                  <a:pt x="189935" y="119732"/>
                </a:lnTo>
                <a:lnTo>
                  <a:pt x="189481" y="117464"/>
                </a:lnTo>
                <a:lnTo>
                  <a:pt x="188573" y="115650"/>
                </a:lnTo>
                <a:lnTo>
                  <a:pt x="187666" y="113610"/>
                </a:lnTo>
                <a:lnTo>
                  <a:pt x="186985" y="111569"/>
                </a:lnTo>
                <a:lnTo>
                  <a:pt x="186758" y="109755"/>
                </a:lnTo>
                <a:lnTo>
                  <a:pt x="186985" y="108395"/>
                </a:lnTo>
                <a:lnTo>
                  <a:pt x="187439" y="106807"/>
                </a:lnTo>
                <a:lnTo>
                  <a:pt x="188346" y="105674"/>
                </a:lnTo>
                <a:lnTo>
                  <a:pt x="189481" y="104540"/>
                </a:lnTo>
                <a:lnTo>
                  <a:pt x="190843" y="103406"/>
                </a:lnTo>
                <a:lnTo>
                  <a:pt x="192885" y="102726"/>
                </a:lnTo>
                <a:lnTo>
                  <a:pt x="194927" y="101819"/>
                </a:lnTo>
                <a:lnTo>
                  <a:pt x="196969" y="101139"/>
                </a:lnTo>
                <a:lnTo>
                  <a:pt x="201735" y="100232"/>
                </a:lnTo>
                <a:lnTo>
                  <a:pt x="206954" y="99778"/>
                </a:lnTo>
                <a:lnTo>
                  <a:pt x="212400" y="99552"/>
                </a:lnTo>
                <a:lnTo>
                  <a:pt x="214896" y="99098"/>
                </a:lnTo>
                <a:lnTo>
                  <a:pt x="217166" y="98872"/>
                </a:lnTo>
                <a:lnTo>
                  <a:pt x="219435" y="98645"/>
                </a:lnTo>
                <a:lnTo>
                  <a:pt x="221477" y="97965"/>
                </a:lnTo>
                <a:lnTo>
                  <a:pt x="223293" y="97284"/>
                </a:lnTo>
                <a:lnTo>
                  <a:pt x="225108" y="96151"/>
                </a:lnTo>
                <a:lnTo>
                  <a:pt x="226696" y="95244"/>
                </a:lnTo>
                <a:lnTo>
                  <a:pt x="228285" y="93883"/>
                </a:lnTo>
                <a:lnTo>
                  <a:pt x="231689" y="90936"/>
                </a:lnTo>
                <a:lnTo>
                  <a:pt x="235093" y="87534"/>
                </a:lnTo>
                <a:lnTo>
                  <a:pt x="238723" y="83226"/>
                </a:lnTo>
                <a:lnTo>
                  <a:pt x="243262" y="78918"/>
                </a:lnTo>
                <a:lnTo>
                  <a:pt x="244397" y="77558"/>
                </a:lnTo>
                <a:lnTo>
                  <a:pt x="246212" y="76424"/>
                </a:lnTo>
                <a:lnTo>
                  <a:pt x="248254" y="75290"/>
                </a:lnTo>
                <a:lnTo>
                  <a:pt x="250297" y="74157"/>
                </a:lnTo>
                <a:lnTo>
                  <a:pt x="255516" y="72116"/>
                </a:lnTo>
                <a:lnTo>
                  <a:pt x="261416" y="70075"/>
                </a:lnTo>
                <a:lnTo>
                  <a:pt x="267770" y="68488"/>
                </a:lnTo>
                <a:lnTo>
                  <a:pt x="275031" y="66674"/>
                </a:lnTo>
                <a:lnTo>
                  <a:pt x="282747" y="65314"/>
                </a:lnTo>
                <a:lnTo>
                  <a:pt x="290689" y="63726"/>
                </a:lnTo>
                <a:lnTo>
                  <a:pt x="298858" y="62593"/>
                </a:lnTo>
                <a:lnTo>
                  <a:pt x="307254" y="61459"/>
                </a:lnTo>
                <a:lnTo>
                  <a:pt x="315424" y="60552"/>
                </a:lnTo>
                <a:lnTo>
                  <a:pt x="323593" y="59872"/>
                </a:lnTo>
                <a:lnTo>
                  <a:pt x="331308" y="59192"/>
                </a:lnTo>
                <a:lnTo>
                  <a:pt x="338797" y="58965"/>
                </a:lnTo>
                <a:lnTo>
                  <a:pt x="345831" y="58738"/>
                </a:lnTo>
                <a:close/>
                <a:moveTo>
                  <a:pt x="1163289" y="0"/>
                </a:moveTo>
                <a:lnTo>
                  <a:pt x="1165102" y="227"/>
                </a:lnTo>
                <a:lnTo>
                  <a:pt x="1166915" y="454"/>
                </a:lnTo>
                <a:lnTo>
                  <a:pt x="1170767" y="1815"/>
                </a:lnTo>
                <a:lnTo>
                  <a:pt x="1172806" y="2269"/>
                </a:lnTo>
                <a:lnTo>
                  <a:pt x="1175072" y="2722"/>
                </a:lnTo>
                <a:lnTo>
                  <a:pt x="1177337" y="2949"/>
                </a:lnTo>
                <a:lnTo>
                  <a:pt x="1179830" y="2722"/>
                </a:lnTo>
                <a:lnTo>
                  <a:pt x="1182549" y="2495"/>
                </a:lnTo>
                <a:lnTo>
                  <a:pt x="1185721" y="2722"/>
                </a:lnTo>
                <a:lnTo>
                  <a:pt x="1189346" y="3176"/>
                </a:lnTo>
                <a:lnTo>
                  <a:pt x="1193651" y="3856"/>
                </a:lnTo>
                <a:lnTo>
                  <a:pt x="1202035" y="5898"/>
                </a:lnTo>
                <a:lnTo>
                  <a:pt x="1210191" y="8167"/>
                </a:lnTo>
                <a:lnTo>
                  <a:pt x="1212231" y="8847"/>
                </a:lnTo>
                <a:lnTo>
                  <a:pt x="1214496" y="10435"/>
                </a:lnTo>
                <a:lnTo>
                  <a:pt x="1216762" y="12477"/>
                </a:lnTo>
                <a:lnTo>
                  <a:pt x="1219028" y="15199"/>
                </a:lnTo>
                <a:lnTo>
                  <a:pt x="1221520" y="17921"/>
                </a:lnTo>
                <a:lnTo>
                  <a:pt x="1224239" y="21324"/>
                </a:lnTo>
                <a:lnTo>
                  <a:pt x="1229677" y="28583"/>
                </a:lnTo>
                <a:lnTo>
                  <a:pt x="1234889" y="36296"/>
                </a:lnTo>
                <a:lnTo>
                  <a:pt x="1239647" y="44009"/>
                </a:lnTo>
                <a:lnTo>
                  <a:pt x="1243952" y="51042"/>
                </a:lnTo>
                <a:lnTo>
                  <a:pt x="1246897" y="56713"/>
                </a:lnTo>
                <a:lnTo>
                  <a:pt x="1249616" y="61930"/>
                </a:lnTo>
                <a:lnTo>
                  <a:pt x="1251882" y="66921"/>
                </a:lnTo>
                <a:lnTo>
                  <a:pt x="1256187" y="77129"/>
                </a:lnTo>
                <a:lnTo>
                  <a:pt x="1259812" y="86657"/>
                </a:lnTo>
                <a:lnTo>
                  <a:pt x="1262531" y="95051"/>
                </a:lnTo>
                <a:lnTo>
                  <a:pt x="1263211" y="99815"/>
                </a:lnTo>
                <a:lnTo>
                  <a:pt x="1263891" y="105713"/>
                </a:lnTo>
                <a:lnTo>
                  <a:pt x="1264117" y="112972"/>
                </a:lnTo>
                <a:lnTo>
                  <a:pt x="1264570" y="120231"/>
                </a:lnTo>
                <a:lnTo>
                  <a:pt x="1264117" y="127717"/>
                </a:lnTo>
                <a:lnTo>
                  <a:pt x="1263891" y="134523"/>
                </a:lnTo>
                <a:lnTo>
                  <a:pt x="1263211" y="139967"/>
                </a:lnTo>
                <a:lnTo>
                  <a:pt x="1262984" y="142009"/>
                </a:lnTo>
                <a:lnTo>
                  <a:pt x="1262531" y="143597"/>
                </a:lnTo>
                <a:lnTo>
                  <a:pt x="1261172" y="147000"/>
                </a:lnTo>
                <a:lnTo>
                  <a:pt x="1259812" y="151990"/>
                </a:lnTo>
                <a:lnTo>
                  <a:pt x="1258000" y="158115"/>
                </a:lnTo>
                <a:lnTo>
                  <a:pt x="1256640" y="164694"/>
                </a:lnTo>
                <a:lnTo>
                  <a:pt x="1255281" y="172180"/>
                </a:lnTo>
                <a:lnTo>
                  <a:pt x="1254828" y="176037"/>
                </a:lnTo>
                <a:lnTo>
                  <a:pt x="1254601" y="179893"/>
                </a:lnTo>
                <a:lnTo>
                  <a:pt x="1254601" y="183749"/>
                </a:lnTo>
                <a:lnTo>
                  <a:pt x="1254601" y="187833"/>
                </a:lnTo>
                <a:lnTo>
                  <a:pt x="1255054" y="191689"/>
                </a:lnTo>
                <a:lnTo>
                  <a:pt x="1255507" y="195772"/>
                </a:lnTo>
                <a:lnTo>
                  <a:pt x="1255960" y="199856"/>
                </a:lnTo>
                <a:lnTo>
                  <a:pt x="1255960" y="205073"/>
                </a:lnTo>
                <a:lnTo>
                  <a:pt x="1255960" y="211198"/>
                </a:lnTo>
                <a:lnTo>
                  <a:pt x="1255507" y="217550"/>
                </a:lnTo>
                <a:lnTo>
                  <a:pt x="1254828" y="224583"/>
                </a:lnTo>
                <a:lnTo>
                  <a:pt x="1253921" y="231842"/>
                </a:lnTo>
                <a:lnTo>
                  <a:pt x="1252562" y="239328"/>
                </a:lnTo>
                <a:lnTo>
                  <a:pt x="1251429" y="247041"/>
                </a:lnTo>
                <a:lnTo>
                  <a:pt x="1248257" y="262013"/>
                </a:lnTo>
                <a:lnTo>
                  <a:pt x="1245085" y="275397"/>
                </a:lnTo>
                <a:lnTo>
                  <a:pt x="1243499" y="281295"/>
                </a:lnTo>
                <a:lnTo>
                  <a:pt x="1241912" y="286513"/>
                </a:lnTo>
                <a:lnTo>
                  <a:pt x="1240100" y="291050"/>
                </a:lnTo>
                <a:lnTo>
                  <a:pt x="1238740" y="294226"/>
                </a:lnTo>
                <a:lnTo>
                  <a:pt x="1235795" y="299897"/>
                </a:lnTo>
                <a:lnTo>
                  <a:pt x="1232170" y="305569"/>
                </a:lnTo>
                <a:lnTo>
                  <a:pt x="1228544" y="311693"/>
                </a:lnTo>
                <a:lnTo>
                  <a:pt x="1225146" y="317592"/>
                </a:lnTo>
                <a:lnTo>
                  <a:pt x="1222200" y="323263"/>
                </a:lnTo>
                <a:lnTo>
                  <a:pt x="1220841" y="326212"/>
                </a:lnTo>
                <a:lnTo>
                  <a:pt x="1219708" y="329161"/>
                </a:lnTo>
                <a:lnTo>
                  <a:pt x="1218801" y="332110"/>
                </a:lnTo>
                <a:lnTo>
                  <a:pt x="1218348" y="335059"/>
                </a:lnTo>
                <a:lnTo>
                  <a:pt x="1218122" y="337781"/>
                </a:lnTo>
                <a:lnTo>
                  <a:pt x="1218348" y="340504"/>
                </a:lnTo>
                <a:lnTo>
                  <a:pt x="1218801" y="343226"/>
                </a:lnTo>
                <a:lnTo>
                  <a:pt x="1219481" y="346175"/>
                </a:lnTo>
                <a:lnTo>
                  <a:pt x="1220161" y="348443"/>
                </a:lnTo>
                <a:lnTo>
                  <a:pt x="1221067" y="350712"/>
                </a:lnTo>
                <a:lnTo>
                  <a:pt x="1222427" y="353207"/>
                </a:lnTo>
                <a:lnTo>
                  <a:pt x="1223560" y="355249"/>
                </a:lnTo>
                <a:lnTo>
                  <a:pt x="1225372" y="357517"/>
                </a:lnTo>
                <a:lnTo>
                  <a:pt x="1226958" y="359559"/>
                </a:lnTo>
                <a:lnTo>
                  <a:pt x="1228771" y="361374"/>
                </a:lnTo>
                <a:lnTo>
                  <a:pt x="1231037" y="363415"/>
                </a:lnTo>
                <a:lnTo>
                  <a:pt x="1233302" y="365230"/>
                </a:lnTo>
                <a:lnTo>
                  <a:pt x="1236021" y="367045"/>
                </a:lnTo>
                <a:lnTo>
                  <a:pt x="1241686" y="370675"/>
                </a:lnTo>
                <a:lnTo>
                  <a:pt x="1248030" y="374077"/>
                </a:lnTo>
                <a:lnTo>
                  <a:pt x="1251655" y="376119"/>
                </a:lnTo>
                <a:lnTo>
                  <a:pt x="1255507" y="378388"/>
                </a:lnTo>
                <a:lnTo>
                  <a:pt x="1263664" y="384059"/>
                </a:lnTo>
                <a:lnTo>
                  <a:pt x="1272954" y="390638"/>
                </a:lnTo>
                <a:lnTo>
                  <a:pt x="1283150" y="398577"/>
                </a:lnTo>
                <a:lnTo>
                  <a:pt x="1294252" y="407198"/>
                </a:lnTo>
                <a:lnTo>
                  <a:pt x="1306261" y="416272"/>
                </a:lnTo>
                <a:lnTo>
                  <a:pt x="1319403" y="425799"/>
                </a:lnTo>
                <a:lnTo>
                  <a:pt x="1333677" y="435327"/>
                </a:lnTo>
                <a:lnTo>
                  <a:pt x="1340248" y="440091"/>
                </a:lnTo>
                <a:lnTo>
                  <a:pt x="1345686" y="444628"/>
                </a:lnTo>
                <a:lnTo>
                  <a:pt x="1350444" y="448711"/>
                </a:lnTo>
                <a:lnTo>
                  <a:pt x="1352257" y="450753"/>
                </a:lnTo>
                <a:lnTo>
                  <a:pt x="1353843" y="452795"/>
                </a:lnTo>
                <a:lnTo>
                  <a:pt x="1355429" y="454610"/>
                </a:lnTo>
                <a:lnTo>
                  <a:pt x="1356788" y="456651"/>
                </a:lnTo>
                <a:lnTo>
                  <a:pt x="1357921" y="458920"/>
                </a:lnTo>
                <a:lnTo>
                  <a:pt x="1358827" y="460961"/>
                </a:lnTo>
                <a:lnTo>
                  <a:pt x="1359507" y="463230"/>
                </a:lnTo>
                <a:lnTo>
                  <a:pt x="1360413" y="465498"/>
                </a:lnTo>
                <a:lnTo>
                  <a:pt x="1361320" y="470035"/>
                </a:lnTo>
                <a:lnTo>
                  <a:pt x="1361773" y="475253"/>
                </a:lnTo>
                <a:lnTo>
                  <a:pt x="1361999" y="480924"/>
                </a:lnTo>
                <a:lnTo>
                  <a:pt x="1361773" y="487503"/>
                </a:lnTo>
                <a:lnTo>
                  <a:pt x="1361546" y="494989"/>
                </a:lnTo>
                <a:lnTo>
                  <a:pt x="1361093" y="512003"/>
                </a:lnTo>
                <a:lnTo>
                  <a:pt x="1361093" y="522438"/>
                </a:lnTo>
                <a:lnTo>
                  <a:pt x="1361320" y="534007"/>
                </a:lnTo>
                <a:lnTo>
                  <a:pt x="1361320" y="534008"/>
                </a:lnTo>
                <a:lnTo>
                  <a:pt x="1361320" y="540359"/>
                </a:lnTo>
                <a:lnTo>
                  <a:pt x="1361093" y="548526"/>
                </a:lnTo>
                <a:lnTo>
                  <a:pt x="1360187" y="569623"/>
                </a:lnTo>
                <a:lnTo>
                  <a:pt x="1358601" y="594350"/>
                </a:lnTo>
                <a:lnTo>
                  <a:pt x="1356788" y="620665"/>
                </a:lnTo>
                <a:lnTo>
                  <a:pt x="1353616" y="666489"/>
                </a:lnTo>
                <a:lnTo>
                  <a:pt x="1351803" y="686451"/>
                </a:lnTo>
                <a:lnTo>
                  <a:pt x="1377860" y="675336"/>
                </a:lnTo>
                <a:lnTo>
                  <a:pt x="1377407" y="672840"/>
                </a:lnTo>
                <a:lnTo>
                  <a:pt x="1376274" y="666035"/>
                </a:lnTo>
                <a:lnTo>
                  <a:pt x="1375368" y="661952"/>
                </a:lnTo>
                <a:lnTo>
                  <a:pt x="1374915" y="657188"/>
                </a:lnTo>
                <a:lnTo>
                  <a:pt x="1374461" y="652197"/>
                </a:lnTo>
                <a:lnTo>
                  <a:pt x="1374235" y="647433"/>
                </a:lnTo>
                <a:lnTo>
                  <a:pt x="1374235" y="625429"/>
                </a:lnTo>
                <a:lnTo>
                  <a:pt x="1374008" y="607280"/>
                </a:lnTo>
                <a:lnTo>
                  <a:pt x="1374008" y="586637"/>
                </a:lnTo>
                <a:lnTo>
                  <a:pt x="1374461" y="564859"/>
                </a:lnTo>
                <a:lnTo>
                  <a:pt x="1375141" y="543535"/>
                </a:lnTo>
                <a:lnTo>
                  <a:pt x="1375594" y="533554"/>
                </a:lnTo>
                <a:lnTo>
                  <a:pt x="1376274" y="524253"/>
                </a:lnTo>
                <a:lnTo>
                  <a:pt x="1376954" y="515406"/>
                </a:lnTo>
                <a:lnTo>
                  <a:pt x="1377860" y="508146"/>
                </a:lnTo>
                <a:lnTo>
                  <a:pt x="1380126" y="494762"/>
                </a:lnTo>
                <a:lnTo>
                  <a:pt x="1382165" y="482285"/>
                </a:lnTo>
                <a:lnTo>
                  <a:pt x="1384431" y="470943"/>
                </a:lnTo>
                <a:lnTo>
                  <a:pt x="1385564" y="465725"/>
                </a:lnTo>
                <a:lnTo>
                  <a:pt x="1387150" y="460735"/>
                </a:lnTo>
                <a:lnTo>
                  <a:pt x="1388283" y="455971"/>
                </a:lnTo>
                <a:lnTo>
                  <a:pt x="1389869" y="451434"/>
                </a:lnTo>
                <a:lnTo>
                  <a:pt x="1391455" y="447577"/>
                </a:lnTo>
                <a:lnTo>
                  <a:pt x="1393267" y="443494"/>
                </a:lnTo>
                <a:lnTo>
                  <a:pt x="1395307" y="440091"/>
                </a:lnTo>
                <a:lnTo>
                  <a:pt x="1397572" y="436915"/>
                </a:lnTo>
                <a:lnTo>
                  <a:pt x="1399612" y="433966"/>
                </a:lnTo>
                <a:lnTo>
                  <a:pt x="1402557" y="431244"/>
                </a:lnTo>
                <a:lnTo>
                  <a:pt x="1407995" y="426480"/>
                </a:lnTo>
                <a:lnTo>
                  <a:pt x="1413660" y="421716"/>
                </a:lnTo>
                <a:lnTo>
                  <a:pt x="1419777" y="417179"/>
                </a:lnTo>
                <a:lnTo>
                  <a:pt x="1425895" y="413096"/>
                </a:lnTo>
                <a:lnTo>
                  <a:pt x="1432012" y="409239"/>
                </a:lnTo>
                <a:lnTo>
                  <a:pt x="1437904" y="406063"/>
                </a:lnTo>
                <a:lnTo>
                  <a:pt x="1443568" y="403341"/>
                </a:lnTo>
                <a:lnTo>
                  <a:pt x="1448779" y="401073"/>
                </a:lnTo>
                <a:lnTo>
                  <a:pt x="1454444" y="399485"/>
                </a:lnTo>
                <a:lnTo>
                  <a:pt x="1461241" y="397670"/>
                </a:lnTo>
                <a:lnTo>
                  <a:pt x="1468265" y="395855"/>
                </a:lnTo>
                <a:lnTo>
                  <a:pt x="1475969" y="394267"/>
                </a:lnTo>
                <a:lnTo>
                  <a:pt x="1483673" y="392906"/>
                </a:lnTo>
                <a:lnTo>
                  <a:pt x="1490923" y="391772"/>
                </a:lnTo>
                <a:lnTo>
                  <a:pt x="1497494" y="390864"/>
                </a:lnTo>
                <a:lnTo>
                  <a:pt x="1502705" y="390411"/>
                </a:lnTo>
                <a:lnTo>
                  <a:pt x="1505198" y="389957"/>
                </a:lnTo>
                <a:lnTo>
                  <a:pt x="1507690" y="389276"/>
                </a:lnTo>
                <a:lnTo>
                  <a:pt x="1510409" y="387915"/>
                </a:lnTo>
                <a:lnTo>
                  <a:pt x="1513128" y="386554"/>
                </a:lnTo>
                <a:lnTo>
                  <a:pt x="1515847" y="384513"/>
                </a:lnTo>
                <a:lnTo>
                  <a:pt x="1518566" y="382471"/>
                </a:lnTo>
                <a:lnTo>
                  <a:pt x="1524004" y="377707"/>
                </a:lnTo>
                <a:lnTo>
                  <a:pt x="1529442" y="372943"/>
                </a:lnTo>
                <a:lnTo>
                  <a:pt x="1534653" y="367952"/>
                </a:lnTo>
                <a:lnTo>
                  <a:pt x="1539411" y="363415"/>
                </a:lnTo>
                <a:lnTo>
                  <a:pt x="1543490" y="359786"/>
                </a:lnTo>
                <a:lnTo>
                  <a:pt x="1546888" y="357064"/>
                </a:lnTo>
                <a:lnTo>
                  <a:pt x="1549381" y="355022"/>
                </a:lnTo>
                <a:lnTo>
                  <a:pt x="1551646" y="353661"/>
                </a:lnTo>
                <a:lnTo>
                  <a:pt x="1553006" y="352527"/>
                </a:lnTo>
                <a:lnTo>
                  <a:pt x="1554139" y="350939"/>
                </a:lnTo>
                <a:lnTo>
                  <a:pt x="1554592" y="349351"/>
                </a:lnTo>
                <a:lnTo>
                  <a:pt x="1555045" y="346855"/>
                </a:lnTo>
                <a:lnTo>
                  <a:pt x="1555045" y="342999"/>
                </a:lnTo>
                <a:lnTo>
                  <a:pt x="1555045" y="340957"/>
                </a:lnTo>
                <a:lnTo>
                  <a:pt x="1554818" y="339142"/>
                </a:lnTo>
                <a:lnTo>
                  <a:pt x="1554365" y="337554"/>
                </a:lnTo>
                <a:lnTo>
                  <a:pt x="1553912" y="336193"/>
                </a:lnTo>
                <a:lnTo>
                  <a:pt x="1553232" y="334832"/>
                </a:lnTo>
                <a:lnTo>
                  <a:pt x="1552553" y="333925"/>
                </a:lnTo>
                <a:lnTo>
                  <a:pt x="1550740" y="332110"/>
                </a:lnTo>
                <a:lnTo>
                  <a:pt x="1548701" y="330749"/>
                </a:lnTo>
                <a:lnTo>
                  <a:pt x="1546435" y="329388"/>
                </a:lnTo>
                <a:lnTo>
                  <a:pt x="1543716" y="328254"/>
                </a:lnTo>
                <a:lnTo>
                  <a:pt x="1540997" y="326439"/>
                </a:lnTo>
                <a:lnTo>
                  <a:pt x="1539638" y="325305"/>
                </a:lnTo>
                <a:lnTo>
                  <a:pt x="1538278" y="323943"/>
                </a:lnTo>
                <a:lnTo>
                  <a:pt x="1536692" y="322355"/>
                </a:lnTo>
                <a:lnTo>
                  <a:pt x="1535559" y="320314"/>
                </a:lnTo>
                <a:lnTo>
                  <a:pt x="1532614" y="315550"/>
                </a:lnTo>
                <a:lnTo>
                  <a:pt x="1529895" y="310332"/>
                </a:lnTo>
                <a:lnTo>
                  <a:pt x="1526496" y="304888"/>
                </a:lnTo>
                <a:lnTo>
                  <a:pt x="1523097" y="299217"/>
                </a:lnTo>
                <a:lnTo>
                  <a:pt x="1519472" y="293545"/>
                </a:lnTo>
                <a:lnTo>
                  <a:pt x="1517433" y="290823"/>
                </a:lnTo>
                <a:lnTo>
                  <a:pt x="1515167" y="288101"/>
                </a:lnTo>
                <a:lnTo>
                  <a:pt x="1513128" y="285606"/>
                </a:lnTo>
                <a:lnTo>
                  <a:pt x="1511542" y="282657"/>
                </a:lnTo>
                <a:lnTo>
                  <a:pt x="1509729" y="279481"/>
                </a:lnTo>
                <a:lnTo>
                  <a:pt x="1508370" y="276078"/>
                </a:lnTo>
                <a:lnTo>
                  <a:pt x="1507237" y="272902"/>
                </a:lnTo>
                <a:lnTo>
                  <a:pt x="1506331" y="269272"/>
                </a:lnTo>
                <a:lnTo>
                  <a:pt x="1505424" y="265416"/>
                </a:lnTo>
                <a:lnTo>
                  <a:pt x="1504744" y="261786"/>
                </a:lnTo>
                <a:lnTo>
                  <a:pt x="1503838" y="254073"/>
                </a:lnTo>
                <a:lnTo>
                  <a:pt x="1503385" y="246360"/>
                </a:lnTo>
                <a:lnTo>
                  <a:pt x="1502932" y="238647"/>
                </a:lnTo>
                <a:lnTo>
                  <a:pt x="1502705" y="231388"/>
                </a:lnTo>
                <a:lnTo>
                  <a:pt x="1502705" y="225263"/>
                </a:lnTo>
                <a:lnTo>
                  <a:pt x="1502252" y="220272"/>
                </a:lnTo>
                <a:lnTo>
                  <a:pt x="1501799" y="215962"/>
                </a:lnTo>
                <a:lnTo>
                  <a:pt x="1501119" y="212333"/>
                </a:lnTo>
                <a:lnTo>
                  <a:pt x="1499760" y="206661"/>
                </a:lnTo>
                <a:lnTo>
                  <a:pt x="1499080" y="203939"/>
                </a:lnTo>
                <a:lnTo>
                  <a:pt x="1498853" y="200990"/>
                </a:lnTo>
                <a:lnTo>
                  <a:pt x="1498174" y="198041"/>
                </a:lnTo>
                <a:lnTo>
                  <a:pt x="1497041" y="195319"/>
                </a:lnTo>
                <a:lnTo>
                  <a:pt x="1495908" y="192824"/>
                </a:lnTo>
                <a:lnTo>
                  <a:pt x="1494322" y="190328"/>
                </a:lnTo>
                <a:lnTo>
                  <a:pt x="1491150" y="186018"/>
                </a:lnTo>
                <a:lnTo>
                  <a:pt x="1489564" y="183749"/>
                </a:lnTo>
                <a:lnTo>
                  <a:pt x="1488657" y="181935"/>
                </a:lnTo>
                <a:lnTo>
                  <a:pt x="1487978" y="180800"/>
                </a:lnTo>
                <a:lnTo>
                  <a:pt x="1487071" y="179893"/>
                </a:lnTo>
                <a:lnTo>
                  <a:pt x="1485259" y="178305"/>
                </a:lnTo>
                <a:lnTo>
                  <a:pt x="1483899" y="177171"/>
                </a:lnTo>
                <a:lnTo>
                  <a:pt x="1482993" y="175810"/>
                </a:lnTo>
                <a:lnTo>
                  <a:pt x="1482313" y="174222"/>
                </a:lnTo>
                <a:lnTo>
                  <a:pt x="1481407" y="171953"/>
                </a:lnTo>
                <a:lnTo>
                  <a:pt x="1480954" y="169004"/>
                </a:lnTo>
                <a:lnTo>
                  <a:pt x="1480727" y="165148"/>
                </a:lnTo>
                <a:lnTo>
                  <a:pt x="1481180" y="160837"/>
                </a:lnTo>
                <a:lnTo>
                  <a:pt x="1481860" y="155393"/>
                </a:lnTo>
                <a:lnTo>
                  <a:pt x="1483219" y="148814"/>
                </a:lnTo>
                <a:lnTo>
                  <a:pt x="1485259" y="141101"/>
                </a:lnTo>
                <a:lnTo>
                  <a:pt x="1487751" y="132254"/>
                </a:lnTo>
                <a:lnTo>
                  <a:pt x="1491150" y="121819"/>
                </a:lnTo>
                <a:lnTo>
                  <a:pt x="1494775" y="111384"/>
                </a:lnTo>
                <a:lnTo>
                  <a:pt x="1498627" y="102537"/>
                </a:lnTo>
                <a:lnTo>
                  <a:pt x="1500439" y="98227"/>
                </a:lnTo>
                <a:lnTo>
                  <a:pt x="1502479" y="94597"/>
                </a:lnTo>
                <a:lnTo>
                  <a:pt x="1504744" y="90967"/>
                </a:lnTo>
                <a:lnTo>
                  <a:pt x="1506784" y="87565"/>
                </a:lnTo>
                <a:lnTo>
                  <a:pt x="1510862" y="81666"/>
                </a:lnTo>
                <a:lnTo>
                  <a:pt x="1515394" y="76449"/>
                </a:lnTo>
                <a:lnTo>
                  <a:pt x="1519925" y="71912"/>
                </a:lnTo>
                <a:lnTo>
                  <a:pt x="1524683" y="67828"/>
                </a:lnTo>
                <a:lnTo>
                  <a:pt x="1529215" y="63745"/>
                </a:lnTo>
                <a:lnTo>
                  <a:pt x="1534426" y="59889"/>
                </a:lnTo>
                <a:lnTo>
                  <a:pt x="1545076" y="52176"/>
                </a:lnTo>
                <a:lnTo>
                  <a:pt x="1550740" y="47639"/>
                </a:lnTo>
                <a:lnTo>
                  <a:pt x="1556858" y="42875"/>
                </a:lnTo>
                <a:lnTo>
                  <a:pt x="1562975" y="37430"/>
                </a:lnTo>
                <a:lnTo>
                  <a:pt x="1569320" y="31532"/>
                </a:lnTo>
                <a:lnTo>
                  <a:pt x="1575211" y="26995"/>
                </a:lnTo>
                <a:lnTo>
                  <a:pt x="1580422" y="22912"/>
                </a:lnTo>
                <a:lnTo>
                  <a:pt x="1584727" y="18829"/>
                </a:lnTo>
                <a:lnTo>
                  <a:pt x="1586993" y="16787"/>
                </a:lnTo>
                <a:lnTo>
                  <a:pt x="1589938" y="15199"/>
                </a:lnTo>
                <a:lnTo>
                  <a:pt x="1593110" y="13384"/>
                </a:lnTo>
                <a:lnTo>
                  <a:pt x="1597189" y="12250"/>
                </a:lnTo>
                <a:lnTo>
                  <a:pt x="1601267" y="10889"/>
                </a:lnTo>
                <a:lnTo>
                  <a:pt x="1606252" y="10208"/>
                </a:lnTo>
                <a:lnTo>
                  <a:pt x="1611463" y="9981"/>
                </a:lnTo>
                <a:lnTo>
                  <a:pt x="1616901" y="10435"/>
                </a:lnTo>
                <a:lnTo>
                  <a:pt x="1623019" y="11116"/>
                </a:lnTo>
                <a:lnTo>
                  <a:pt x="1628910" y="12477"/>
                </a:lnTo>
                <a:lnTo>
                  <a:pt x="1634801" y="13838"/>
                </a:lnTo>
                <a:lnTo>
                  <a:pt x="1637520" y="14972"/>
                </a:lnTo>
                <a:lnTo>
                  <a:pt x="1640239" y="15880"/>
                </a:lnTo>
                <a:lnTo>
                  <a:pt x="1642958" y="17014"/>
                </a:lnTo>
                <a:lnTo>
                  <a:pt x="1645224" y="18375"/>
                </a:lnTo>
                <a:lnTo>
                  <a:pt x="1647489" y="19736"/>
                </a:lnTo>
                <a:lnTo>
                  <a:pt x="1649529" y="21324"/>
                </a:lnTo>
                <a:lnTo>
                  <a:pt x="1651115" y="23139"/>
                </a:lnTo>
                <a:lnTo>
                  <a:pt x="1652701" y="24727"/>
                </a:lnTo>
                <a:lnTo>
                  <a:pt x="1653834" y="26768"/>
                </a:lnTo>
                <a:lnTo>
                  <a:pt x="1654740" y="29037"/>
                </a:lnTo>
                <a:lnTo>
                  <a:pt x="1655193" y="31079"/>
                </a:lnTo>
                <a:lnTo>
                  <a:pt x="1655646" y="32893"/>
                </a:lnTo>
                <a:lnTo>
                  <a:pt x="1655646" y="32894"/>
                </a:lnTo>
                <a:lnTo>
                  <a:pt x="1655646" y="34935"/>
                </a:lnTo>
                <a:lnTo>
                  <a:pt x="1655646" y="36750"/>
                </a:lnTo>
                <a:lnTo>
                  <a:pt x="1655420" y="39926"/>
                </a:lnTo>
                <a:lnTo>
                  <a:pt x="1654740" y="42875"/>
                </a:lnTo>
                <a:lnTo>
                  <a:pt x="1654060" y="45824"/>
                </a:lnTo>
                <a:lnTo>
                  <a:pt x="1653834" y="48546"/>
                </a:lnTo>
                <a:lnTo>
                  <a:pt x="1653607" y="50134"/>
                </a:lnTo>
                <a:lnTo>
                  <a:pt x="1653834" y="51495"/>
                </a:lnTo>
                <a:lnTo>
                  <a:pt x="1654060" y="53310"/>
                </a:lnTo>
                <a:lnTo>
                  <a:pt x="1654740" y="54898"/>
                </a:lnTo>
                <a:lnTo>
                  <a:pt x="1656099" y="58301"/>
                </a:lnTo>
                <a:lnTo>
                  <a:pt x="1658139" y="61704"/>
                </a:lnTo>
                <a:lnTo>
                  <a:pt x="1663577" y="70551"/>
                </a:lnTo>
                <a:lnTo>
                  <a:pt x="1666975" y="75995"/>
                </a:lnTo>
                <a:lnTo>
                  <a:pt x="1671054" y="82574"/>
                </a:lnTo>
                <a:lnTo>
                  <a:pt x="1675132" y="90740"/>
                </a:lnTo>
                <a:lnTo>
                  <a:pt x="1680117" y="100722"/>
                </a:lnTo>
                <a:lnTo>
                  <a:pt x="1682383" y="105939"/>
                </a:lnTo>
                <a:lnTo>
                  <a:pt x="1684648" y="111384"/>
                </a:lnTo>
                <a:lnTo>
                  <a:pt x="1686234" y="116828"/>
                </a:lnTo>
                <a:lnTo>
                  <a:pt x="1688047" y="122046"/>
                </a:lnTo>
                <a:lnTo>
                  <a:pt x="1690766" y="132254"/>
                </a:lnTo>
                <a:lnTo>
                  <a:pt x="1693258" y="142009"/>
                </a:lnTo>
                <a:lnTo>
                  <a:pt x="1695298" y="150856"/>
                </a:lnTo>
                <a:lnTo>
                  <a:pt x="1697563" y="158796"/>
                </a:lnTo>
                <a:lnTo>
                  <a:pt x="1698470" y="162199"/>
                </a:lnTo>
                <a:lnTo>
                  <a:pt x="1699829" y="165374"/>
                </a:lnTo>
                <a:lnTo>
                  <a:pt x="1701189" y="168097"/>
                </a:lnTo>
                <a:lnTo>
                  <a:pt x="1702775" y="170592"/>
                </a:lnTo>
                <a:lnTo>
                  <a:pt x="1704134" y="172861"/>
                </a:lnTo>
                <a:lnTo>
                  <a:pt x="1705267" y="175129"/>
                </a:lnTo>
                <a:lnTo>
                  <a:pt x="1706173" y="177398"/>
                </a:lnTo>
                <a:lnTo>
                  <a:pt x="1706853" y="179893"/>
                </a:lnTo>
                <a:lnTo>
                  <a:pt x="1707306" y="182161"/>
                </a:lnTo>
                <a:lnTo>
                  <a:pt x="1707759" y="184657"/>
                </a:lnTo>
                <a:lnTo>
                  <a:pt x="1707759" y="186698"/>
                </a:lnTo>
                <a:lnTo>
                  <a:pt x="1707759" y="186699"/>
                </a:lnTo>
                <a:lnTo>
                  <a:pt x="1707306" y="189194"/>
                </a:lnTo>
                <a:lnTo>
                  <a:pt x="1707080" y="191462"/>
                </a:lnTo>
                <a:lnTo>
                  <a:pt x="1706627" y="193958"/>
                </a:lnTo>
                <a:lnTo>
                  <a:pt x="1705947" y="196226"/>
                </a:lnTo>
                <a:lnTo>
                  <a:pt x="1705267" y="198495"/>
                </a:lnTo>
                <a:lnTo>
                  <a:pt x="1703228" y="202578"/>
                </a:lnTo>
                <a:lnTo>
                  <a:pt x="1700962" y="206661"/>
                </a:lnTo>
                <a:lnTo>
                  <a:pt x="1699829" y="208930"/>
                </a:lnTo>
                <a:lnTo>
                  <a:pt x="1698470" y="211198"/>
                </a:lnTo>
                <a:lnTo>
                  <a:pt x="1696204" y="216643"/>
                </a:lnTo>
                <a:lnTo>
                  <a:pt x="1694165" y="222768"/>
                </a:lnTo>
                <a:lnTo>
                  <a:pt x="1692579" y="228893"/>
                </a:lnTo>
                <a:lnTo>
                  <a:pt x="1689180" y="240916"/>
                </a:lnTo>
                <a:lnTo>
                  <a:pt x="1687594" y="245680"/>
                </a:lnTo>
                <a:lnTo>
                  <a:pt x="1686914" y="247268"/>
                </a:lnTo>
                <a:lnTo>
                  <a:pt x="1686008" y="248856"/>
                </a:lnTo>
                <a:lnTo>
                  <a:pt x="1685102" y="249990"/>
                </a:lnTo>
                <a:lnTo>
                  <a:pt x="1684422" y="251124"/>
                </a:lnTo>
                <a:lnTo>
                  <a:pt x="1683289" y="251578"/>
                </a:lnTo>
                <a:lnTo>
                  <a:pt x="1682609" y="252258"/>
                </a:lnTo>
                <a:lnTo>
                  <a:pt x="1680343" y="252712"/>
                </a:lnTo>
                <a:lnTo>
                  <a:pt x="1678531" y="252939"/>
                </a:lnTo>
                <a:lnTo>
                  <a:pt x="1673999" y="253393"/>
                </a:lnTo>
                <a:lnTo>
                  <a:pt x="1671960" y="253846"/>
                </a:lnTo>
                <a:lnTo>
                  <a:pt x="1671054" y="254073"/>
                </a:lnTo>
                <a:lnTo>
                  <a:pt x="1669921" y="254754"/>
                </a:lnTo>
                <a:lnTo>
                  <a:pt x="1669014" y="255208"/>
                </a:lnTo>
                <a:lnTo>
                  <a:pt x="1668335" y="256342"/>
                </a:lnTo>
                <a:lnTo>
                  <a:pt x="1667428" y="257249"/>
                </a:lnTo>
                <a:lnTo>
                  <a:pt x="1666749" y="258383"/>
                </a:lnTo>
                <a:lnTo>
                  <a:pt x="1665616" y="261559"/>
                </a:lnTo>
                <a:lnTo>
                  <a:pt x="1664483" y="265189"/>
                </a:lnTo>
                <a:lnTo>
                  <a:pt x="1664030" y="269726"/>
                </a:lnTo>
                <a:lnTo>
                  <a:pt x="1663577" y="275170"/>
                </a:lnTo>
                <a:lnTo>
                  <a:pt x="1663350" y="281295"/>
                </a:lnTo>
                <a:lnTo>
                  <a:pt x="1663123" y="288555"/>
                </a:lnTo>
                <a:lnTo>
                  <a:pt x="1663350" y="292411"/>
                </a:lnTo>
                <a:lnTo>
                  <a:pt x="1663577" y="296948"/>
                </a:lnTo>
                <a:lnTo>
                  <a:pt x="1664030" y="301939"/>
                </a:lnTo>
                <a:lnTo>
                  <a:pt x="1664709" y="306930"/>
                </a:lnTo>
                <a:lnTo>
                  <a:pt x="1665616" y="312374"/>
                </a:lnTo>
                <a:lnTo>
                  <a:pt x="1666522" y="317818"/>
                </a:lnTo>
                <a:lnTo>
                  <a:pt x="1667655" y="323263"/>
                </a:lnTo>
                <a:lnTo>
                  <a:pt x="1669241" y="328934"/>
                </a:lnTo>
                <a:lnTo>
                  <a:pt x="1671054" y="334378"/>
                </a:lnTo>
                <a:lnTo>
                  <a:pt x="1672640" y="339823"/>
                </a:lnTo>
                <a:lnTo>
                  <a:pt x="1674679" y="345040"/>
                </a:lnTo>
                <a:lnTo>
                  <a:pt x="1676718" y="350031"/>
                </a:lnTo>
                <a:lnTo>
                  <a:pt x="1678984" y="354568"/>
                </a:lnTo>
                <a:lnTo>
                  <a:pt x="1681476" y="358652"/>
                </a:lnTo>
                <a:lnTo>
                  <a:pt x="1684195" y="362735"/>
                </a:lnTo>
                <a:lnTo>
                  <a:pt x="1686914" y="365911"/>
                </a:lnTo>
                <a:lnTo>
                  <a:pt x="1692126" y="370902"/>
                </a:lnTo>
                <a:lnTo>
                  <a:pt x="1696204" y="374758"/>
                </a:lnTo>
                <a:lnTo>
                  <a:pt x="1700282" y="377480"/>
                </a:lnTo>
                <a:lnTo>
                  <a:pt x="1703908" y="379976"/>
                </a:lnTo>
                <a:lnTo>
                  <a:pt x="1708213" y="382017"/>
                </a:lnTo>
                <a:lnTo>
                  <a:pt x="1713197" y="384513"/>
                </a:lnTo>
                <a:lnTo>
                  <a:pt x="1718862" y="387235"/>
                </a:lnTo>
                <a:lnTo>
                  <a:pt x="1726339" y="391318"/>
                </a:lnTo>
                <a:lnTo>
                  <a:pt x="1730191" y="393133"/>
                </a:lnTo>
                <a:lnTo>
                  <a:pt x="1733816" y="394948"/>
                </a:lnTo>
                <a:lnTo>
                  <a:pt x="1737441" y="396309"/>
                </a:lnTo>
                <a:lnTo>
                  <a:pt x="1740840" y="397670"/>
                </a:lnTo>
                <a:lnTo>
                  <a:pt x="1744012" y="398350"/>
                </a:lnTo>
                <a:lnTo>
                  <a:pt x="1746958" y="399258"/>
                </a:lnTo>
                <a:lnTo>
                  <a:pt x="1753302" y="400392"/>
                </a:lnTo>
                <a:lnTo>
                  <a:pt x="1759420" y="400846"/>
                </a:lnTo>
                <a:lnTo>
                  <a:pt x="1766217" y="401300"/>
                </a:lnTo>
                <a:lnTo>
                  <a:pt x="1773694" y="402207"/>
                </a:lnTo>
                <a:lnTo>
                  <a:pt x="1782757" y="403114"/>
                </a:lnTo>
                <a:lnTo>
                  <a:pt x="1785023" y="403341"/>
                </a:lnTo>
                <a:lnTo>
                  <a:pt x="1787515" y="404022"/>
                </a:lnTo>
                <a:lnTo>
                  <a:pt x="1790008" y="404929"/>
                </a:lnTo>
                <a:lnTo>
                  <a:pt x="1792274" y="405837"/>
                </a:lnTo>
                <a:lnTo>
                  <a:pt x="1794539" y="406744"/>
                </a:lnTo>
                <a:lnTo>
                  <a:pt x="1797032" y="408332"/>
                </a:lnTo>
                <a:lnTo>
                  <a:pt x="1802016" y="411281"/>
                </a:lnTo>
                <a:lnTo>
                  <a:pt x="1806775" y="415364"/>
                </a:lnTo>
                <a:lnTo>
                  <a:pt x="1811533" y="419448"/>
                </a:lnTo>
                <a:lnTo>
                  <a:pt x="1816064" y="424438"/>
                </a:lnTo>
                <a:lnTo>
                  <a:pt x="1820596" y="430110"/>
                </a:lnTo>
                <a:lnTo>
                  <a:pt x="1824901" y="436008"/>
                </a:lnTo>
                <a:lnTo>
                  <a:pt x="1828753" y="442586"/>
                </a:lnTo>
                <a:lnTo>
                  <a:pt x="1832605" y="449846"/>
                </a:lnTo>
                <a:lnTo>
                  <a:pt x="1836003" y="457105"/>
                </a:lnTo>
                <a:lnTo>
                  <a:pt x="1838949" y="464818"/>
                </a:lnTo>
                <a:lnTo>
                  <a:pt x="1841668" y="472984"/>
                </a:lnTo>
                <a:lnTo>
                  <a:pt x="1843934" y="481832"/>
                </a:lnTo>
                <a:lnTo>
                  <a:pt x="1845746" y="490452"/>
                </a:lnTo>
                <a:lnTo>
                  <a:pt x="1847332" y="500887"/>
                </a:lnTo>
                <a:lnTo>
                  <a:pt x="1848918" y="513591"/>
                </a:lnTo>
                <a:lnTo>
                  <a:pt x="1850278" y="528336"/>
                </a:lnTo>
                <a:lnTo>
                  <a:pt x="1851637" y="545350"/>
                </a:lnTo>
                <a:lnTo>
                  <a:pt x="1852997" y="563725"/>
                </a:lnTo>
                <a:lnTo>
                  <a:pt x="1854356" y="583007"/>
                </a:lnTo>
                <a:lnTo>
                  <a:pt x="1856849" y="624294"/>
                </a:lnTo>
                <a:lnTo>
                  <a:pt x="1858661" y="667396"/>
                </a:lnTo>
                <a:lnTo>
                  <a:pt x="1860474" y="708683"/>
                </a:lnTo>
                <a:lnTo>
                  <a:pt x="1861833" y="747021"/>
                </a:lnTo>
                <a:lnTo>
                  <a:pt x="1862740" y="779007"/>
                </a:lnTo>
                <a:lnTo>
                  <a:pt x="1862740" y="792164"/>
                </a:lnTo>
                <a:lnTo>
                  <a:pt x="1862740" y="804187"/>
                </a:lnTo>
                <a:lnTo>
                  <a:pt x="1862287" y="814849"/>
                </a:lnTo>
                <a:lnTo>
                  <a:pt x="1861833" y="824377"/>
                </a:lnTo>
                <a:lnTo>
                  <a:pt x="1860700" y="832770"/>
                </a:lnTo>
                <a:lnTo>
                  <a:pt x="1859794" y="840030"/>
                </a:lnTo>
                <a:lnTo>
                  <a:pt x="1858435" y="846381"/>
                </a:lnTo>
                <a:lnTo>
                  <a:pt x="1857302" y="852053"/>
                </a:lnTo>
                <a:lnTo>
                  <a:pt x="1855942" y="857043"/>
                </a:lnTo>
                <a:lnTo>
                  <a:pt x="1854583" y="861580"/>
                </a:lnTo>
                <a:lnTo>
                  <a:pt x="1852997" y="865210"/>
                </a:lnTo>
                <a:lnTo>
                  <a:pt x="1851637" y="868840"/>
                </a:lnTo>
                <a:lnTo>
                  <a:pt x="1848465" y="874511"/>
                </a:lnTo>
                <a:lnTo>
                  <a:pt x="1845746" y="879955"/>
                </a:lnTo>
                <a:lnTo>
                  <a:pt x="1844387" y="882451"/>
                </a:lnTo>
                <a:lnTo>
                  <a:pt x="1843254" y="884492"/>
                </a:lnTo>
                <a:lnTo>
                  <a:pt x="1841668" y="886307"/>
                </a:lnTo>
                <a:lnTo>
                  <a:pt x="1840082" y="887668"/>
                </a:lnTo>
                <a:lnTo>
                  <a:pt x="1838722" y="888803"/>
                </a:lnTo>
                <a:lnTo>
                  <a:pt x="1836910" y="889483"/>
                </a:lnTo>
                <a:lnTo>
                  <a:pt x="1835324" y="890164"/>
                </a:lnTo>
                <a:lnTo>
                  <a:pt x="1833284" y="890391"/>
                </a:lnTo>
                <a:lnTo>
                  <a:pt x="1831019" y="890164"/>
                </a:lnTo>
                <a:lnTo>
                  <a:pt x="1828753" y="889483"/>
                </a:lnTo>
                <a:lnTo>
                  <a:pt x="1826487" y="888576"/>
                </a:lnTo>
                <a:lnTo>
                  <a:pt x="1823768" y="887668"/>
                </a:lnTo>
                <a:lnTo>
                  <a:pt x="1821049" y="886080"/>
                </a:lnTo>
                <a:lnTo>
                  <a:pt x="1818104" y="884492"/>
                </a:lnTo>
                <a:lnTo>
                  <a:pt x="1811533" y="879955"/>
                </a:lnTo>
                <a:lnTo>
                  <a:pt x="1796352" y="869747"/>
                </a:lnTo>
                <a:lnTo>
                  <a:pt x="1781171" y="859766"/>
                </a:lnTo>
                <a:lnTo>
                  <a:pt x="1766670" y="851145"/>
                </a:lnTo>
                <a:lnTo>
                  <a:pt x="1753982" y="843659"/>
                </a:lnTo>
                <a:lnTo>
                  <a:pt x="1744465" y="838442"/>
                </a:lnTo>
                <a:lnTo>
                  <a:pt x="1741293" y="836854"/>
                </a:lnTo>
                <a:lnTo>
                  <a:pt x="1738801" y="835719"/>
                </a:lnTo>
                <a:lnTo>
                  <a:pt x="1737895" y="835493"/>
                </a:lnTo>
                <a:lnTo>
                  <a:pt x="1737215" y="835493"/>
                </a:lnTo>
                <a:lnTo>
                  <a:pt x="1736535" y="835719"/>
                </a:lnTo>
                <a:lnTo>
                  <a:pt x="1736308" y="835946"/>
                </a:lnTo>
                <a:lnTo>
                  <a:pt x="1736082" y="836854"/>
                </a:lnTo>
                <a:lnTo>
                  <a:pt x="1736082" y="837761"/>
                </a:lnTo>
                <a:lnTo>
                  <a:pt x="1736308" y="840256"/>
                </a:lnTo>
                <a:lnTo>
                  <a:pt x="1737668" y="847516"/>
                </a:lnTo>
                <a:lnTo>
                  <a:pt x="1738348" y="851372"/>
                </a:lnTo>
                <a:lnTo>
                  <a:pt x="1739707" y="855682"/>
                </a:lnTo>
                <a:lnTo>
                  <a:pt x="1741293" y="860219"/>
                </a:lnTo>
                <a:lnTo>
                  <a:pt x="1742426" y="862715"/>
                </a:lnTo>
                <a:lnTo>
                  <a:pt x="1743786" y="865210"/>
                </a:lnTo>
                <a:lnTo>
                  <a:pt x="1745372" y="867932"/>
                </a:lnTo>
                <a:lnTo>
                  <a:pt x="1746958" y="870654"/>
                </a:lnTo>
                <a:lnTo>
                  <a:pt x="1749223" y="873377"/>
                </a:lnTo>
                <a:lnTo>
                  <a:pt x="1751489" y="876553"/>
                </a:lnTo>
                <a:lnTo>
                  <a:pt x="1753982" y="879728"/>
                </a:lnTo>
                <a:lnTo>
                  <a:pt x="1756247" y="882904"/>
                </a:lnTo>
                <a:lnTo>
                  <a:pt x="1757834" y="886534"/>
                </a:lnTo>
                <a:lnTo>
                  <a:pt x="1759646" y="890390"/>
                </a:lnTo>
                <a:lnTo>
                  <a:pt x="1761232" y="894247"/>
                </a:lnTo>
                <a:lnTo>
                  <a:pt x="1762365" y="898330"/>
                </a:lnTo>
                <a:lnTo>
                  <a:pt x="1764404" y="906724"/>
                </a:lnTo>
                <a:lnTo>
                  <a:pt x="1766217" y="915344"/>
                </a:lnTo>
                <a:lnTo>
                  <a:pt x="1767576" y="923738"/>
                </a:lnTo>
                <a:lnTo>
                  <a:pt x="1769162" y="931904"/>
                </a:lnTo>
                <a:lnTo>
                  <a:pt x="1770749" y="939617"/>
                </a:lnTo>
                <a:lnTo>
                  <a:pt x="1773694" y="951413"/>
                </a:lnTo>
                <a:lnTo>
                  <a:pt x="1774827" y="955497"/>
                </a:lnTo>
                <a:lnTo>
                  <a:pt x="1775280" y="958899"/>
                </a:lnTo>
                <a:lnTo>
                  <a:pt x="1775280" y="958900"/>
                </a:lnTo>
                <a:lnTo>
                  <a:pt x="1775280" y="960261"/>
                </a:lnTo>
                <a:lnTo>
                  <a:pt x="1775054" y="961395"/>
                </a:lnTo>
                <a:lnTo>
                  <a:pt x="1774827" y="962302"/>
                </a:lnTo>
                <a:lnTo>
                  <a:pt x="1774374" y="962983"/>
                </a:lnTo>
                <a:lnTo>
                  <a:pt x="1773694" y="963663"/>
                </a:lnTo>
                <a:lnTo>
                  <a:pt x="1773014" y="964344"/>
                </a:lnTo>
                <a:lnTo>
                  <a:pt x="1770749" y="965025"/>
                </a:lnTo>
                <a:lnTo>
                  <a:pt x="1768256" y="965705"/>
                </a:lnTo>
                <a:lnTo>
                  <a:pt x="1765764" y="966839"/>
                </a:lnTo>
                <a:lnTo>
                  <a:pt x="1764857" y="967520"/>
                </a:lnTo>
                <a:lnTo>
                  <a:pt x="1763951" y="968200"/>
                </a:lnTo>
                <a:lnTo>
                  <a:pt x="1762818" y="969335"/>
                </a:lnTo>
                <a:lnTo>
                  <a:pt x="1762139" y="970242"/>
                </a:lnTo>
                <a:lnTo>
                  <a:pt x="1761459" y="971603"/>
                </a:lnTo>
                <a:lnTo>
                  <a:pt x="1761006" y="973191"/>
                </a:lnTo>
                <a:lnTo>
                  <a:pt x="1760779" y="974779"/>
                </a:lnTo>
                <a:lnTo>
                  <a:pt x="1760779" y="976594"/>
                </a:lnTo>
                <a:lnTo>
                  <a:pt x="1760779" y="978862"/>
                </a:lnTo>
                <a:lnTo>
                  <a:pt x="1761006" y="981358"/>
                </a:lnTo>
                <a:lnTo>
                  <a:pt x="1761685" y="984080"/>
                </a:lnTo>
                <a:lnTo>
                  <a:pt x="1762365" y="987029"/>
                </a:lnTo>
                <a:lnTo>
                  <a:pt x="1763498" y="991793"/>
                </a:lnTo>
                <a:lnTo>
                  <a:pt x="1764631" y="999506"/>
                </a:lnTo>
                <a:lnTo>
                  <a:pt x="1766217" y="1009941"/>
                </a:lnTo>
                <a:lnTo>
                  <a:pt x="1767576" y="1022418"/>
                </a:lnTo>
                <a:lnTo>
                  <a:pt x="1770975" y="1052589"/>
                </a:lnTo>
                <a:lnTo>
                  <a:pt x="1774600" y="1087070"/>
                </a:lnTo>
                <a:lnTo>
                  <a:pt x="1777999" y="1122686"/>
                </a:lnTo>
                <a:lnTo>
                  <a:pt x="1780945" y="1156714"/>
                </a:lnTo>
                <a:lnTo>
                  <a:pt x="1783210" y="1185977"/>
                </a:lnTo>
                <a:lnTo>
                  <a:pt x="1783890" y="1198000"/>
                </a:lnTo>
                <a:lnTo>
                  <a:pt x="1784117" y="1207528"/>
                </a:lnTo>
                <a:lnTo>
                  <a:pt x="1785023" y="1218190"/>
                </a:lnTo>
                <a:lnTo>
                  <a:pt x="1786382" y="1232936"/>
                </a:lnTo>
                <a:lnTo>
                  <a:pt x="1788422" y="1251084"/>
                </a:lnTo>
                <a:lnTo>
                  <a:pt x="1790688" y="1271954"/>
                </a:lnTo>
                <a:lnTo>
                  <a:pt x="1796579" y="1320046"/>
                </a:lnTo>
                <a:lnTo>
                  <a:pt x="1803603" y="1371995"/>
                </a:lnTo>
                <a:lnTo>
                  <a:pt x="1816518" y="1469541"/>
                </a:lnTo>
                <a:lnTo>
                  <a:pt x="1821049" y="1505157"/>
                </a:lnTo>
                <a:lnTo>
                  <a:pt x="1823768" y="1525347"/>
                </a:lnTo>
                <a:lnTo>
                  <a:pt x="1825128" y="1537143"/>
                </a:lnTo>
                <a:lnTo>
                  <a:pt x="1826714" y="1549393"/>
                </a:lnTo>
                <a:lnTo>
                  <a:pt x="1828753" y="1562777"/>
                </a:lnTo>
                <a:lnTo>
                  <a:pt x="1831245" y="1576161"/>
                </a:lnTo>
                <a:lnTo>
                  <a:pt x="1832605" y="1583194"/>
                </a:lnTo>
                <a:lnTo>
                  <a:pt x="1834191" y="1589999"/>
                </a:lnTo>
                <a:lnTo>
                  <a:pt x="1836003" y="1596351"/>
                </a:lnTo>
                <a:lnTo>
                  <a:pt x="1837816" y="1602703"/>
                </a:lnTo>
                <a:lnTo>
                  <a:pt x="1839855" y="1609055"/>
                </a:lnTo>
                <a:lnTo>
                  <a:pt x="1842121" y="1614953"/>
                </a:lnTo>
                <a:lnTo>
                  <a:pt x="1844613" y="1620397"/>
                </a:lnTo>
                <a:lnTo>
                  <a:pt x="1847332" y="1625615"/>
                </a:lnTo>
                <a:lnTo>
                  <a:pt x="1850051" y="1631059"/>
                </a:lnTo>
                <a:lnTo>
                  <a:pt x="1852544" y="1636730"/>
                </a:lnTo>
                <a:lnTo>
                  <a:pt x="1855036" y="1643309"/>
                </a:lnTo>
                <a:lnTo>
                  <a:pt x="1857302" y="1649661"/>
                </a:lnTo>
                <a:lnTo>
                  <a:pt x="1859341" y="1656693"/>
                </a:lnTo>
                <a:lnTo>
                  <a:pt x="1861154" y="1663726"/>
                </a:lnTo>
                <a:lnTo>
                  <a:pt x="1865005" y="1678698"/>
                </a:lnTo>
                <a:lnTo>
                  <a:pt x="1868631" y="1694124"/>
                </a:lnTo>
                <a:lnTo>
                  <a:pt x="1872709" y="1708869"/>
                </a:lnTo>
                <a:lnTo>
                  <a:pt x="1874522" y="1716355"/>
                </a:lnTo>
                <a:lnTo>
                  <a:pt x="1876788" y="1723614"/>
                </a:lnTo>
                <a:lnTo>
                  <a:pt x="1879280" y="1730420"/>
                </a:lnTo>
                <a:lnTo>
                  <a:pt x="1881772" y="1736999"/>
                </a:lnTo>
                <a:lnTo>
                  <a:pt x="1883358" y="1740628"/>
                </a:lnTo>
                <a:lnTo>
                  <a:pt x="1884718" y="1745619"/>
                </a:lnTo>
                <a:lnTo>
                  <a:pt x="1886304" y="1751744"/>
                </a:lnTo>
                <a:lnTo>
                  <a:pt x="1887890" y="1758549"/>
                </a:lnTo>
                <a:lnTo>
                  <a:pt x="1891742" y="1775110"/>
                </a:lnTo>
                <a:lnTo>
                  <a:pt x="1895594" y="1794846"/>
                </a:lnTo>
                <a:lnTo>
                  <a:pt x="1900125" y="1816850"/>
                </a:lnTo>
                <a:lnTo>
                  <a:pt x="1904430" y="1840669"/>
                </a:lnTo>
                <a:lnTo>
                  <a:pt x="1913267" y="1891030"/>
                </a:lnTo>
                <a:lnTo>
                  <a:pt x="1929354" y="1985400"/>
                </a:lnTo>
                <a:lnTo>
                  <a:pt x="1935245" y="2019428"/>
                </a:lnTo>
                <a:lnTo>
                  <a:pt x="1937511" y="2030771"/>
                </a:lnTo>
                <a:lnTo>
                  <a:pt x="1939323" y="2037576"/>
                </a:lnTo>
                <a:lnTo>
                  <a:pt x="1940456" y="2042340"/>
                </a:lnTo>
                <a:lnTo>
                  <a:pt x="1941816" y="2048011"/>
                </a:lnTo>
                <a:lnTo>
                  <a:pt x="1942722" y="2054363"/>
                </a:lnTo>
                <a:lnTo>
                  <a:pt x="1943628" y="2060942"/>
                </a:lnTo>
                <a:lnTo>
                  <a:pt x="1945668" y="2075687"/>
                </a:lnTo>
                <a:lnTo>
                  <a:pt x="1947480" y="2091340"/>
                </a:lnTo>
                <a:lnTo>
                  <a:pt x="1948613" y="2106993"/>
                </a:lnTo>
                <a:lnTo>
                  <a:pt x="1949973" y="2121738"/>
                </a:lnTo>
                <a:lnTo>
                  <a:pt x="1951559" y="2145331"/>
                </a:lnTo>
                <a:lnTo>
                  <a:pt x="1952918" y="2156673"/>
                </a:lnTo>
                <a:lnTo>
                  <a:pt x="1954957" y="2171872"/>
                </a:lnTo>
                <a:lnTo>
                  <a:pt x="1957676" y="2189340"/>
                </a:lnTo>
                <a:lnTo>
                  <a:pt x="1960622" y="2207261"/>
                </a:lnTo>
                <a:lnTo>
                  <a:pt x="1963794" y="2224955"/>
                </a:lnTo>
                <a:lnTo>
                  <a:pt x="1966740" y="2240835"/>
                </a:lnTo>
                <a:lnTo>
                  <a:pt x="1969685" y="2253538"/>
                </a:lnTo>
                <a:lnTo>
                  <a:pt x="1971045" y="2258302"/>
                </a:lnTo>
                <a:lnTo>
                  <a:pt x="1971951" y="2261705"/>
                </a:lnTo>
                <a:lnTo>
                  <a:pt x="1973310" y="2264427"/>
                </a:lnTo>
                <a:lnTo>
                  <a:pt x="1974670" y="2267376"/>
                </a:lnTo>
                <a:lnTo>
                  <a:pt x="1976709" y="2270552"/>
                </a:lnTo>
                <a:lnTo>
                  <a:pt x="1979201" y="2274182"/>
                </a:lnTo>
                <a:lnTo>
                  <a:pt x="1981694" y="2277585"/>
                </a:lnTo>
                <a:lnTo>
                  <a:pt x="1984639" y="2280987"/>
                </a:lnTo>
                <a:lnTo>
                  <a:pt x="1990757" y="2288247"/>
                </a:lnTo>
                <a:lnTo>
                  <a:pt x="1997554" y="2295279"/>
                </a:lnTo>
                <a:lnTo>
                  <a:pt x="2004125" y="2301404"/>
                </a:lnTo>
                <a:lnTo>
                  <a:pt x="2010696" y="2306848"/>
                </a:lnTo>
                <a:lnTo>
                  <a:pt x="2013641" y="2308890"/>
                </a:lnTo>
                <a:lnTo>
                  <a:pt x="2016587" y="2310705"/>
                </a:lnTo>
                <a:lnTo>
                  <a:pt x="2018853" y="2312520"/>
                </a:lnTo>
                <a:lnTo>
                  <a:pt x="2020892" y="2314561"/>
                </a:lnTo>
                <a:lnTo>
                  <a:pt x="2022478" y="2316603"/>
                </a:lnTo>
                <a:lnTo>
                  <a:pt x="2023838" y="2319098"/>
                </a:lnTo>
                <a:lnTo>
                  <a:pt x="2024744" y="2321367"/>
                </a:lnTo>
                <a:lnTo>
                  <a:pt x="2025197" y="2323862"/>
                </a:lnTo>
                <a:lnTo>
                  <a:pt x="2025650" y="2326585"/>
                </a:lnTo>
                <a:lnTo>
                  <a:pt x="2025650" y="2329080"/>
                </a:lnTo>
                <a:lnTo>
                  <a:pt x="2025650" y="2331802"/>
                </a:lnTo>
                <a:lnTo>
                  <a:pt x="2025424" y="2334297"/>
                </a:lnTo>
                <a:lnTo>
                  <a:pt x="2024970" y="2338834"/>
                </a:lnTo>
                <a:lnTo>
                  <a:pt x="2024064" y="2342464"/>
                </a:lnTo>
                <a:lnTo>
                  <a:pt x="2023158" y="2344959"/>
                </a:lnTo>
                <a:lnTo>
                  <a:pt x="2022931" y="2346321"/>
                </a:lnTo>
                <a:lnTo>
                  <a:pt x="2022931" y="2347455"/>
                </a:lnTo>
                <a:lnTo>
                  <a:pt x="2023611" y="2350177"/>
                </a:lnTo>
                <a:lnTo>
                  <a:pt x="2024517" y="2353126"/>
                </a:lnTo>
                <a:lnTo>
                  <a:pt x="2025197" y="2356302"/>
                </a:lnTo>
                <a:lnTo>
                  <a:pt x="2025197" y="2357436"/>
                </a:lnTo>
                <a:lnTo>
                  <a:pt x="2025197" y="2358571"/>
                </a:lnTo>
                <a:lnTo>
                  <a:pt x="2024970" y="2359932"/>
                </a:lnTo>
                <a:lnTo>
                  <a:pt x="2024517" y="2360839"/>
                </a:lnTo>
                <a:lnTo>
                  <a:pt x="2023611" y="2361746"/>
                </a:lnTo>
                <a:lnTo>
                  <a:pt x="2022251" y="2362200"/>
                </a:lnTo>
                <a:lnTo>
                  <a:pt x="2020439" y="2362200"/>
                </a:lnTo>
                <a:lnTo>
                  <a:pt x="2017946" y="2362200"/>
                </a:lnTo>
                <a:lnTo>
                  <a:pt x="2011376" y="2360839"/>
                </a:lnTo>
                <a:lnTo>
                  <a:pt x="2001406" y="2359251"/>
                </a:lnTo>
                <a:lnTo>
                  <a:pt x="1976029" y="2353807"/>
                </a:lnTo>
                <a:lnTo>
                  <a:pt x="1948387" y="2347455"/>
                </a:lnTo>
                <a:lnTo>
                  <a:pt x="1936151" y="2344506"/>
                </a:lnTo>
                <a:lnTo>
                  <a:pt x="1925729" y="2341784"/>
                </a:lnTo>
                <a:lnTo>
                  <a:pt x="1923690" y="2341103"/>
                </a:lnTo>
                <a:lnTo>
                  <a:pt x="1921424" y="2340422"/>
                </a:lnTo>
                <a:lnTo>
                  <a:pt x="1919611" y="2339288"/>
                </a:lnTo>
                <a:lnTo>
                  <a:pt x="1918025" y="2338381"/>
                </a:lnTo>
                <a:lnTo>
                  <a:pt x="1916439" y="2337020"/>
                </a:lnTo>
                <a:lnTo>
                  <a:pt x="1915079" y="2336112"/>
                </a:lnTo>
                <a:lnTo>
                  <a:pt x="1913720" y="2334524"/>
                </a:lnTo>
                <a:lnTo>
                  <a:pt x="1912587" y="2333390"/>
                </a:lnTo>
                <a:lnTo>
                  <a:pt x="1910774" y="2330441"/>
                </a:lnTo>
                <a:lnTo>
                  <a:pt x="1909415" y="2327265"/>
                </a:lnTo>
                <a:lnTo>
                  <a:pt x="1908056" y="2323862"/>
                </a:lnTo>
                <a:lnTo>
                  <a:pt x="1907376" y="2320460"/>
                </a:lnTo>
                <a:lnTo>
                  <a:pt x="1906923" y="2317057"/>
                </a:lnTo>
                <a:lnTo>
                  <a:pt x="1906469" y="2313427"/>
                </a:lnTo>
                <a:lnTo>
                  <a:pt x="1906469" y="2306848"/>
                </a:lnTo>
                <a:lnTo>
                  <a:pt x="1907149" y="2300723"/>
                </a:lnTo>
                <a:lnTo>
                  <a:pt x="1907149" y="2295506"/>
                </a:lnTo>
                <a:lnTo>
                  <a:pt x="1906923" y="2293237"/>
                </a:lnTo>
                <a:lnTo>
                  <a:pt x="1906243" y="2291196"/>
                </a:lnTo>
                <a:lnTo>
                  <a:pt x="1905337" y="2289154"/>
                </a:lnTo>
                <a:lnTo>
                  <a:pt x="1904204" y="2287339"/>
                </a:lnTo>
                <a:lnTo>
                  <a:pt x="1902391" y="2285524"/>
                </a:lnTo>
                <a:lnTo>
                  <a:pt x="1900578" y="2283710"/>
                </a:lnTo>
                <a:lnTo>
                  <a:pt x="1898992" y="2282349"/>
                </a:lnTo>
                <a:lnTo>
                  <a:pt x="1896953" y="2280761"/>
                </a:lnTo>
                <a:lnTo>
                  <a:pt x="1893101" y="2278492"/>
                </a:lnTo>
                <a:lnTo>
                  <a:pt x="1889929" y="2276904"/>
                </a:lnTo>
                <a:lnTo>
                  <a:pt x="1886757" y="2275089"/>
                </a:lnTo>
                <a:lnTo>
                  <a:pt x="1885171" y="2333390"/>
                </a:lnTo>
                <a:lnTo>
                  <a:pt x="1883358" y="2333390"/>
                </a:lnTo>
                <a:lnTo>
                  <a:pt x="1881319" y="2333390"/>
                </a:lnTo>
                <a:lnTo>
                  <a:pt x="1879053" y="2333390"/>
                </a:lnTo>
                <a:lnTo>
                  <a:pt x="1876561" y="2332936"/>
                </a:lnTo>
                <a:lnTo>
                  <a:pt x="1875655" y="2332483"/>
                </a:lnTo>
                <a:lnTo>
                  <a:pt x="1874522" y="2331802"/>
                </a:lnTo>
                <a:lnTo>
                  <a:pt x="1873842" y="2331122"/>
                </a:lnTo>
                <a:lnTo>
                  <a:pt x="1873389" y="2330441"/>
                </a:lnTo>
                <a:lnTo>
                  <a:pt x="1872936" y="2329307"/>
                </a:lnTo>
                <a:lnTo>
                  <a:pt x="1872936" y="2328172"/>
                </a:lnTo>
                <a:lnTo>
                  <a:pt x="1872483" y="2318645"/>
                </a:lnTo>
                <a:lnTo>
                  <a:pt x="1871803" y="2303899"/>
                </a:lnTo>
                <a:lnTo>
                  <a:pt x="1871350" y="2288247"/>
                </a:lnTo>
                <a:lnTo>
                  <a:pt x="1871123" y="2276904"/>
                </a:lnTo>
                <a:lnTo>
                  <a:pt x="1870897" y="2273275"/>
                </a:lnTo>
                <a:lnTo>
                  <a:pt x="1870670" y="2270325"/>
                </a:lnTo>
                <a:lnTo>
                  <a:pt x="1870217" y="2269191"/>
                </a:lnTo>
                <a:lnTo>
                  <a:pt x="1869990" y="2267830"/>
                </a:lnTo>
                <a:lnTo>
                  <a:pt x="1869084" y="2266923"/>
                </a:lnTo>
                <a:lnTo>
                  <a:pt x="1868404" y="2266242"/>
                </a:lnTo>
                <a:lnTo>
                  <a:pt x="1867724" y="2265335"/>
                </a:lnTo>
                <a:lnTo>
                  <a:pt x="1866592" y="2264881"/>
                </a:lnTo>
                <a:lnTo>
                  <a:pt x="1865459" y="2264881"/>
                </a:lnTo>
                <a:lnTo>
                  <a:pt x="1863873" y="2264654"/>
                </a:lnTo>
                <a:lnTo>
                  <a:pt x="1862287" y="2264881"/>
                </a:lnTo>
                <a:lnTo>
                  <a:pt x="1860474" y="2265335"/>
                </a:lnTo>
                <a:lnTo>
                  <a:pt x="1855716" y="2266696"/>
                </a:lnTo>
                <a:lnTo>
                  <a:pt x="1854356" y="2267150"/>
                </a:lnTo>
                <a:lnTo>
                  <a:pt x="1852317" y="2267603"/>
                </a:lnTo>
                <a:lnTo>
                  <a:pt x="1846653" y="2268284"/>
                </a:lnTo>
                <a:lnTo>
                  <a:pt x="1839175" y="2269191"/>
                </a:lnTo>
                <a:lnTo>
                  <a:pt x="1830339" y="2269872"/>
                </a:lnTo>
                <a:lnTo>
                  <a:pt x="1809267" y="2271006"/>
                </a:lnTo>
                <a:lnTo>
                  <a:pt x="1785703" y="2272140"/>
                </a:lnTo>
                <a:lnTo>
                  <a:pt x="1762365" y="2272594"/>
                </a:lnTo>
                <a:lnTo>
                  <a:pt x="1741067" y="2273048"/>
                </a:lnTo>
                <a:lnTo>
                  <a:pt x="1714330" y="2273501"/>
                </a:lnTo>
                <a:lnTo>
                  <a:pt x="1713197" y="2273275"/>
                </a:lnTo>
                <a:lnTo>
                  <a:pt x="1711838" y="2273048"/>
                </a:lnTo>
                <a:lnTo>
                  <a:pt x="1710705" y="2272594"/>
                </a:lnTo>
                <a:lnTo>
                  <a:pt x="1709572" y="2272140"/>
                </a:lnTo>
                <a:lnTo>
                  <a:pt x="1708439" y="2271460"/>
                </a:lnTo>
                <a:lnTo>
                  <a:pt x="1707759" y="2270325"/>
                </a:lnTo>
                <a:lnTo>
                  <a:pt x="1705947" y="2267830"/>
                </a:lnTo>
                <a:lnTo>
                  <a:pt x="1704587" y="2265108"/>
                </a:lnTo>
                <a:lnTo>
                  <a:pt x="1703454" y="2261705"/>
                </a:lnTo>
                <a:lnTo>
                  <a:pt x="1702775" y="2258075"/>
                </a:lnTo>
                <a:lnTo>
                  <a:pt x="1701868" y="2253992"/>
                </a:lnTo>
                <a:lnTo>
                  <a:pt x="1701415" y="2249455"/>
                </a:lnTo>
                <a:lnTo>
                  <a:pt x="1701189" y="2244918"/>
                </a:lnTo>
                <a:lnTo>
                  <a:pt x="1700962" y="2235164"/>
                </a:lnTo>
                <a:lnTo>
                  <a:pt x="1700962" y="2215201"/>
                </a:lnTo>
                <a:lnTo>
                  <a:pt x="1700736" y="2205900"/>
                </a:lnTo>
                <a:lnTo>
                  <a:pt x="1700056" y="2196372"/>
                </a:lnTo>
                <a:lnTo>
                  <a:pt x="1698696" y="2186617"/>
                </a:lnTo>
                <a:lnTo>
                  <a:pt x="1697337" y="2175502"/>
                </a:lnTo>
                <a:lnTo>
                  <a:pt x="1695977" y="2163705"/>
                </a:lnTo>
                <a:lnTo>
                  <a:pt x="1694618" y="2150321"/>
                </a:lnTo>
                <a:lnTo>
                  <a:pt x="1693258" y="2135122"/>
                </a:lnTo>
                <a:lnTo>
                  <a:pt x="1692579" y="2117882"/>
                </a:lnTo>
                <a:lnTo>
                  <a:pt x="1691899" y="2106993"/>
                </a:lnTo>
                <a:lnTo>
                  <a:pt x="1690766" y="2092701"/>
                </a:lnTo>
                <a:lnTo>
                  <a:pt x="1689407" y="2076141"/>
                </a:lnTo>
                <a:lnTo>
                  <a:pt x="1687367" y="2057539"/>
                </a:lnTo>
                <a:lnTo>
                  <a:pt x="1682836" y="2015799"/>
                </a:lnTo>
                <a:lnTo>
                  <a:pt x="1677851" y="1970882"/>
                </a:lnTo>
                <a:lnTo>
                  <a:pt x="1668335" y="1887628"/>
                </a:lnTo>
                <a:lnTo>
                  <a:pt x="1664709" y="1856095"/>
                </a:lnTo>
                <a:lnTo>
                  <a:pt x="1663803" y="1844526"/>
                </a:lnTo>
                <a:lnTo>
                  <a:pt x="1663123" y="1836132"/>
                </a:lnTo>
                <a:lnTo>
                  <a:pt x="1662217" y="1820707"/>
                </a:lnTo>
                <a:lnTo>
                  <a:pt x="1660858" y="1799836"/>
                </a:lnTo>
                <a:lnTo>
                  <a:pt x="1657459" y="1749249"/>
                </a:lnTo>
                <a:lnTo>
                  <a:pt x="1653607" y="1696165"/>
                </a:lnTo>
                <a:lnTo>
                  <a:pt x="1652248" y="1672119"/>
                </a:lnTo>
                <a:lnTo>
                  <a:pt x="1651341" y="1651703"/>
                </a:lnTo>
                <a:lnTo>
                  <a:pt x="1650662" y="1642175"/>
                </a:lnTo>
                <a:lnTo>
                  <a:pt x="1649755" y="1631740"/>
                </a:lnTo>
                <a:lnTo>
                  <a:pt x="1648396" y="1620624"/>
                </a:lnTo>
                <a:lnTo>
                  <a:pt x="1646356" y="1609055"/>
                </a:lnTo>
                <a:lnTo>
                  <a:pt x="1644544" y="1596578"/>
                </a:lnTo>
                <a:lnTo>
                  <a:pt x="1642051" y="1583874"/>
                </a:lnTo>
                <a:lnTo>
                  <a:pt x="1636840" y="1558240"/>
                </a:lnTo>
                <a:lnTo>
                  <a:pt x="1631402" y="1532606"/>
                </a:lnTo>
                <a:lnTo>
                  <a:pt x="1625964" y="1508106"/>
                </a:lnTo>
                <a:lnTo>
                  <a:pt x="1620980" y="1485874"/>
                </a:lnTo>
                <a:lnTo>
                  <a:pt x="1616901" y="1467046"/>
                </a:lnTo>
                <a:lnTo>
                  <a:pt x="1615089" y="1457972"/>
                </a:lnTo>
                <a:lnTo>
                  <a:pt x="1612596" y="1447537"/>
                </a:lnTo>
                <a:lnTo>
                  <a:pt x="1606025" y="1423037"/>
                </a:lnTo>
                <a:lnTo>
                  <a:pt x="1599001" y="1395588"/>
                </a:lnTo>
                <a:lnTo>
                  <a:pt x="1591071" y="1367685"/>
                </a:lnTo>
                <a:lnTo>
                  <a:pt x="1576570" y="1317324"/>
                </a:lnTo>
                <a:lnTo>
                  <a:pt x="1567960" y="1287833"/>
                </a:lnTo>
                <a:lnTo>
                  <a:pt x="1567054" y="1284431"/>
                </a:lnTo>
                <a:lnTo>
                  <a:pt x="1565921" y="1281709"/>
                </a:lnTo>
                <a:lnTo>
                  <a:pt x="1565015" y="1279667"/>
                </a:lnTo>
                <a:lnTo>
                  <a:pt x="1563882" y="1277625"/>
                </a:lnTo>
                <a:lnTo>
                  <a:pt x="1562749" y="1276264"/>
                </a:lnTo>
                <a:lnTo>
                  <a:pt x="1561842" y="1275584"/>
                </a:lnTo>
                <a:lnTo>
                  <a:pt x="1560710" y="1275357"/>
                </a:lnTo>
                <a:lnTo>
                  <a:pt x="1559803" y="1275584"/>
                </a:lnTo>
                <a:lnTo>
                  <a:pt x="1558670" y="1276264"/>
                </a:lnTo>
                <a:lnTo>
                  <a:pt x="1557764" y="1277625"/>
                </a:lnTo>
                <a:lnTo>
                  <a:pt x="1556858" y="1279213"/>
                </a:lnTo>
                <a:lnTo>
                  <a:pt x="1555951" y="1281482"/>
                </a:lnTo>
                <a:lnTo>
                  <a:pt x="1555272" y="1284431"/>
                </a:lnTo>
                <a:lnTo>
                  <a:pt x="1554818" y="1287833"/>
                </a:lnTo>
                <a:lnTo>
                  <a:pt x="1554365" y="1291690"/>
                </a:lnTo>
                <a:lnTo>
                  <a:pt x="1553912" y="1296227"/>
                </a:lnTo>
                <a:lnTo>
                  <a:pt x="1553006" y="1305528"/>
                </a:lnTo>
                <a:lnTo>
                  <a:pt x="1551873" y="1315056"/>
                </a:lnTo>
                <a:lnTo>
                  <a:pt x="1550287" y="1324357"/>
                </a:lnTo>
                <a:lnTo>
                  <a:pt x="1548927" y="1333884"/>
                </a:lnTo>
                <a:lnTo>
                  <a:pt x="1547115" y="1343639"/>
                </a:lnTo>
                <a:lnTo>
                  <a:pt x="1545982" y="1352940"/>
                </a:lnTo>
                <a:lnTo>
                  <a:pt x="1544622" y="1362921"/>
                </a:lnTo>
                <a:lnTo>
                  <a:pt x="1543716" y="1372903"/>
                </a:lnTo>
                <a:lnTo>
                  <a:pt x="1542357" y="1389236"/>
                </a:lnTo>
                <a:lnTo>
                  <a:pt x="1539864" y="1415777"/>
                </a:lnTo>
                <a:lnTo>
                  <a:pt x="1533067" y="1485648"/>
                </a:lnTo>
                <a:lnTo>
                  <a:pt x="1529442" y="1522171"/>
                </a:lnTo>
                <a:lnTo>
                  <a:pt x="1526269" y="1555064"/>
                </a:lnTo>
                <a:lnTo>
                  <a:pt x="1524230" y="1581152"/>
                </a:lnTo>
                <a:lnTo>
                  <a:pt x="1523551" y="1590680"/>
                </a:lnTo>
                <a:lnTo>
                  <a:pt x="1523324" y="1596805"/>
                </a:lnTo>
                <a:lnTo>
                  <a:pt x="1523551" y="1602022"/>
                </a:lnTo>
                <a:lnTo>
                  <a:pt x="1523777" y="1607467"/>
                </a:lnTo>
                <a:lnTo>
                  <a:pt x="1524910" y="1619717"/>
                </a:lnTo>
                <a:lnTo>
                  <a:pt x="1526496" y="1632874"/>
                </a:lnTo>
                <a:lnTo>
                  <a:pt x="1528988" y="1646712"/>
                </a:lnTo>
                <a:lnTo>
                  <a:pt x="1531707" y="1660777"/>
                </a:lnTo>
                <a:lnTo>
                  <a:pt x="1534653" y="1674841"/>
                </a:lnTo>
                <a:lnTo>
                  <a:pt x="1538278" y="1687999"/>
                </a:lnTo>
                <a:lnTo>
                  <a:pt x="1540091" y="1693897"/>
                </a:lnTo>
                <a:lnTo>
                  <a:pt x="1541903" y="1699795"/>
                </a:lnTo>
                <a:lnTo>
                  <a:pt x="1542810" y="1702744"/>
                </a:lnTo>
                <a:lnTo>
                  <a:pt x="1543716" y="1706601"/>
                </a:lnTo>
                <a:lnTo>
                  <a:pt x="1544169" y="1711138"/>
                </a:lnTo>
                <a:lnTo>
                  <a:pt x="1544622" y="1716128"/>
                </a:lnTo>
                <a:lnTo>
                  <a:pt x="1545076" y="1728151"/>
                </a:lnTo>
                <a:lnTo>
                  <a:pt x="1545076" y="1741989"/>
                </a:lnTo>
                <a:lnTo>
                  <a:pt x="1544849" y="1757415"/>
                </a:lnTo>
                <a:lnTo>
                  <a:pt x="1544169" y="1773975"/>
                </a:lnTo>
                <a:lnTo>
                  <a:pt x="1543263" y="1791670"/>
                </a:lnTo>
                <a:lnTo>
                  <a:pt x="1541903" y="1810045"/>
                </a:lnTo>
                <a:lnTo>
                  <a:pt x="1539184" y="1846568"/>
                </a:lnTo>
                <a:lnTo>
                  <a:pt x="1536239" y="1881730"/>
                </a:lnTo>
                <a:lnTo>
                  <a:pt x="1533747" y="1911901"/>
                </a:lnTo>
                <a:lnTo>
                  <a:pt x="1531934" y="1935040"/>
                </a:lnTo>
                <a:lnTo>
                  <a:pt x="1531254" y="1944794"/>
                </a:lnTo>
                <a:lnTo>
                  <a:pt x="1531028" y="1956137"/>
                </a:lnTo>
                <a:lnTo>
                  <a:pt x="1530801" y="1968160"/>
                </a:lnTo>
                <a:lnTo>
                  <a:pt x="1530801" y="1981090"/>
                </a:lnTo>
                <a:lnTo>
                  <a:pt x="1531254" y="2008539"/>
                </a:lnTo>
                <a:lnTo>
                  <a:pt x="1532161" y="2036896"/>
                </a:lnTo>
                <a:lnTo>
                  <a:pt x="1533747" y="2063891"/>
                </a:lnTo>
                <a:lnTo>
                  <a:pt x="1534653" y="2076595"/>
                </a:lnTo>
                <a:lnTo>
                  <a:pt x="1535786" y="2088391"/>
                </a:lnTo>
                <a:lnTo>
                  <a:pt x="1536692" y="2098599"/>
                </a:lnTo>
                <a:lnTo>
                  <a:pt x="1538052" y="2107900"/>
                </a:lnTo>
                <a:lnTo>
                  <a:pt x="1539184" y="2115386"/>
                </a:lnTo>
                <a:lnTo>
                  <a:pt x="1540544" y="2121057"/>
                </a:lnTo>
                <a:lnTo>
                  <a:pt x="1541677" y="2126275"/>
                </a:lnTo>
                <a:lnTo>
                  <a:pt x="1542583" y="2131719"/>
                </a:lnTo>
                <a:lnTo>
                  <a:pt x="1544849" y="2144196"/>
                </a:lnTo>
                <a:lnTo>
                  <a:pt x="1546662" y="2157580"/>
                </a:lnTo>
                <a:lnTo>
                  <a:pt x="1548474" y="2170965"/>
                </a:lnTo>
                <a:lnTo>
                  <a:pt x="1551420" y="2195691"/>
                </a:lnTo>
                <a:lnTo>
                  <a:pt x="1552553" y="2205219"/>
                </a:lnTo>
                <a:lnTo>
                  <a:pt x="1553232" y="2209076"/>
                </a:lnTo>
                <a:lnTo>
                  <a:pt x="1553912" y="2212025"/>
                </a:lnTo>
                <a:lnTo>
                  <a:pt x="1555045" y="2217469"/>
                </a:lnTo>
                <a:lnTo>
                  <a:pt x="1555725" y="2223821"/>
                </a:lnTo>
                <a:lnTo>
                  <a:pt x="1556178" y="2230173"/>
                </a:lnTo>
                <a:lnTo>
                  <a:pt x="1556631" y="2236978"/>
                </a:lnTo>
                <a:lnTo>
                  <a:pt x="1556631" y="2243557"/>
                </a:lnTo>
                <a:lnTo>
                  <a:pt x="1556631" y="2249455"/>
                </a:lnTo>
                <a:lnTo>
                  <a:pt x="1555951" y="2254900"/>
                </a:lnTo>
                <a:lnTo>
                  <a:pt x="1555498" y="2259437"/>
                </a:lnTo>
                <a:lnTo>
                  <a:pt x="1555045" y="2262839"/>
                </a:lnTo>
                <a:lnTo>
                  <a:pt x="1554592" y="2266469"/>
                </a:lnTo>
                <a:lnTo>
                  <a:pt x="1554592" y="2269645"/>
                </a:lnTo>
                <a:lnTo>
                  <a:pt x="1554592" y="2273048"/>
                </a:lnTo>
                <a:lnTo>
                  <a:pt x="1554818" y="2277131"/>
                </a:lnTo>
                <a:lnTo>
                  <a:pt x="1555272" y="2281214"/>
                </a:lnTo>
                <a:lnTo>
                  <a:pt x="1557311" y="2292103"/>
                </a:lnTo>
                <a:lnTo>
                  <a:pt x="1557764" y="2295506"/>
                </a:lnTo>
                <a:lnTo>
                  <a:pt x="1557764" y="2298682"/>
                </a:lnTo>
                <a:lnTo>
                  <a:pt x="1557537" y="2301858"/>
                </a:lnTo>
                <a:lnTo>
                  <a:pt x="1557084" y="2305261"/>
                </a:lnTo>
                <a:lnTo>
                  <a:pt x="1556178" y="2308890"/>
                </a:lnTo>
                <a:lnTo>
                  <a:pt x="1555272" y="2312293"/>
                </a:lnTo>
                <a:lnTo>
                  <a:pt x="1553912" y="2315923"/>
                </a:lnTo>
                <a:lnTo>
                  <a:pt x="1552326" y="2319552"/>
                </a:lnTo>
                <a:lnTo>
                  <a:pt x="1550513" y="2322955"/>
                </a:lnTo>
                <a:lnTo>
                  <a:pt x="1548701" y="2326358"/>
                </a:lnTo>
                <a:lnTo>
                  <a:pt x="1546435" y="2330214"/>
                </a:lnTo>
                <a:lnTo>
                  <a:pt x="1544169" y="2333617"/>
                </a:lnTo>
                <a:lnTo>
                  <a:pt x="1539184" y="2340422"/>
                </a:lnTo>
                <a:lnTo>
                  <a:pt x="1533520" y="2346774"/>
                </a:lnTo>
                <a:lnTo>
                  <a:pt x="1531934" y="2348362"/>
                </a:lnTo>
                <a:lnTo>
                  <a:pt x="1530574" y="2349723"/>
                </a:lnTo>
                <a:lnTo>
                  <a:pt x="1528762" y="2351084"/>
                </a:lnTo>
                <a:lnTo>
                  <a:pt x="1526949" y="2352219"/>
                </a:lnTo>
                <a:lnTo>
                  <a:pt x="1523324" y="2354033"/>
                </a:lnTo>
                <a:lnTo>
                  <a:pt x="1519472" y="2355395"/>
                </a:lnTo>
                <a:lnTo>
                  <a:pt x="1514941" y="2356756"/>
                </a:lnTo>
                <a:lnTo>
                  <a:pt x="1510636" y="2357436"/>
                </a:lnTo>
                <a:lnTo>
                  <a:pt x="1506331" y="2357890"/>
                </a:lnTo>
                <a:lnTo>
                  <a:pt x="1501799" y="2358117"/>
                </a:lnTo>
                <a:lnTo>
                  <a:pt x="1497267" y="2358344"/>
                </a:lnTo>
                <a:lnTo>
                  <a:pt x="1493189" y="2358117"/>
                </a:lnTo>
                <a:lnTo>
                  <a:pt x="1485485" y="2357663"/>
                </a:lnTo>
                <a:lnTo>
                  <a:pt x="1478688" y="2357209"/>
                </a:lnTo>
                <a:lnTo>
                  <a:pt x="1473703" y="2356983"/>
                </a:lnTo>
                <a:lnTo>
                  <a:pt x="1471890" y="2356756"/>
                </a:lnTo>
                <a:lnTo>
                  <a:pt x="1469851" y="2356302"/>
                </a:lnTo>
                <a:lnTo>
                  <a:pt x="1467585" y="2355395"/>
                </a:lnTo>
                <a:lnTo>
                  <a:pt x="1465320" y="2354487"/>
                </a:lnTo>
                <a:lnTo>
                  <a:pt x="1463054" y="2352899"/>
                </a:lnTo>
                <a:lnTo>
                  <a:pt x="1461015" y="2351311"/>
                </a:lnTo>
                <a:lnTo>
                  <a:pt x="1458749" y="2349496"/>
                </a:lnTo>
                <a:lnTo>
                  <a:pt x="1456710" y="2347228"/>
                </a:lnTo>
                <a:lnTo>
                  <a:pt x="1454670" y="2344959"/>
                </a:lnTo>
                <a:lnTo>
                  <a:pt x="1453311" y="2342464"/>
                </a:lnTo>
                <a:lnTo>
                  <a:pt x="1451498" y="2339742"/>
                </a:lnTo>
                <a:lnTo>
                  <a:pt x="1450365" y="2337020"/>
                </a:lnTo>
                <a:lnTo>
                  <a:pt x="1449233" y="2334071"/>
                </a:lnTo>
                <a:lnTo>
                  <a:pt x="1448779" y="2331122"/>
                </a:lnTo>
                <a:lnTo>
                  <a:pt x="1448553" y="2327946"/>
                </a:lnTo>
                <a:lnTo>
                  <a:pt x="1448553" y="2324997"/>
                </a:lnTo>
                <a:lnTo>
                  <a:pt x="1449233" y="2318645"/>
                </a:lnTo>
                <a:lnTo>
                  <a:pt x="1450365" y="2313200"/>
                </a:lnTo>
                <a:lnTo>
                  <a:pt x="1451498" y="2307983"/>
                </a:lnTo>
                <a:lnTo>
                  <a:pt x="1452631" y="2303219"/>
                </a:lnTo>
                <a:lnTo>
                  <a:pt x="1455124" y="2294145"/>
                </a:lnTo>
                <a:lnTo>
                  <a:pt x="1456256" y="2289608"/>
                </a:lnTo>
                <a:lnTo>
                  <a:pt x="1456936" y="2285298"/>
                </a:lnTo>
                <a:lnTo>
                  <a:pt x="1457163" y="2283256"/>
                </a:lnTo>
                <a:lnTo>
                  <a:pt x="1456936" y="2281214"/>
                </a:lnTo>
                <a:lnTo>
                  <a:pt x="1456483" y="2279399"/>
                </a:lnTo>
                <a:lnTo>
                  <a:pt x="1455803" y="2277812"/>
                </a:lnTo>
                <a:lnTo>
                  <a:pt x="1454670" y="2276224"/>
                </a:lnTo>
                <a:lnTo>
                  <a:pt x="1453311" y="2275089"/>
                </a:lnTo>
                <a:lnTo>
                  <a:pt x="1451498" y="2273728"/>
                </a:lnTo>
                <a:lnTo>
                  <a:pt x="1449459" y="2272821"/>
                </a:lnTo>
                <a:lnTo>
                  <a:pt x="1447193" y="2272140"/>
                </a:lnTo>
                <a:lnTo>
                  <a:pt x="1444474" y="2271460"/>
                </a:lnTo>
                <a:lnTo>
                  <a:pt x="1441529" y="2271006"/>
                </a:lnTo>
                <a:lnTo>
                  <a:pt x="1438357" y="2270779"/>
                </a:lnTo>
                <a:lnTo>
                  <a:pt x="1434958" y="2270779"/>
                </a:lnTo>
                <a:lnTo>
                  <a:pt x="1431106" y="2270779"/>
                </a:lnTo>
                <a:lnTo>
                  <a:pt x="1427028" y="2271460"/>
                </a:lnTo>
                <a:lnTo>
                  <a:pt x="1422496" y="2271913"/>
                </a:lnTo>
                <a:lnTo>
                  <a:pt x="1417738" y="2272367"/>
                </a:lnTo>
                <a:lnTo>
                  <a:pt x="1413206" y="2272367"/>
                </a:lnTo>
                <a:lnTo>
                  <a:pt x="1408222" y="2271913"/>
                </a:lnTo>
                <a:lnTo>
                  <a:pt x="1403237" y="2271460"/>
                </a:lnTo>
                <a:lnTo>
                  <a:pt x="1398252" y="2270552"/>
                </a:lnTo>
                <a:lnTo>
                  <a:pt x="1393267" y="2269645"/>
                </a:lnTo>
                <a:lnTo>
                  <a:pt x="1383525" y="2267150"/>
                </a:lnTo>
                <a:lnTo>
                  <a:pt x="1374915" y="2264654"/>
                </a:lnTo>
                <a:lnTo>
                  <a:pt x="1367211" y="2262159"/>
                </a:lnTo>
                <a:lnTo>
                  <a:pt x="1361546" y="2260798"/>
                </a:lnTo>
                <a:lnTo>
                  <a:pt x="1359281" y="2260117"/>
                </a:lnTo>
                <a:lnTo>
                  <a:pt x="1357921" y="2259890"/>
                </a:lnTo>
                <a:lnTo>
                  <a:pt x="1355429" y="2259663"/>
                </a:lnTo>
                <a:lnTo>
                  <a:pt x="1354069" y="2259437"/>
                </a:lnTo>
                <a:lnTo>
                  <a:pt x="1353163" y="2258756"/>
                </a:lnTo>
                <a:lnTo>
                  <a:pt x="1352257" y="2258075"/>
                </a:lnTo>
                <a:lnTo>
                  <a:pt x="1351124" y="2256941"/>
                </a:lnTo>
                <a:lnTo>
                  <a:pt x="1350217" y="2255580"/>
                </a:lnTo>
                <a:lnTo>
                  <a:pt x="1349538" y="2253765"/>
                </a:lnTo>
                <a:lnTo>
                  <a:pt x="1348858" y="2251497"/>
                </a:lnTo>
                <a:lnTo>
                  <a:pt x="1348405" y="2249001"/>
                </a:lnTo>
                <a:lnTo>
                  <a:pt x="1347952" y="2245826"/>
                </a:lnTo>
                <a:lnTo>
                  <a:pt x="1347498" y="2242423"/>
                </a:lnTo>
                <a:lnTo>
                  <a:pt x="1347498" y="2238113"/>
                </a:lnTo>
                <a:lnTo>
                  <a:pt x="1347272" y="2233349"/>
                </a:lnTo>
                <a:lnTo>
                  <a:pt x="1347725" y="2222233"/>
                </a:lnTo>
                <a:lnTo>
                  <a:pt x="1347952" y="2214293"/>
                </a:lnTo>
                <a:lnTo>
                  <a:pt x="1347952" y="2203631"/>
                </a:lnTo>
                <a:lnTo>
                  <a:pt x="1347725" y="2175502"/>
                </a:lnTo>
                <a:lnTo>
                  <a:pt x="1346139" y="2102456"/>
                </a:lnTo>
                <a:lnTo>
                  <a:pt x="1345459" y="2062984"/>
                </a:lnTo>
                <a:lnTo>
                  <a:pt x="1345006" y="2025780"/>
                </a:lnTo>
                <a:lnTo>
                  <a:pt x="1345006" y="2008993"/>
                </a:lnTo>
                <a:lnTo>
                  <a:pt x="1345233" y="1993567"/>
                </a:lnTo>
                <a:lnTo>
                  <a:pt x="1345459" y="1980410"/>
                </a:lnTo>
                <a:lnTo>
                  <a:pt x="1345912" y="1969521"/>
                </a:lnTo>
                <a:lnTo>
                  <a:pt x="1347272" y="1946382"/>
                </a:lnTo>
                <a:lnTo>
                  <a:pt x="1348178" y="1917572"/>
                </a:lnTo>
                <a:lnTo>
                  <a:pt x="1350217" y="1851558"/>
                </a:lnTo>
                <a:lnTo>
                  <a:pt x="1351124" y="1819119"/>
                </a:lnTo>
                <a:lnTo>
                  <a:pt x="1352257" y="1789855"/>
                </a:lnTo>
                <a:lnTo>
                  <a:pt x="1353163" y="1766035"/>
                </a:lnTo>
                <a:lnTo>
                  <a:pt x="1353843" y="1757188"/>
                </a:lnTo>
                <a:lnTo>
                  <a:pt x="1354296" y="1750383"/>
                </a:lnTo>
                <a:lnTo>
                  <a:pt x="1354749" y="1746753"/>
                </a:lnTo>
                <a:lnTo>
                  <a:pt x="1354976" y="1741082"/>
                </a:lnTo>
                <a:lnTo>
                  <a:pt x="1354976" y="1724068"/>
                </a:lnTo>
                <a:lnTo>
                  <a:pt x="1354296" y="1700929"/>
                </a:lnTo>
                <a:lnTo>
                  <a:pt x="1353616" y="1672573"/>
                </a:lnTo>
                <a:lnTo>
                  <a:pt x="1351350" y="1603383"/>
                </a:lnTo>
                <a:lnTo>
                  <a:pt x="1348178" y="1523985"/>
                </a:lnTo>
                <a:lnTo>
                  <a:pt x="1344779" y="1442319"/>
                </a:lnTo>
                <a:lnTo>
                  <a:pt x="1341154" y="1366097"/>
                </a:lnTo>
                <a:lnTo>
                  <a:pt x="1338209" y="1303033"/>
                </a:lnTo>
                <a:lnTo>
                  <a:pt x="1335716" y="1260611"/>
                </a:lnTo>
                <a:lnTo>
                  <a:pt x="1335037" y="1246093"/>
                </a:lnTo>
                <a:lnTo>
                  <a:pt x="1334583" y="1231574"/>
                </a:lnTo>
                <a:lnTo>
                  <a:pt x="1334357" y="1217510"/>
                </a:lnTo>
                <a:lnTo>
                  <a:pt x="1334583" y="1203445"/>
                </a:lnTo>
                <a:lnTo>
                  <a:pt x="1335037" y="1189834"/>
                </a:lnTo>
                <a:lnTo>
                  <a:pt x="1335490" y="1176676"/>
                </a:lnTo>
                <a:lnTo>
                  <a:pt x="1336396" y="1163746"/>
                </a:lnTo>
                <a:lnTo>
                  <a:pt x="1337302" y="1151269"/>
                </a:lnTo>
                <a:lnTo>
                  <a:pt x="1338209" y="1139473"/>
                </a:lnTo>
                <a:lnTo>
                  <a:pt x="1339568" y="1127903"/>
                </a:lnTo>
                <a:lnTo>
                  <a:pt x="1342287" y="1106806"/>
                </a:lnTo>
                <a:lnTo>
                  <a:pt x="1345006" y="1088205"/>
                </a:lnTo>
                <a:lnTo>
                  <a:pt x="1347725" y="1073006"/>
                </a:lnTo>
                <a:lnTo>
                  <a:pt x="1350671" y="1057580"/>
                </a:lnTo>
                <a:lnTo>
                  <a:pt x="1354296" y="1040339"/>
                </a:lnTo>
                <a:lnTo>
                  <a:pt x="1358374" y="1021964"/>
                </a:lnTo>
                <a:lnTo>
                  <a:pt x="1362906" y="1003362"/>
                </a:lnTo>
                <a:lnTo>
                  <a:pt x="1371063" y="968654"/>
                </a:lnTo>
                <a:lnTo>
                  <a:pt x="1376954" y="943020"/>
                </a:lnTo>
                <a:lnTo>
                  <a:pt x="1379446" y="932812"/>
                </a:lnTo>
                <a:lnTo>
                  <a:pt x="1382618" y="921696"/>
                </a:lnTo>
                <a:lnTo>
                  <a:pt x="1385790" y="910126"/>
                </a:lnTo>
                <a:lnTo>
                  <a:pt x="1389416" y="899238"/>
                </a:lnTo>
                <a:lnTo>
                  <a:pt x="1394853" y="881997"/>
                </a:lnTo>
                <a:lnTo>
                  <a:pt x="1397346" y="874738"/>
                </a:lnTo>
                <a:lnTo>
                  <a:pt x="1388509" y="866798"/>
                </a:lnTo>
                <a:lnTo>
                  <a:pt x="1380806" y="859992"/>
                </a:lnTo>
                <a:lnTo>
                  <a:pt x="1373555" y="853868"/>
                </a:lnTo>
                <a:lnTo>
                  <a:pt x="1371969" y="852733"/>
                </a:lnTo>
                <a:lnTo>
                  <a:pt x="1370383" y="851826"/>
                </a:lnTo>
                <a:lnTo>
                  <a:pt x="1369023" y="851372"/>
                </a:lnTo>
                <a:lnTo>
                  <a:pt x="1367437" y="851145"/>
                </a:lnTo>
                <a:lnTo>
                  <a:pt x="1366305" y="851145"/>
                </a:lnTo>
                <a:lnTo>
                  <a:pt x="1364718" y="851372"/>
                </a:lnTo>
                <a:lnTo>
                  <a:pt x="1363586" y="851826"/>
                </a:lnTo>
                <a:lnTo>
                  <a:pt x="1362453" y="852280"/>
                </a:lnTo>
                <a:lnTo>
                  <a:pt x="1361546" y="853187"/>
                </a:lnTo>
                <a:lnTo>
                  <a:pt x="1360640" y="854094"/>
                </a:lnTo>
                <a:lnTo>
                  <a:pt x="1359734" y="855455"/>
                </a:lnTo>
                <a:lnTo>
                  <a:pt x="1359054" y="856590"/>
                </a:lnTo>
                <a:lnTo>
                  <a:pt x="1358601" y="857951"/>
                </a:lnTo>
                <a:lnTo>
                  <a:pt x="1358148" y="859312"/>
                </a:lnTo>
                <a:lnTo>
                  <a:pt x="1357921" y="860900"/>
                </a:lnTo>
                <a:lnTo>
                  <a:pt x="1357921" y="862261"/>
                </a:lnTo>
                <a:lnTo>
                  <a:pt x="1357694" y="868613"/>
                </a:lnTo>
                <a:lnTo>
                  <a:pt x="1356788" y="875192"/>
                </a:lnTo>
                <a:lnTo>
                  <a:pt x="1356335" y="883358"/>
                </a:lnTo>
                <a:lnTo>
                  <a:pt x="1356108" y="888122"/>
                </a:lnTo>
                <a:lnTo>
                  <a:pt x="1356108" y="893340"/>
                </a:lnTo>
                <a:lnTo>
                  <a:pt x="1355882" y="894701"/>
                </a:lnTo>
                <a:lnTo>
                  <a:pt x="1355655" y="896289"/>
                </a:lnTo>
                <a:lnTo>
                  <a:pt x="1355202" y="897877"/>
                </a:lnTo>
                <a:lnTo>
                  <a:pt x="1354749" y="899238"/>
                </a:lnTo>
                <a:lnTo>
                  <a:pt x="1352936" y="902414"/>
                </a:lnTo>
                <a:lnTo>
                  <a:pt x="1350444" y="905816"/>
                </a:lnTo>
                <a:lnTo>
                  <a:pt x="1347725" y="909219"/>
                </a:lnTo>
                <a:lnTo>
                  <a:pt x="1344553" y="912622"/>
                </a:lnTo>
                <a:lnTo>
                  <a:pt x="1340701" y="916025"/>
                </a:lnTo>
                <a:lnTo>
                  <a:pt x="1336849" y="919428"/>
                </a:lnTo>
                <a:lnTo>
                  <a:pt x="1328466" y="926233"/>
                </a:lnTo>
                <a:lnTo>
                  <a:pt x="1319403" y="933039"/>
                </a:lnTo>
                <a:lnTo>
                  <a:pt x="1303089" y="944608"/>
                </a:lnTo>
                <a:lnTo>
                  <a:pt x="1296065" y="949599"/>
                </a:lnTo>
                <a:lnTo>
                  <a:pt x="1289947" y="954136"/>
                </a:lnTo>
                <a:lnTo>
                  <a:pt x="1284509" y="957539"/>
                </a:lnTo>
                <a:lnTo>
                  <a:pt x="1279751" y="960261"/>
                </a:lnTo>
                <a:lnTo>
                  <a:pt x="1276126" y="962302"/>
                </a:lnTo>
                <a:lnTo>
                  <a:pt x="1274540" y="962756"/>
                </a:lnTo>
                <a:lnTo>
                  <a:pt x="1273407" y="962983"/>
                </a:lnTo>
                <a:lnTo>
                  <a:pt x="1272501" y="963210"/>
                </a:lnTo>
                <a:lnTo>
                  <a:pt x="1271594" y="962983"/>
                </a:lnTo>
                <a:lnTo>
                  <a:pt x="1271141" y="962529"/>
                </a:lnTo>
                <a:lnTo>
                  <a:pt x="1270915" y="961622"/>
                </a:lnTo>
                <a:lnTo>
                  <a:pt x="1270915" y="959580"/>
                </a:lnTo>
                <a:lnTo>
                  <a:pt x="1270461" y="957312"/>
                </a:lnTo>
                <a:lnTo>
                  <a:pt x="1269555" y="955043"/>
                </a:lnTo>
                <a:lnTo>
                  <a:pt x="1268422" y="952775"/>
                </a:lnTo>
                <a:lnTo>
                  <a:pt x="1266836" y="951187"/>
                </a:lnTo>
                <a:lnTo>
                  <a:pt x="1265250" y="949599"/>
                </a:lnTo>
                <a:lnTo>
                  <a:pt x="1264117" y="948918"/>
                </a:lnTo>
                <a:lnTo>
                  <a:pt x="1263211" y="948464"/>
                </a:lnTo>
                <a:lnTo>
                  <a:pt x="1262078" y="948238"/>
                </a:lnTo>
                <a:lnTo>
                  <a:pt x="1260945" y="948238"/>
                </a:lnTo>
                <a:lnTo>
                  <a:pt x="1259812" y="948238"/>
                </a:lnTo>
                <a:lnTo>
                  <a:pt x="1258453" y="948464"/>
                </a:lnTo>
                <a:lnTo>
                  <a:pt x="1257546" y="948918"/>
                </a:lnTo>
                <a:lnTo>
                  <a:pt x="1256640" y="949599"/>
                </a:lnTo>
                <a:lnTo>
                  <a:pt x="1255734" y="950506"/>
                </a:lnTo>
                <a:lnTo>
                  <a:pt x="1255054" y="951867"/>
                </a:lnTo>
                <a:lnTo>
                  <a:pt x="1254374" y="953455"/>
                </a:lnTo>
                <a:lnTo>
                  <a:pt x="1253921" y="955270"/>
                </a:lnTo>
                <a:lnTo>
                  <a:pt x="1253468" y="957539"/>
                </a:lnTo>
                <a:lnTo>
                  <a:pt x="1253241" y="960034"/>
                </a:lnTo>
                <a:lnTo>
                  <a:pt x="1253241" y="963210"/>
                </a:lnTo>
                <a:lnTo>
                  <a:pt x="1253468" y="966839"/>
                </a:lnTo>
                <a:lnTo>
                  <a:pt x="1254374" y="975006"/>
                </a:lnTo>
                <a:lnTo>
                  <a:pt x="1255734" y="985441"/>
                </a:lnTo>
                <a:lnTo>
                  <a:pt x="1256867" y="991112"/>
                </a:lnTo>
                <a:lnTo>
                  <a:pt x="1257320" y="997010"/>
                </a:lnTo>
                <a:lnTo>
                  <a:pt x="1257773" y="1003135"/>
                </a:lnTo>
                <a:lnTo>
                  <a:pt x="1258226" y="1009487"/>
                </a:lnTo>
                <a:lnTo>
                  <a:pt x="1258453" y="1021964"/>
                </a:lnTo>
                <a:lnTo>
                  <a:pt x="1258453" y="1035121"/>
                </a:lnTo>
                <a:lnTo>
                  <a:pt x="1258453" y="1035122"/>
                </a:lnTo>
                <a:lnTo>
                  <a:pt x="1258000" y="1061663"/>
                </a:lnTo>
                <a:lnTo>
                  <a:pt x="1257546" y="1074820"/>
                </a:lnTo>
                <a:lnTo>
                  <a:pt x="1257546" y="1087978"/>
                </a:lnTo>
                <a:lnTo>
                  <a:pt x="1257093" y="1134936"/>
                </a:lnTo>
                <a:lnTo>
                  <a:pt x="1255734" y="1205713"/>
                </a:lnTo>
                <a:lnTo>
                  <a:pt x="1254601" y="1272181"/>
                </a:lnTo>
                <a:lnTo>
                  <a:pt x="1254148" y="1306435"/>
                </a:lnTo>
                <a:lnTo>
                  <a:pt x="1254148" y="1308477"/>
                </a:lnTo>
                <a:lnTo>
                  <a:pt x="1253468" y="1310292"/>
                </a:lnTo>
                <a:lnTo>
                  <a:pt x="1253015" y="1312107"/>
                </a:lnTo>
                <a:lnTo>
                  <a:pt x="1252335" y="1313468"/>
                </a:lnTo>
                <a:lnTo>
                  <a:pt x="1251429" y="1314829"/>
                </a:lnTo>
                <a:lnTo>
                  <a:pt x="1250296" y="1315963"/>
                </a:lnTo>
                <a:lnTo>
                  <a:pt x="1249163" y="1317097"/>
                </a:lnTo>
                <a:lnTo>
                  <a:pt x="1247577" y="1317778"/>
                </a:lnTo>
                <a:lnTo>
                  <a:pt x="1246218" y="1318458"/>
                </a:lnTo>
                <a:lnTo>
                  <a:pt x="1244631" y="1319366"/>
                </a:lnTo>
                <a:lnTo>
                  <a:pt x="1241459" y="1320046"/>
                </a:lnTo>
                <a:lnTo>
                  <a:pt x="1238287" y="1320500"/>
                </a:lnTo>
                <a:lnTo>
                  <a:pt x="1234889" y="1320500"/>
                </a:lnTo>
                <a:lnTo>
                  <a:pt x="1231943" y="1320727"/>
                </a:lnTo>
                <a:lnTo>
                  <a:pt x="1230810" y="1320954"/>
                </a:lnTo>
                <a:lnTo>
                  <a:pt x="1229677" y="1321407"/>
                </a:lnTo>
                <a:lnTo>
                  <a:pt x="1228771" y="1322088"/>
                </a:lnTo>
                <a:lnTo>
                  <a:pt x="1228091" y="1322769"/>
                </a:lnTo>
                <a:lnTo>
                  <a:pt x="1227411" y="1323449"/>
                </a:lnTo>
                <a:lnTo>
                  <a:pt x="1226732" y="1324130"/>
                </a:lnTo>
                <a:lnTo>
                  <a:pt x="1225825" y="1326398"/>
                </a:lnTo>
                <a:lnTo>
                  <a:pt x="1225372" y="1329120"/>
                </a:lnTo>
                <a:lnTo>
                  <a:pt x="1224919" y="1332069"/>
                </a:lnTo>
                <a:lnTo>
                  <a:pt x="1224919" y="1335699"/>
                </a:lnTo>
                <a:lnTo>
                  <a:pt x="1224692" y="1340009"/>
                </a:lnTo>
                <a:lnTo>
                  <a:pt x="1224013" y="1345227"/>
                </a:lnTo>
                <a:lnTo>
                  <a:pt x="1223560" y="1351579"/>
                </a:lnTo>
                <a:lnTo>
                  <a:pt x="1222653" y="1358157"/>
                </a:lnTo>
                <a:lnTo>
                  <a:pt x="1221294" y="1365417"/>
                </a:lnTo>
                <a:lnTo>
                  <a:pt x="1219934" y="1373129"/>
                </a:lnTo>
                <a:lnTo>
                  <a:pt x="1218122" y="1381069"/>
                </a:lnTo>
                <a:lnTo>
                  <a:pt x="1216309" y="1388782"/>
                </a:lnTo>
                <a:lnTo>
                  <a:pt x="1215176" y="1394453"/>
                </a:lnTo>
                <a:lnTo>
                  <a:pt x="1213364" y="1403301"/>
                </a:lnTo>
                <a:lnTo>
                  <a:pt x="1209058" y="1428935"/>
                </a:lnTo>
                <a:lnTo>
                  <a:pt x="1197276" y="1497898"/>
                </a:lnTo>
                <a:lnTo>
                  <a:pt x="1186174" y="1565953"/>
                </a:lnTo>
                <a:lnTo>
                  <a:pt x="1180283" y="1603837"/>
                </a:lnTo>
                <a:lnTo>
                  <a:pt x="1179830" y="1607240"/>
                </a:lnTo>
                <a:lnTo>
                  <a:pt x="1178470" y="1611550"/>
                </a:lnTo>
                <a:lnTo>
                  <a:pt x="1175298" y="1621305"/>
                </a:lnTo>
                <a:lnTo>
                  <a:pt x="1166915" y="1645578"/>
                </a:lnTo>
                <a:lnTo>
                  <a:pt x="1162383" y="1658281"/>
                </a:lnTo>
                <a:lnTo>
                  <a:pt x="1160344" y="1664860"/>
                </a:lnTo>
                <a:lnTo>
                  <a:pt x="1158758" y="1670985"/>
                </a:lnTo>
                <a:lnTo>
                  <a:pt x="1157172" y="1677337"/>
                </a:lnTo>
                <a:lnTo>
                  <a:pt x="1156039" y="1682781"/>
                </a:lnTo>
                <a:lnTo>
                  <a:pt x="1155133" y="1688226"/>
                </a:lnTo>
                <a:lnTo>
                  <a:pt x="1154906" y="1692763"/>
                </a:lnTo>
                <a:lnTo>
                  <a:pt x="1154906" y="1716128"/>
                </a:lnTo>
                <a:lnTo>
                  <a:pt x="1154453" y="1745165"/>
                </a:lnTo>
                <a:lnTo>
                  <a:pt x="1154226" y="1759911"/>
                </a:lnTo>
                <a:lnTo>
                  <a:pt x="1153547" y="1773295"/>
                </a:lnTo>
                <a:lnTo>
                  <a:pt x="1152640" y="1784637"/>
                </a:lnTo>
                <a:lnTo>
                  <a:pt x="1152187" y="1789401"/>
                </a:lnTo>
                <a:lnTo>
                  <a:pt x="1151507" y="1793258"/>
                </a:lnTo>
                <a:lnTo>
                  <a:pt x="1149921" y="1802332"/>
                </a:lnTo>
                <a:lnTo>
                  <a:pt x="1148335" y="1814355"/>
                </a:lnTo>
                <a:lnTo>
                  <a:pt x="1144030" y="1844072"/>
                </a:lnTo>
                <a:lnTo>
                  <a:pt x="1140405" y="1875151"/>
                </a:lnTo>
                <a:lnTo>
                  <a:pt x="1138819" y="1888535"/>
                </a:lnTo>
                <a:lnTo>
                  <a:pt x="1138139" y="1899424"/>
                </a:lnTo>
                <a:lnTo>
                  <a:pt x="1137459" y="1904868"/>
                </a:lnTo>
                <a:lnTo>
                  <a:pt x="1135873" y="1911901"/>
                </a:lnTo>
                <a:lnTo>
                  <a:pt x="1133834" y="1920294"/>
                </a:lnTo>
                <a:lnTo>
                  <a:pt x="1131342" y="1929822"/>
                </a:lnTo>
                <a:lnTo>
                  <a:pt x="1124998" y="1951373"/>
                </a:lnTo>
                <a:lnTo>
                  <a:pt x="1117747" y="1974058"/>
                </a:lnTo>
                <a:lnTo>
                  <a:pt x="1110723" y="1996743"/>
                </a:lnTo>
                <a:lnTo>
                  <a:pt x="1103699" y="2016479"/>
                </a:lnTo>
                <a:lnTo>
                  <a:pt x="1098488" y="2031905"/>
                </a:lnTo>
                <a:lnTo>
                  <a:pt x="1095316" y="2040979"/>
                </a:lnTo>
                <a:lnTo>
                  <a:pt x="1094636" y="2043701"/>
                </a:lnTo>
                <a:lnTo>
                  <a:pt x="1094183" y="2046650"/>
                </a:lnTo>
                <a:lnTo>
                  <a:pt x="1094183" y="2049599"/>
                </a:lnTo>
                <a:lnTo>
                  <a:pt x="1094863" y="2052775"/>
                </a:lnTo>
                <a:lnTo>
                  <a:pt x="1095769" y="2055951"/>
                </a:lnTo>
                <a:lnTo>
                  <a:pt x="1096902" y="2059581"/>
                </a:lnTo>
                <a:lnTo>
                  <a:pt x="1098261" y="2062757"/>
                </a:lnTo>
                <a:lnTo>
                  <a:pt x="1100074" y="2065933"/>
                </a:lnTo>
                <a:lnTo>
                  <a:pt x="1101886" y="2069335"/>
                </a:lnTo>
                <a:lnTo>
                  <a:pt x="1104152" y="2072511"/>
                </a:lnTo>
                <a:lnTo>
                  <a:pt x="1106418" y="2075687"/>
                </a:lnTo>
                <a:lnTo>
                  <a:pt x="1108684" y="2078409"/>
                </a:lnTo>
                <a:lnTo>
                  <a:pt x="1111176" y="2081132"/>
                </a:lnTo>
                <a:lnTo>
                  <a:pt x="1113895" y="2083400"/>
                </a:lnTo>
                <a:lnTo>
                  <a:pt x="1116388" y="2085442"/>
                </a:lnTo>
                <a:lnTo>
                  <a:pt x="1118880" y="2087257"/>
                </a:lnTo>
                <a:lnTo>
                  <a:pt x="1120013" y="2088391"/>
                </a:lnTo>
                <a:lnTo>
                  <a:pt x="1121372" y="2089525"/>
                </a:lnTo>
                <a:lnTo>
                  <a:pt x="1122505" y="2090659"/>
                </a:lnTo>
                <a:lnTo>
                  <a:pt x="1123865" y="2092474"/>
                </a:lnTo>
                <a:lnTo>
                  <a:pt x="1125677" y="2096557"/>
                </a:lnTo>
                <a:lnTo>
                  <a:pt x="1127943" y="2100868"/>
                </a:lnTo>
                <a:lnTo>
                  <a:pt x="1129756" y="2106312"/>
                </a:lnTo>
                <a:lnTo>
                  <a:pt x="1131795" y="2112210"/>
                </a:lnTo>
                <a:lnTo>
                  <a:pt x="1133154" y="2118335"/>
                </a:lnTo>
                <a:lnTo>
                  <a:pt x="1134967" y="2124460"/>
                </a:lnTo>
                <a:lnTo>
                  <a:pt x="1137686" y="2137618"/>
                </a:lnTo>
                <a:lnTo>
                  <a:pt x="1139952" y="2150321"/>
                </a:lnTo>
                <a:lnTo>
                  <a:pt x="1143124" y="2170965"/>
                </a:lnTo>
                <a:lnTo>
                  <a:pt x="1144483" y="2178224"/>
                </a:lnTo>
                <a:lnTo>
                  <a:pt x="1146296" y="2185483"/>
                </a:lnTo>
                <a:lnTo>
                  <a:pt x="1148788" y="2192742"/>
                </a:lnTo>
                <a:lnTo>
                  <a:pt x="1149921" y="2196145"/>
                </a:lnTo>
                <a:lnTo>
                  <a:pt x="1151507" y="2199775"/>
                </a:lnTo>
                <a:lnTo>
                  <a:pt x="1153320" y="2203178"/>
                </a:lnTo>
                <a:lnTo>
                  <a:pt x="1154906" y="2206580"/>
                </a:lnTo>
                <a:lnTo>
                  <a:pt x="1157172" y="2209983"/>
                </a:lnTo>
                <a:lnTo>
                  <a:pt x="1159211" y="2213386"/>
                </a:lnTo>
                <a:lnTo>
                  <a:pt x="1161703" y="2216789"/>
                </a:lnTo>
                <a:lnTo>
                  <a:pt x="1164422" y="2220191"/>
                </a:lnTo>
                <a:lnTo>
                  <a:pt x="1167141" y="2223821"/>
                </a:lnTo>
                <a:lnTo>
                  <a:pt x="1170087" y="2227224"/>
                </a:lnTo>
                <a:lnTo>
                  <a:pt x="1173259" y="2230627"/>
                </a:lnTo>
                <a:lnTo>
                  <a:pt x="1176431" y="2233576"/>
                </a:lnTo>
                <a:lnTo>
                  <a:pt x="1179603" y="2236298"/>
                </a:lnTo>
                <a:lnTo>
                  <a:pt x="1182775" y="2239020"/>
                </a:lnTo>
                <a:lnTo>
                  <a:pt x="1185721" y="2241289"/>
                </a:lnTo>
                <a:lnTo>
                  <a:pt x="1188666" y="2243557"/>
                </a:lnTo>
                <a:lnTo>
                  <a:pt x="1191612" y="2245599"/>
                </a:lnTo>
                <a:lnTo>
                  <a:pt x="1194784" y="2247187"/>
                </a:lnTo>
                <a:lnTo>
                  <a:pt x="1200448" y="2250363"/>
                </a:lnTo>
                <a:lnTo>
                  <a:pt x="1206566" y="2252858"/>
                </a:lnTo>
                <a:lnTo>
                  <a:pt x="1212457" y="2254446"/>
                </a:lnTo>
                <a:lnTo>
                  <a:pt x="1218122" y="2256034"/>
                </a:lnTo>
                <a:lnTo>
                  <a:pt x="1220841" y="2256714"/>
                </a:lnTo>
                <a:lnTo>
                  <a:pt x="1223333" y="2257622"/>
                </a:lnTo>
                <a:lnTo>
                  <a:pt x="1225825" y="2258983"/>
                </a:lnTo>
                <a:lnTo>
                  <a:pt x="1228091" y="2260117"/>
                </a:lnTo>
                <a:lnTo>
                  <a:pt x="1230130" y="2261705"/>
                </a:lnTo>
                <a:lnTo>
                  <a:pt x="1231716" y="2263520"/>
                </a:lnTo>
                <a:lnTo>
                  <a:pt x="1233529" y="2265108"/>
                </a:lnTo>
                <a:lnTo>
                  <a:pt x="1235342" y="2267150"/>
                </a:lnTo>
                <a:lnTo>
                  <a:pt x="1238061" y="2270779"/>
                </a:lnTo>
                <a:lnTo>
                  <a:pt x="1240100" y="2274862"/>
                </a:lnTo>
                <a:lnTo>
                  <a:pt x="1241912" y="2278492"/>
                </a:lnTo>
                <a:lnTo>
                  <a:pt x="1243499" y="2282122"/>
                </a:lnTo>
                <a:lnTo>
                  <a:pt x="1243952" y="2283483"/>
                </a:lnTo>
                <a:lnTo>
                  <a:pt x="1244405" y="2285524"/>
                </a:lnTo>
                <a:lnTo>
                  <a:pt x="1244631" y="2287339"/>
                </a:lnTo>
                <a:lnTo>
                  <a:pt x="1244858" y="2289154"/>
                </a:lnTo>
                <a:lnTo>
                  <a:pt x="1244631" y="2291196"/>
                </a:lnTo>
                <a:lnTo>
                  <a:pt x="1244405" y="2293237"/>
                </a:lnTo>
                <a:lnTo>
                  <a:pt x="1243952" y="2295279"/>
                </a:lnTo>
                <a:lnTo>
                  <a:pt x="1243272" y="2296867"/>
                </a:lnTo>
                <a:lnTo>
                  <a:pt x="1242139" y="2298682"/>
                </a:lnTo>
                <a:lnTo>
                  <a:pt x="1241006" y="2300497"/>
                </a:lnTo>
                <a:lnTo>
                  <a:pt x="1239420" y="2301858"/>
                </a:lnTo>
                <a:lnTo>
                  <a:pt x="1237381" y="2303219"/>
                </a:lnTo>
                <a:lnTo>
                  <a:pt x="1235342" y="2304126"/>
                </a:lnTo>
                <a:lnTo>
                  <a:pt x="1232849" y="2304807"/>
                </a:lnTo>
                <a:lnTo>
                  <a:pt x="1229677" y="2305261"/>
                </a:lnTo>
                <a:lnTo>
                  <a:pt x="1226505" y="2305487"/>
                </a:lnTo>
                <a:lnTo>
                  <a:pt x="1207472" y="2305487"/>
                </a:lnTo>
                <a:lnTo>
                  <a:pt x="1183228" y="2305034"/>
                </a:lnTo>
                <a:lnTo>
                  <a:pt x="1171220" y="2304807"/>
                </a:lnTo>
                <a:lnTo>
                  <a:pt x="1160571" y="2304126"/>
                </a:lnTo>
                <a:lnTo>
                  <a:pt x="1151961" y="2303446"/>
                </a:lnTo>
                <a:lnTo>
                  <a:pt x="1148788" y="2302765"/>
                </a:lnTo>
                <a:lnTo>
                  <a:pt x="1146523" y="2302311"/>
                </a:lnTo>
                <a:lnTo>
                  <a:pt x="1140858" y="2300723"/>
                </a:lnTo>
                <a:lnTo>
                  <a:pt x="1132248" y="2298228"/>
                </a:lnTo>
                <a:lnTo>
                  <a:pt x="1109817" y="2292103"/>
                </a:lnTo>
                <a:lnTo>
                  <a:pt x="1087612" y="2285978"/>
                </a:lnTo>
                <a:lnTo>
                  <a:pt x="1079002" y="2283710"/>
                </a:lnTo>
                <a:lnTo>
                  <a:pt x="1073111" y="2282122"/>
                </a:lnTo>
                <a:lnTo>
                  <a:pt x="1069259" y="2280761"/>
                </a:lnTo>
                <a:lnTo>
                  <a:pt x="1064727" y="2279853"/>
                </a:lnTo>
                <a:lnTo>
                  <a:pt x="1060422" y="2278946"/>
                </a:lnTo>
                <a:lnTo>
                  <a:pt x="1056117" y="2278719"/>
                </a:lnTo>
                <a:lnTo>
                  <a:pt x="1051812" y="2278719"/>
                </a:lnTo>
                <a:lnTo>
                  <a:pt x="1048414" y="2279399"/>
                </a:lnTo>
                <a:lnTo>
                  <a:pt x="1047054" y="2279853"/>
                </a:lnTo>
                <a:lnTo>
                  <a:pt x="1045695" y="2280307"/>
                </a:lnTo>
                <a:lnTo>
                  <a:pt x="1044789" y="2280987"/>
                </a:lnTo>
                <a:lnTo>
                  <a:pt x="1043882" y="2282122"/>
                </a:lnTo>
                <a:lnTo>
                  <a:pt x="1043202" y="2282802"/>
                </a:lnTo>
                <a:lnTo>
                  <a:pt x="1042070" y="2283483"/>
                </a:lnTo>
                <a:lnTo>
                  <a:pt x="1040710" y="2283710"/>
                </a:lnTo>
                <a:lnTo>
                  <a:pt x="1039124" y="2283937"/>
                </a:lnTo>
                <a:lnTo>
                  <a:pt x="1037085" y="2283937"/>
                </a:lnTo>
                <a:lnTo>
                  <a:pt x="1034819" y="2283937"/>
                </a:lnTo>
                <a:lnTo>
                  <a:pt x="1029834" y="2283483"/>
                </a:lnTo>
                <a:lnTo>
                  <a:pt x="1023943" y="2282575"/>
                </a:lnTo>
                <a:lnTo>
                  <a:pt x="1016919" y="2281214"/>
                </a:lnTo>
                <a:lnTo>
                  <a:pt x="1009895" y="2279853"/>
                </a:lnTo>
                <a:lnTo>
                  <a:pt x="1001512" y="2278492"/>
                </a:lnTo>
                <a:lnTo>
                  <a:pt x="997887" y="2277812"/>
                </a:lnTo>
                <a:lnTo>
                  <a:pt x="994488" y="2277131"/>
                </a:lnTo>
                <a:lnTo>
                  <a:pt x="991769" y="2275997"/>
                </a:lnTo>
                <a:lnTo>
                  <a:pt x="989277" y="2274862"/>
                </a:lnTo>
                <a:lnTo>
                  <a:pt x="987011" y="2273501"/>
                </a:lnTo>
                <a:lnTo>
                  <a:pt x="985425" y="2272140"/>
                </a:lnTo>
                <a:lnTo>
                  <a:pt x="984065" y="2270552"/>
                </a:lnTo>
                <a:lnTo>
                  <a:pt x="982932" y="2268964"/>
                </a:lnTo>
                <a:lnTo>
                  <a:pt x="982253" y="2267150"/>
                </a:lnTo>
                <a:lnTo>
                  <a:pt x="981573" y="2265335"/>
                </a:lnTo>
                <a:lnTo>
                  <a:pt x="981346" y="2263520"/>
                </a:lnTo>
                <a:lnTo>
                  <a:pt x="981120" y="2261478"/>
                </a:lnTo>
                <a:lnTo>
                  <a:pt x="980893" y="2257168"/>
                </a:lnTo>
                <a:lnTo>
                  <a:pt x="980893" y="2252404"/>
                </a:lnTo>
                <a:lnTo>
                  <a:pt x="981120" y="2247867"/>
                </a:lnTo>
                <a:lnTo>
                  <a:pt x="981346" y="2243330"/>
                </a:lnTo>
                <a:lnTo>
                  <a:pt x="982026" y="2238566"/>
                </a:lnTo>
                <a:lnTo>
                  <a:pt x="982932" y="2233802"/>
                </a:lnTo>
                <a:lnTo>
                  <a:pt x="984292" y="2229492"/>
                </a:lnTo>
                <a:lnTo>
                  <a:pt x="985878" y="2225182"/>
                </a:lnTo>
                <a:lnTo>
                  <a:pt x="987464" y="2221099"/>
                </a:lnTo>
                <a:lnTo>
                  <a:pt x="989277" y="2217015"/>
                </a:lnTo>
                <a:lnTo>
                  <a:pt x="992675" y="2210437"/>
                </a:lnTo>
                <a:lnTo>
                  <a:pt x="995621" y="2205673"/>
                </a:lnTo>
                <a:lnTo>
                  <a:pt x="998340" y="2201816"/>
                </a:lnTo>
                <a:lnTo>
                  <a:pt x="996754" y="2200682"/>
                </a:lnTo>
                <a:lnTo>
                  <a:pt x="994941" y="2199094"/>
                </a:lnTo>
                <a:lnTo>
                  <a:pt x="993128" y="2197506"/>
                </a:lnTo>
                <a:lnTo>
                  <a:pt x="991542" y="2195238"/>
                </a:lnTo>
                <a:lnTo>
                  <a:pt x="989956" y="2192742"/>
                </a:lnTo>
                <a:lnTo>
                  <a:pt x="989503" y="2191381"/>
                </a:lnTo>
                <a:lnTo>
                  <a:pt x="989277" y="2190247"/>
                </a:lnTo>
                <a:lnTo>
                  <a:pt x="989050" y="2189113"/>
                </a:lnTo>
                <a:lnTo>
                  <a:pt x="989277" y="2187752"/>
                </a:lnTo>
                <a:lnTo>
                  <a:pt x="989503" y="2185937"/>
                </a:lnTo>
                <a:lnTo>
                  <a:pt x="989730" y="2183895"/>
                </a:lnTo>
                <a:lnTo>
                  <a:pt x="989503" y="2177543"/>
                </a:lnTo>
                <a:lnTo>
                  <a:pt x="989050" y="2169604"/>
                </a:lnTo>
                <a:lnTo>
                  <a:pt x="988144" y="2160530"/>
                </a:lnTo>
                <a:lnTo>
                  <a:pt x="986784" y="2140793"/>
                </a:lnTo>
                <a:lnTo>
                  <a:pt x="986104" y="2131493"/>
                </a:lnTo>
                <a:lnTo>
                  <a:pt x="985878" y="2122872"/>
                </a:lnTo>
                <a:lnTo>
                  <a:pt x="985425" y="2083400"/>
                </a:lnTo>
                <a:lnTo>
                  <a:pt x="984518" y="2013757"/>
                </a:lnTo>
                <a:lnTo>
                  <a:pt x="984518" y="1976326"/>
                </a:lnTo>
                <a:lnTo>
                  <a:pt x="984518" y="1941391"/>
                </a:lnTo>
                <a:lnTo>
                  <a:pt x="984518" y="1925739"/>
                </a:lnTo>
                <a:lnTo>
                  <a:pt x="984972" y="1912354"/>
                </a:lnTo>
                <a:lnTo>
                  <a:pt x="985198" y="1901239"/>
                </a:lnTo>
                <a:lnTo>
                  <a:pt x="985878" y="1892618"/>
                </a:lnTo>
                <a:lnTo>
                  <a:pt x="988597" y="1859725"/>
                </a:lnTo>
                <a:lnTo>
                  <a:pt x="990183" y="1840896"/>
                </a:lnTo>
                <a:lnTo>
                  <a:pt x="991996" y="1821387"/>
                </a:lnTo>
                <a:lnTo>
                  <a:pt x="994035" y="1802105"/>
                </a:lnTo>
                <a:lnTo>
                  <a:pt x="996074" y="1783503"/>
                </a:lnTo>
                <a:lnTo>
                  <a:pt x="997433" y="1774656"/>
                </a:lnTo>
                <a:lnTo>
                  <a:pt x="998566" y="1766489"/>
                </a:lnTo>
                <a:lnTo>
                  <a:pt x="1000152" y="1758776"/>
                </a:lnTo>
                <a:lnTo>
                  <a:pt x="1001512" y="1752198"/>
                </a:lnTo>
                <a:lnTo>
                  <a:pt x="1003098" y="1745392"/>
                </a:lnTo>
                <a:lnTo>
                  <a:pt x="1004004" y="1737906"/>
                </a:lnTo>
                <a:lnTo>
                  <a:pt x="1005137" y="1729966"/>
                </a:lnTo>
                <a:lnTo>
                  <a:pt x="1005590" y="1721800"/>
                </a:lnTo>
                <a:lnTo>
                  <a:pt x="1005817" y="1713406"/>
                </a:lnTo>
                <a:lnTo>
                  <a:pt x="1006043" y="1704786"/>
                </a:lnTo>
                <a:lnTo>
                  <a:pt x="1006043" y="1686864"/>
                </a:lnTo>
                <a:lnTo>
                  <a:pt x="1005817" y="1652383"/>
                </a:lnTo>
                <a:lnTo>
                  <a:pt x="1005817" y="1636957"/>
                </a:lnTo>
                <a:lnTo>
                  <a:pt x="1006270" y="1630152"/>
                </a:lnTo>
                <a:lnTo>
                  <a:pt x="1006723" y="1624027"/>
                </a:lnTo>
                <a:lnTo>
                  <a:pt x="1008083" y="1612004"/>
                </a:lnTo>
                <a:lnTo>
                  <a:pt x="1009895" y="1599527"/>
                </a:lnTo>
                <a:lnTo>
                  <a:pt x="1013294" y="1574346"/>
                </a:lnTo>
                <a:lnTo>
                  <a:pt x="1016466" y="1550073"/>
                </a:lnTo>
                <a:lnTo>
                  <a:pt x="1017826" y="1538731"/>
                </a:lnTo>
                <a:lnTo>
                  <a:pt x="1018732" y="1528522"/>
                </a:lnTo>
                <a:lnTo>
                  <a:pt x="1018732" y="1524212"/>
                </a:lnTo>
                <a:lnTo>
                  <a:pt x="1018732" y="1520129"/>
                </a:lnTo>
                <a:lnTo>
                  <a:pt x="1018505" y="1516953"/>
                </a:lnTo>
                <a:lnTo>
                  <a:pt x="1018052" y="1514231"/>
                </a:lnTo>
                <a:lnTo>
                  <a:pt x="1017146" y="1512189"/>
                </a:lnTo>
                <a:lnTo>
                  <a:pt x="1016466" y="1510828"/>
                </a:lnTo>
                <a:lnTo>
                  <a:pt x="1015560" y="1509694"/>
                </a:lnTo>
                <a:lnTo>
                  <a:pt x="1015107" y="1509694"/>
                </a:lnTo>
                <a:lnTo>
                  <a:pt x="1014427" y="1509694"/>
                </a:lnTo>
                <a:lnTo>
                  <a:pt x="1013974" y="1509694"/>
                </a:lnTo>
                <a:lnTo>
                  <a:pt x="1013521" y="1510374"/>
                </a:lnTo>
                <a:lnTo>
                  <a:pt x="1012614" y="1511282"/>
                </a:lnTo>
                <a:lnTo>
                  <a:pt x="1011255" y="1513323"/>
                </a:lnTo>
                <a:lnTo>
                  <a:pt x="1010348" y="1516046"/>
                </a:lnTo>
                <a:lnTo>
                  <a:pt x="1009216" y="1519222"/>
                </a:lnTo>
                <a:lnTo>
                  <a:pt x="1008309" y="1523078"/>
                </a:lnTo>
                <a:lnTo>
                  <a:pt x="1007630" y="1528069"/>
                </a:lnTo>
                <a:lnTo>
                  <a:pt x="1006723" y="1533740"/>
                </a:lnTo>
                <a:lnTo>
                  <a:pt x="1005364" y="1545536"/>
                </a:lnTo>
                <a:lnTo>
                  <a:pt x="1004004" y="1556652"/>
                </a:lnTo>
                <a:lnTo>
                  <a:pt x="1001059" y="1577069"/>
                </a:lnTo>
                <a:lnTo>
                  <a:pt x="998340" y="1594309"/>
                </a:lnTo>
                <a:lnTo>
                  <a:pt x="997433" y="1602022"/>
                </a:lnTo>
                <a:lnTo>
                  <a:pt x="996754" y="1608828"/>
                </a:lnTo>
                <a:lnTo>
                  <a:pt x="995847" y="1612457"/>
                </a:lnTo>
                <a:lnTo>
                  <a:pt x="994941" y="1617448"/>
                </a:lnTo>
                <a:lnTo>
                  <a:pt x="993355" y="1623119"/>
                </a:lnTo>
                <a:lnTo>
                  <a:pt x="991542" y="1629698"/>
                </a:lnTo>
                <a:lnTo>
                  <a:pt x="986558" y="1644216"/>
                </a:lnTo>
                <a:lnTo>
                  <a:pt x="980893" y="1659869"/>
                </a:lnTo>
                <a:lnTo>
                  <a:pt x="974776" y="1675749"/>
                </a:lnTo>
                <a:lnTo>
                  <a:pt x="968884" y="1689814"/>
                </a:lnTo>
                <a:lnTo>
                  <a:pt x="965939" y="1696392"/>
                </a:lnTo>
                <a:lnTo>
                  <a:pt x="963220" y="1701837"/>
                </a:lnTo>
                <a:lnTo>
                  <a:pt x="960954" y="1706147"/>
                </a:lnTo>
                <a:lnTo>
                  <a:pt x="958688" y="1709776"/>
                </a:lnTo>
                <a:lnTo>
                  <a:pt x="957102" y="1712952"/>
                </a:lnTo>
                <a:lnTo>
                  <a:pt x="955290" y="1716582"/>
                </a:lnTo>
                <a:lnTo>
                  <a:pt x="953704" y="1720665"/>
                </a:lnTo>
                <a:lnTo>
                  <a:pt x="952571" y="1725202"/>
                </a:lnTo>
                <a:lnTo>
                  <a:pt x="951438" y="1729966"/>
                </a:lnTo>
                <a:lnTo>
                  <a:pt x="950078" y="1734957"/>
                </a:lnTo>
                <a:lnTo>
                  <a:pt x="949172" y="1740401"/>
                </a:lnTo>
                <a:lnTo>
                  <a:pt x="948266" y="1745846"/>
                </a:lnTo>
                <a:lnTo>
                  <a:pt x="946906" y="1757188"/>
                </a:lnTo>
                <a:lnTo>
                  <a:pt x="946227" y="1768077"/>
                </a:lnTo>
                <a:lnTo>
                  <a:pt x="945547" y="1778739"/>
                </a:lnTo>
                <a:lnTo>
                  <a:pt x="945320" y="1788267"/>
                </a:lnTo>
                <a:lnTo>
                  <a:pt x="945094" y="1798021"/>
                </a:lnTo>
                <a:lnTo>
                  <a:pt x="944414" y="1808910"/>
                </a:lnTo>
                <a:lnTo>
                  <a:pt x="943734" y="1821160"/>
                </a:lnTo>
                <a:lnTo>
                  <a:pt x="942375" y="1833410"/>
                </a:lnTo>
                <a:lnTo>
                  <a:pt x="939656" y="1858137"/>
                </a:lnTo>
                <a:lnTo>
                  <a:pt x="936937" y="1879234"/>
                </a:lnTo>
                <a:lnTo>
                  <a:pt x="935124" y="1889216"/>
                </a:lnTo>
                <a:lnTo>
                  <a:pt x="932858" y="1901239"/>
                </a:lnTo>
                <a:lnTo>
                  <a:pt x="926741" y="1927553"/>
                </a:lnTo>
                <a:lnTo>
                  <a:pt x="924022" y="1940257"/>
                </a:lnTo>
                <a:lnTo>
                  <a:pt x="921529" y="1951600"/>
                </a:lnTo>
                <a:lnTo>
                  <a:pt x="920170" y="1961127"/>
                </a:lnTo>
                <a:lnTo>
                  <a:pt x="919717" y="1964757"/>
                </a:lnTo>
                <a:lnTo>
                  <a:pt x="919490" y="1967706"/>
                </a:lnTo>
                <a:lnTo>
                  <a:pt x="919717" y="1976553"/>
                </a:lnTo>
                <a:lnTo>
                  <a:pt x="920623" y="1991752"/>
                </a:lnTo>
                <a:lnTo>
                  <a:pt x="923115" y="2034854"/>
                </a:lnTo>
                <a:lnTo>
                  <a:pt x="925834" y="2082493"/>
                </a:lnTo>
                <a:lnTo>
                  <a:pt x="927874" y="2121057"/>
                </a:lnTo>
                <a:lnTo>
                  <a:pt x="928327" y="2135576"/>
                </a:lnTo>
                <a:lnTo>
                  <a:pt x="928327" y="2149868"/>
                </a:lnTo>
                <a:lnTo>
                  <a:pt x="927874" y="2163252"/>
                </a:lnTo>
                <a:lnTo>
                  <a:pt x="926741" y="2175275"/>
                </a:lnTo>
                <a:lnTo>
                  <a:pt x="925608" y="2186164"/>
                </a:lnTo>
                <a:lnTo>
                  <a:pt x="924928" y="2191154"/>
                </a:lnTo>
                <a:lnTo>
                  <a:pt x="923795" y="2195465"/>
                </a:lnTo>
                <a:lnTo>
                  <a:pt x="922889" y="2199094"/>
                </a:lnTo>
                <a:lnTo>
                  <a:pt x="921756" y="2202497"/>
                </a:lnTo>
                <a:lnTo>
                  <a:pt x="920623" y="2204765"/>
                </a:lnTo>
                <a:lnTo>
                  <a:pt x="919490" y="2206807"/>
                </a:lnTo>
                <a:lnTo>
                  <a:pt x="916545" y="2209756"/>
                </a:lnTo>
                <a:lnTo>
                  <a:pt x="913826" y="2212478"/>
                </a:lnTo>
                <a:lnTo>
                  <a:pt x="908388" y="2217015"/>
                </a:lnTo>
                <a:lnTo>
                  <a:pt x="905895" y="2219284"/>
                </a:lnTo>
                <a:lnTo>
                  <a:pt x="904309" y="2221779"/>
                </a:lnTo>
                <a:lnTo>
                  <a:pt x="903630" y="2222914"/>
                </a:lnTo>
                <a:lnTo>
                  <a:pt x="902950" y="2224275"/>
                </a:lnTo>
                <a:lnTo>
                  <a:pt x="902497" y="2225636"/>
                </a:lnTo>
                <a:lnTo>
                  <a:pt x="902497" y="2227224"/>
                </a:lnTo>
                <a:lnTo>
                  <a:pt x="902723" y="2239247"/>
                </a:lnTo>
                <a:lnTo>
                  <a:pt x="903630" y="2258756"/>
                </a:lnTo>
                <a:lnTo>
                  <a:pt x="904763" y="2279626"/>
                </a:lnTo>
                <a:lnTo>
                  <a:pt x="905216" y="2288474"/>
                </a:lnTo>
                <a:lnTo>
                  <a:pt x="905895" y="2295506"/>
                </a:lnTo>
                <a:lnTo>
                  <a:pt x="907028" y="2307302"/>
                </a:lnTo>
                <a:lnTo>
                  <a:pt x="907481" y="2313200"/>
                </a:lnTo>
                <a:lnTo>
                  <a:pt x="907481" y="2319098"/>
                </a:lnTo>
                <a:lnTo>
                  <a:pt x="907481" y="2324089"/>
                </a:lnTo>
                <a:lnTo>
                  <a:pt x="906802" y="2328853"/>
                </a:lnTo>
                <a:lnTo>
                  <a:pt x="906575" y="2330895"/>
                </a:lnTo>
                <a:lnTo>
                  <a:pt x="905669" y="2332483"/>
                </a:lnTo>
                <a:lnTo>
                  <a:pt x="904989" y="2333844"/>
                </a:lnTo>
                <a:lnTo>
                  <a:pt x="904309" y="2335205"/>
                </a:lnTo>
                <a:lnTo>
                  <a:pt x="902950" y="2335885"/>
                </a:lnTo>
                <a:lnTo>
                  <a:pt x="901137" y="2336566"/>
                </a:lnTo>
                <a:lnTo>
                  <a:pt x="898871" y="2337020"/>
                </a:lnTo>
                <a:lnTo>
                  <a:pt x="895926" y="2337247"/>
                </a:lnTo>
                <a:lnTo>
                  <a:pt x="888675" y="2337927"/>
                </a:lnTo>
                <a:lnTo>
                  <a:pt x="879839" y="2337927"/>
                </a:lnTo>
                <a:lnTo>
                  <a:pt x="857634" y="2337020"/>
                </a:lnTo>
                <a:lnTo>
                  <a:pt x="844719" y="2336793"/>
                </a:lnTo>
                <a:lnTo>
                  <a:pt x="830898" y="2336566"/>
                </a:lnTo>
                <a:lnTo>
                  <a:pt x="824327" y="2336566"/>
                </a:lnTo>
                <a:lnTo>
                  <a:pt x="817756" y="2336339"/>
                </a:lnTo>
                <a:lnTo>
                  <a:pt x="812092" y="2336112"/>
                </a:lnTo>
                <a:lnTo>
                  <a:pt x="807107" y="2335659"/>
                </a:lnTo>
                <a:lnTo>
                  <a:pt x="802349" y="2334978"/>
                </a:lnTo>
                <a:lnTo>
                  <a:pt x="798270" y="2333844"/>
                </a:lnTo>
                <a:lnTo>
                  <a:pt x="794418" y="2332709"/>
                </a:lnTo>
                <a:lnTo>
                  <a:pt x="791246" y="2331122"/>
                </a:lnTo>
                <a:lnTo>
                  <a:pt x="788527" y="2329307"/>
                </a:lnTo>
                <a:lnTo>
                  <a:pt x="786262" y="2327265"/>
                </a:lnTo>
                <a:lnTo>
                  <a:pt x="784676" y="2324997"/>
                </a:lnTo>
                <a:lnTo>
                  <a:pt x="783089" y="2322274"/>
                </a:lnTo>
                <a:lnTo>
                  <a:pt x="782183" y="2319098"/>
                </a:lnTo>
                <a:lnTo>
                  <a:pt x="781503" y="2315469"/>
                </a:lnTo>
                <a:lnTo>
                  <a:pt x="781050" y="2311612"/>
                </a:lnTo>
                <a:lnTo>
                  <a:pt x="781503" y="2307302"/>
                </a:lnTo>
                <a:lnTo>
                  <a:pt x="782183" y="2299362"/>
                </a:lnTo>
                <a:lnTo>
                  <a:pt x="782863" y="2293237"/>
                </a:lnTo>
                <a:lnTo>
                  <a:pt x="783769" y="2288247"/>
                </a:lnTo>
                <a:lnTo>
                  <a:pt x="784902" y="2283937"/>
                </a:lnTo>
                <a:lnTo>
                  <a:pt x="787394" y="2275997"/>
                </a:lnTo>
                <a:lnTo>
                  <a:pt x="788527" y="2271006"/>
                </a:lnTo>
                <a:lnTo>
                  <a:pt x="789887" y="2264881"/>
                </a:lnTo>
                <a:lnTo>
                  <a:pt x="790567" y="2261705"/>
                </a:lnTo>
                <a:lnTo>
                  <a:pt x="791246" y="2258302"/>
                </a:lnTo>
                <a:lnTo>
                  <a:pt x="793512" y="2252177"/>
                </a:lnTo>
                <a:lnTo>
                  <a:pt x="795778" y="2246279"/>
                </a:lnTo>
                <a:lnTo>
                  <a:pt x="798497" y="2241062"/>
                </a:lnTo>
                <a:lnTo>
                  <a:pt x="801216" y="2236071"/>
                </a:lnTo>
                <a:lnTo>
                  <a:pt x="804161" y="2231080"/>
                </a:lnTo>
                <a:lnTo>
                  <a:pt x="806654" y="2226770"/>
                </a:lnTo>
                <a:lnTo>
                  <a:pt x="808920" y="2222233"/>
                </a:lnTo>
                <a:lnTo>
                  <a:pt x="809826" y="2219965"/>
                </a:lnTo>
                <a:lnTo>
                  <a:pt x="810279" y="2217923"/>
                </a:lnTo>
                <a:lnTo>
                  <a:pt x="810732" y="2216108"/>
                </a:lnTo>
                <a:lnTo>
                  <a:pt x="810732" y="2214293"/>
                </a:lnTo>
                <a:lnTo>
                  <a:pt x="810732" y="2212478"/>
                </a:lnTo>
                <a:lnTo>
                  <a:pt x="810052" y="2211117"/>
                </a:lnTo>
                <a:lnTo>
                  <a:pt x="809373" y="2209529"/>
                </a:lnTo>
                <a:lnTo>
                  <a:pt x="808466" y="2208395"/>
                </a:lnTo>
                <a:lnTo>
                  <a:pt x="807333" y="2207261"/>
                </a:lnTo>
                <a:lnTo>
                  <a:pt x="806427" y="2206353"/>
                </a:lnTo>
                <a:lnTo>
                  <a:pt x="805068" y="2205446"/>
                </a:lnTo>
                <a:lnTo>
                  <a:pt x="803935" y="2204765"/>
                </a:lnTo>
                <a:lnTo>
                  <a:pt x="802349" y="2204085"/>
                </a:lnTo>
                <a:lnTo>
                  <a:pt x="800989" y="2203858"/>
                </a:lnTo>
                <a:lnTo>
                  <a:pt x="799630" y="2203631"/>
                </a:lnTo>
                <a:lnTo>
                  <a:pt x="798270" y="2203631"/>
                </a:lnTo>
                <a:lnTo>
                  <a:pt x="796004" y="2203404"/>
                </a:lnTo>
                <a:lnTo>
                  <a:pt x="795325" y="2203178"/>
                </a:lnTo>
                <a:lnTo>
                  <a:pt x="794418" y="2202951"/>
                </a:lnTo>
                <a:lnTo>
                  <a:pt x="794192" y="2202724"/>
                </a:lnTo>
                <a:lnTo>
                  <a:pt x="793965" y="2201816"/>
                </a:lnTo>
                <a:lnTo>
                  <a:pt x="793739" y="2200455"/>
                </a:lnTo>
                <a:lnTo>
                  <a:pt x="794192" y="2193877"/>
                </a:lnTo>
                <a:lnTo>
                  <a:pt x="794872" y="2189113"/>
                </a:lnTo>
                <a:lnTo>
                  <a:pt x="794872" y="2182534"/>
                </a:lnTo>
                <a:lnTo>
                  <a:pt x="794418" y="2174594"/>
                </a:lnTo>
                <a:lnTo>
                  <a:pt x="793739" y="2164840"/>
                </a:lnTo>
                <a:lnTo>
                  <a:pt x="792606" y="2154631"/>
                </a:lnTo>
                <a:lnTo>
                  <a:pt x="791246" y="2143516"/>
                </a:lnTo>
                <a:lnTo>
                  <a:pt x="788527" y="2123099"/>
                </a:lnTo>
                <a:lnTo>
                  <a:pt x="786262" y="2107673"/>
                </a:lnTo>
                <a:lnTo>
                  <a:pt x="786035" y="2103136"/>
                </a:lnTo>
                <a:lnTo>
                  <a:pt x="786035" y="2096331"/>
                </a:lnTo>
                <a:lnTo>
                  <a:pt x="786262" y="2075460"/>
                </a:lnTo>
                <a:lnTo>
                  <a:pt x="786941" y="2047785"/>
                </a:lnTo>
                <a:lnTo>
                  <a:pt x="787621" y="2016252"/>
                </a:lnTo>
                <a:lnTo>
                  <a:pt x="788981" y="1952053"/>
                </a:lnTo>
                <a:lnTo>
                  <a:pt x="789660" y="1924831"/>
                </a:lnTo>
                <a:lnTo>
                  <a:pt x="789887" y="1904415"/>
                </a:lnTo>
                <a:lnTo>
                  <a:pt x="790113" y="1895567"/>
                </a:lnTo>
                <a:lnTo>
                  <a:pt x="790340" y="1885132"/>
                </a:lnTo>
                <a:lnTo>
                  <a:pt x="791020" y="1873563"/>
                </a:lnTo>
                <a:lnTo>
                  <a:pt x="792153" y="1860859"/>
                </a:lnTo>
                <a:lnTo>
                  <a:pt x="794192" y="1833183"/>
                </a:lnTo>
                <a:lnTo>
                  <a:pt x="796911" y="1804146"/>
                </a:lnTo>
                <a:lnTo>
                  <a:pt x="800083" y="1775790"/>
                </a:lnTo>
                <a:lnTo>
                  <a:pt x="803028" y="1749929"/>
                </a:lnTo>
                <a:lnTo>
                  <a:pt x="807333" y="1713179"/>
                </a:lnTo>
                <a:lnTo>
                  <a:pt x="810279" y="1689360"/>
                </a:lnTo>
                <a:lnTo>
                  <a:pt x="812998" y="1664633"/>
                </a:lnTo>
                <a:lnTo>
                  <a:pt x="814131" y="1652610"/>
                </a:lnTo>
                <a:lnTo>
                  <a:pt x="815037" y="1641041"/>
                </a:lnTo>
                <a:lnTo>
                  <a:pt x="815490" y="1630379"/>
                </a:lnTo>
                <a:lnTo>
                  <a:pt x="815717" y="1620624"/>
                </a:lnTo>
                <a:lnTo>
                  <a:pt x="815717" y="1598619"/>
                </a:lnTo>
                <a:lnTo>
                  <a:pt x="816170" y="1570263"/>
                </a:lnTo>
                <a:lnTo>
                  <a:pt x="816623" y="1538277"/>
                </a:lnTo>
                <a:lnTo>
                  <a:pt x="816850" y="1521717"/>
                </a:lnTo>
                <a:lnTo>
                  <a:pt x="817530" y="1505157"/>
                </a:lnTo>
                <a:lnTo>
                  <a:pt x="818209" y="1487689"/>
                </a:lnTo>
                <a:lnTo>
                  <a:pt x="819569" y="1468861"/>
                </a:lnTo>
                <a:lnTo>
                  <a:pt x="820928" y="1449805"/>
                </a:lnTo>
                <a:lnTo>
                  <a:pt x="822514" y="1431203"/>
                </a:lnTo>
                <a:lnTo>
                  <a:pt x="825460" y="1399444"/>
                </a:lnTo>
                <a:lnTo>
                  <a:pt x="827499" y="1380389"/>
                </a:lnTo>
                <a:lnTo>
                  <a:pt x="827952" y="1376986"/>
                </a:lnTo>
                <a:lnTo>
                  <a:pt x="827952" y="1371995"/>
                </a:lnTo>
                <a:lnTo>
                  <a:pt x="827952" y="1358838"/>
                </a:lnTo>
                <a:lnTo>
                  <a:pt x="827726" y="1323676"/>
                </a:lnTo>
                <a:lnTo>
                  <a:pt x="827726" y="1304620"/>
                </a:lnTo>
                <a:lnTo>
                  <a:pt x="827726" y="1286699"/>
                </a:lnTo>
                <a:lnTo>
                  <a:pt x="828179" y="1271727"/>
                </a:lnTo>
                <a:lnTo>
                  <a:pt x="828632" y="1265375"/>
                </a:lnTo>
                <a:lnTo>
                  <a:pt x="829312" y="1260611"/>
                </a:lnTo>
                <a:lnTo>
                  <a:pt x="829765" y="1256755"/>
                </a:lnTo>
                <a:lnTo>
                  <a:pt x="829765" y="1253579"/>
                </a:lnTo>
                <a:lnTo>
                  <a:pt x="829538" y="1250630"/>
                </a:lnTo>
                <a:lnTo>
                  <a:pt x="828858" y="1248135"/>
                </a:lnTo>
                <a:lnTo>
                  <a:pt x="827952" y="1245866"/>
                </a:lnTo>
                <a:lnTo>
                  <a:pt x="827046" y="1244051"/>
                </a:lnTo>
                <a:lnTo>
                  <a:pt x="825913" y="1242690"/>
                </a:lnTo>
                <a:lnTo>
                  <a:pt x="824780" y="1241102"/>
                </a:lnTo>
                <a:lnTo>
                  <a:pt x="822061" y="1238834"/>
                </a:lnTo>
                <a:lnTo>
                  <a:pt x="819795" y="1237246"/>
                </a:lnTo>
                <a:lnTo>
                  <a:pt x="818889" y="1236111"/>
                </a:lnTo>
                <a:lnTo>
                  <a:pt x="817983" y="1235204"/>
                </a:lnTo>
                <a:lnTo>
                  <a:pt x="817530" y="1234070"/>
                </a:lnTo>
                <a:lnTo>
                  <a:pt x="817530" y="1232936"/>
                </a:lnTo>
                <a:lnTo>
                  <a:pt x="817530" y="1228399"/>
                </a:lnTo>
                <a:lnTo>
                  <a:pt x="818209" y="1220005"/>
                </a:lnTo>
                <a:lnTo>
                  <a:pt x="820702" y="1195051"/>
                </a:lnTo>
                <a:lnTo>
                  <a:pt x="822514" y="1179626"/>
                </a:lnTo>
                <a:lnTo>
                  <a:pt x="824553" y="1163065"/>
                </a:lnTo>
                <a:lnTo>
                  <a:pt x="826819" y="1146052"/>
                </a:lnTo>
                <a:lnTo>
                  <a:pt x="829312" y="1129265"/>
                </a:lnTo>
                <a:lnTo>
                  <a:pt x="835203" y="1088205"/>
                </a:lnTo>
                <a:lnTo>
                  <a:pt x="838828" y="1064158"/>
                </a:lnTo>
                <a:lnTo>
                  <a:pt x="842680" y="1039658"/>
                </a:lnTo>
                <a:lnTo>
                  <a:pt x="846532" y="1016066"/>
                </a:lnTo>
                <a:lnTo>
                  <a:pt x="848797" y="1005177"/>
                </a:lnTo>
                <a:lnTo>
                  <a:pt x="851063" y="995196"/>
                </a:lnTo>
                <a:lnTo>
                  <a:pt x="852876" y="986122"/>
                </a:lnTo>
                <a:lnTo>
                  <a:pt x="855142" y="978182"/>
                </a:lnTo>
                <a:lnTo>
                  <a:pt x="857407" y="971603"/>
                </a:lnTo>
                <a:lnTo>
                  <a:pt x="858767" y="968881"/>
                </a:lnTo>
                <a:lnTo>
                  <a:pt x="859673" y="966839"/>
                </a:lnTo>
                <a:lnTo>
                  <a:pt x="861939" y="962075"/>
                </a:lnTo>
                <a:lnTo>
                  <a:pt x="863978" y="956631"/>
                </a:lnTo>
                <a:lnTo>
                  <a:pt x="865791" y="950279"/>
                </a:lnTo>
                <a:lnTo>
                  <a:pt x="867604" y="943474"/>
                </a:lnTo>
                <a:lnTo>
                  <a:pt x="869416" y="935987"/>
                </a:lnTo>
                <a:lnTo>
                  <a:pt x="871002" y="928275"/>
                </a:lnTo>
                <a:lnTo>
                  <a:pt x="873948" y="912395"/>
                </a:lnTo>
                <a:lnTo>
                  <a:pt x="876214" y="896969"/>
                </a:lnTo>
                <a:lnTo>
                  <a:pt x="878253" y="882904"/>
                </a:lnTo>
                <a:lnTo>
                  <a:pt x="880519" y="864076"/>
                </a:lnTo>
                <a:lnTo>
                  <a:pt x="880745" y="861580"/>
                </a:lnTo>
                <a:lnTo>
                  <a:pt x="880519" y="859312"/>
                </a:lnTo>
                <a:lnTo>
                  <a:pt x="880065" y="857497"/>
                </a:lnTo>
                <a:lnTo>
                  <a:pt x="879159" y="856136"/>
                </a:lnTo>
                <a:lnTo>
                  <a:pt x="878253" y="855002"/>
                </a:lnTo>
                <a:lnTo>
                  <a:pt x="877120" y="854094"/>
                </a:lnTo>
                <a:lnTo>
                  <a:pt x="875760" y="853414"/>
                </a:lnTo>
                <a:lnTo>
                  <a:pt x="873948" y="852960"/>
                </a:lnTo>
                <a:lnTo>
                  <a:pt x="872588" y="852280"/>
                </a:lnTo>
                <a:lnTo>
                  <a:pt x="870776" y="852053"/>
                </a:lnTo>
                <a:lnTo>
                  <a:pt x="867150" y="852053"/>
                </a:lnTo>
                <a:lnTo>
                  <a:pt x="859673" y="852053"/>
                </a:lnTo>
                <a:lnTo>
                  <a:pt x="857861" y="851826"/>
                </a:lnTo>
                <a:lnTo>
                  <a:pt x="856275" y="851372"/>
                </a:lnTo>
                <a:lnTo>
                  <a:pt x="854462" y="850692"/>
                </a:lnTo>
                <a:lnTo>
                  <a:pt x="852649" y="849557"/>
                </a:lnTo>
                <a:lnTo>
                  <a:pt x="849024" y="847062"/>
                </a:lnTo>
                <a:lnTo>
                  <a:pt x="845172" y="844113"/>
                </a:lnTo>
                <a:lnTo>
                  <a:pt x="840867" y="840937"/>
                </a:lnTo>
                <a:lnTo>
                  <a:pt x="836336" y="837988"/>
                </a:lnTo>
                <a:lnTo>
                  <a:pt x="833843" y="836400"/>
                </a:lnTo>
                <a:lnTo>
                  <a:pt x="831351" y="835266"/>
                </a:lnTo>
                <a:lnTo>
                  <a:pt x="828632" y="834358"/>
                </a:lnTo>
                <a:lnTo>
                  <a:pt x="825913" y="833451"/>
                </a:lnTo>
                <a:lnTo>
                  <a:pt x="822967" y="832770"/>
                </a:lnTo>
                <a:lnTo>
                  <a:pt x="820475" y="831863"/>
                </a:lnTo>
                <a:lnTo>
                  <a:pt x="817983" y="830729"/>
                </a:lnTo>
                <a:lnTo>
                  <a:pt x="815490" y="829368"/>
                </a:lnTo>
                <a:lnTo>
                  <a:pt x="813678" y="827553"/>
                </a:lnTo>
                <a:lnTo>
                  <a:pt x="811638" y="825738"/>
                </a:lnTo>
                <a:lnTo>
                  <a:pt x="809599" y="823696"/>
                </a:lnTo>
                <a:lnTo>
                  <a:pt x="808240" y="821201"/>
                </a:lnTo>
                <a:lnTo>
                  <a:pt x="806654" y="818479"/>
                </a:lnTo>
                <a:lnTo>
                  <a:pt x="805521" y="815530"/>
                </a:lnTo>
                <a:lnTo>
                  <a:pt x="804161" y="812127"/>
                </a:lnTo>
                <a:lnTo>
                  <a:pt x="803255" y="808497"/>
                </a:lnTo>
                <a:lnTo>
                  <a:pt x="802802" y="804414"/>
                </a:lnTo>
                <a:lnTo>
                  <a:pt x="801896" y="800331"/>
                </a:lnTo>
                <a:lnTo>
                  <a:pt x="801669" y="795567"/>
                </a:lnTo>
                <a:lnTo>
                  <a:pt x="801669" y="790576"/>
                </a:lnTo>
                <a:lnTo>
                  <a:pt x="801442" y="785358"/>
                </a:lnTo>
                <a:lnTo>
                  <a:pt x="801216" y="780368"/>
                </a:lnTo>
                <a:lnTo>
                  <a:pt x="800536" y="770613"/>
                </a:lnTo>
                <a:lnTo>
                  <a:pt x="798270" y="752238"/>
                </a:lnTo>
                <a:lnTo>
                  <a:pt x="797591" y="743618"/>
                </a:lnTo>
                <a:lnTo>
                  <a:pt x="797137" y="739988"/>
                </a:lnTo>
                <a:lnTo>
                  <a:pt x="797137" y="736359"/>
                </a:lnTo>
                <a:lnTo>
                  <a:pt x="797591" y="732729"/>
                </a:lnTo>
                <a:lnTo>
                  <a:pt x="798044" y="729553"/>
                </a:lnTo>
                <a:lnTo>
                  <a:pt x="798950" y="726831"/>
                </a:lnTo>
                <a:lnTo>
                  <a:pt x="800083" y="724109"/>
                </a:lnTo>
                <a:lnTo>
                  <a:pt x="801216" y="720933"/>
                </a:lnTo>
                <a:lnTo>
                  <a:pt x="803028" y="716623"/>
                </a:lnTo>
                <a:lnTo>
                  <a:pt x="806427" y="705053"/>
                </a:lnTo>
                <a:lnTo>
                  <a:pt x="810732" y="690535"/>
                </a:lnTo>
                <a:lnTo>
                  <a:pt x="814811" y="675109"/>
                </a:lnTo>
                <a:lnTo>
                  <a:pt x="819342" y="658776"/>
                </a:lnTo>
                <a:lnTo>
                  <a:pt x="823421" y="644030"/>
                </a:lnTo>
                <a:lnTo>
                  <a:pt x="827499" y="631100"/>
                </a:lnTo>
                <a:lnTo>
                  <a:pt x="829312" y="626109"/>
                </a:lnTo>
                <a:lnTo>
                  <a:pt x="830898" y="622026"/>
                </a:lnTo>
                <a:lnTo>
                  <a:pt x="832484" y="617942"/>
                </a:lnTo>
                <a:lnTo>
                  <a:pt x="833617" y="612725"/>
                </a:lnTo>
                <a:lnTo>
                  <a:pt x="834976" y="606827"/>
                </a:lnTo>
                <a:lnTo>
                  <a:pt x="835882" y="599794"/>
                </a:lnTo>
                <a:lnTo>
                  <a:pt x="836789" y="592081"/>
                </a:lnTo>
                <a:lnTo>
                  <a:pt x="837695" y="583915"/>
                </a:lnTo>
                <a:lnTo>
                  <a:pt x="839055" y="565993"/>
                </a:lnTo>
                <a:lnTo>
                  <a:pt x="840641" y="547165"/>
                </a:lnTo>
                <a:lnTo>
                  <a:pt x="842000" y="528336"/>
                </a:lnTo>
                <a:lnTo>
                  <a:pt x="843813" y="510188"/>
                </a:lnTo>
                <a:lnTo>
                  <a:pt x="845172" y="501795"/>
                </a:lnTo>
                <a:lnTo>
                  <a:pt x="846079" y="493855"/>
                </a:lnTo>
                <a:lnTo>
                  <a:pt x="847438" y="486142"/>
                </a:lnTo>
                <a:lnTo>
                  <a:pt x="849477" y="477975"/>
                </a:lnTo>
                <a:lnTo>
                  <a:pt x="851516" y="469809"/>
                </a:lnTo>
                <a:lnTo>
                  <a:pt x="854009" y="461642"/>
                </a:lnTo>
                <a:lnTo>
                  <a:pt x="856728" y="453248"/>
                </a:lnTo>
                <a:lnTo>
                  <a:pt x="859447" y="445082"/>
                </a:lnTo>
                <a:lnTo>
                  <a:pt x="865338" y="428975"/>
                </a:lnTo>
                <a:lnTo>
                  <a:pt x="871455" y="413776"/>
                </a:lnTo>
                <a:lnTo>
                  <a:pt x="877346" y="400165"/>
                </a:lnTo>
                <a:lnTo>
                  <a:pt x="882558" y="388823"/>
                </a:lnTo>
                <a:lnTo>
                  <a:pt x="886410" y="379976"/>
                </a:lnTo>
                <a:lnTo>
                  <a:pt x="888449" y="376573"/>
                </a:lnTo>
                <a:lnTo>
                  <a:pt x="890488" y="373624"/>
                </a:lnTo>
                <a:lnTo>
                  <a:pt x="892980" y="370675"/>
                </a:lnTo>
                <a:lnTo>
                  <a:pt x="895246" y="368179"/>
                </a:lnTo>
                <a:lnTo>
                  <a:pt x="898418" y="365684"/>
                </a:lnTo>
                <a:lnTo>
                  <a:pt x="901364" y="363642"/>
                </a:lnTo>
                <a:lnTo>
                  <a:pt x="904309" y="361827"/>
                </a:lnTo>
                <a:lnTo>
                  <a:pt x="907481" y="360240"/>
                </a:lnTo>
                <a:lnTo>
                  <a:pt x="910880" y="358878"/>
                </a:lnTo>
                <a:lnTo>
                  <a:pt x="914279" y="357744"/>
                </a:lnTo>
                <a:lnTo>
                  <a:pt x="917678" y="356837"/>
                </a:lnTo>
                <a:lnTo>
                  <a:pt x="920850" y="355702"/>
                </a:lnTo>
                <a:lnTo>
                  <a:pt x="927194" y="354795"/>
                </a:lnTo>
                <a:lnTo>
                  <a:pt x="933312" y="353888"/>
                </a:lnTo>
                <a:lnTo>
                  <a:pt x="938749" y="353434"/>
                </a:lnTo>
                <a:lnTo>
                  <a:pt x="943734" y="352980"/>
                </a:lnTo>
                <a:lnTo>
                  <a:pt x="953477" y="351165"/>
                </a:lnTo>
                <a:lnTo>
                  <a:pt x="964353" y="349351"/>
                </a:lnTo>
                <a:lnTo>
                  <a:pt x="970697" y="348443"/>
                </a:lnTo>
                <a:lnTo>
                  <a:pt x="977494" y="347763"/>
                </a:lnTo>
                <a:lnTo>
                  <a:pt x="981573" y="347082"/>
                </a:lnTo>
                <a:lnTo>
                  <a:pt x="986104" y="346402"/>
                </a:lnTo>
                <a:lnTo>
                  <a:pt x="990409" y="345040"/>
                </a:lnTo>
                <a:lnTo>
                  <a:pt x="995394" y="343226"/>
                </a:lnTo>
                <a:lnTo>
                  <a:pt x="1000606" y="341638"/>
                </a:lnTo>
                <a:lnTo>
                  <a:pt x="1005817" y="339596"/>
                </a:lnTo>
                <a:lnTo>
                  <a:pt x="1016013" y="335286"/>
                </a:lnTo>
                <a:lnTo>
                  <a:pt x="1025982" y="330976"/>
                </a:lnTo>
                <a:lnTo>
                  <a:pt x="1034819" y="326439"/>
                </a:lnTo>
                <a:lnTo>
                  <a:pt x="1042070" y="322582"/>
                </a:lnTo>
                <a:lnTo>
                  <a:pt x="1047281" y="319406"/>
                </a:lnTo>
                <a:lnTo>
                  <a:pt x="1051359" y="316230"/>
                </a:lnTo>
                <a:lnTo>
                  <a:pt x="1056797" y="311920"/>
                </a:lnTo>
                <a:lnTo>
                  <a:pt x="1063141" y="306703"/>
                </a:lnTo>
                <a:lnTo>
                  <a:pt x="1069259" y="300578"/>
                </a:lnTo>
                <a:lnTo>
                  <a:pt x="1075377" y="294906"/>
                </a:lnTo>
                <a:lnTo>
                  <a:pt x="1080588" y="289462"/>
                </a:lnTo>
                <a:lnTo>
                  <a:pt x="1084893" y="284925"/>
                </a:lnTo>
                <a:lnTo>
                  <a:pt x="1087612" y="281749"/>
                </a:lnTo>
                <a:lnTo>
                  <a:pt x="1088292" y="280615"/>
                </a:lnTo>
                <a:lnTo>
                  <a:pt x="1088971" y="279027"/>
                </a:lnTo>
                <a:lnTo>
                  <a:pt x="1089651" y="277439"/>
                </a:lnTo>
                <a:lnTo>
                  <a:pt x="1089878" y="275397"/>
                </a:lnTo>
                <a:lnTo>
                  <a:pt x="1090331" y="271314"/>
                </a:lnTo>
                <a:lnTo>
                  <a:pt x="1090558" y="266777"/>
                </a:lnTo>
                <a:lnTo>
                  <a:pt x="1090558" y="256115"/>
                </a:lnTo>
                <a:lnTo>
                  <a:pt x="1090331" y="244546"/>
                </a:lnTo>
                <a:lnTo>
                  <a:pt x="1090331" y="244545"/>
                </a:lnTo>
                <a:lnTo>
                  <a:pt x="1090331" y="241823"/>
                </a:lnTo>
                <a:lnTo>
                  <a:pt x="1090104" y="239555"/>
                </a:lnTo>
                <a:lnTo>
                  <a:pt x="1089651" y="237740"/>
                </a:lnTo>
                <a:lnTo>
                  <a:pt x="1088971" y="235925"/>
                </a:lnTo>
                <a:lnTo>
                  <a:pt x="1088518" y="234791"/>
                </a:lnTo>
                <a:lnTo>
                  <a:pt x="1087839" y="233657"/>
                </a:lnTo>
                <a:lnTo>
                  <a:pt x="1087159" y="232749"/>
                </a:lnTo>
                <a:lnTo>
                  <a:pt x="1086026" y="231842"/>
                </a:lnTo>
                <a:lnTo>
                  <a:pt x="1085120" y="231615"/>
                </a:lnTo>
                <a:lnTo>
                  <a:pt x="1084213" y="231161"/>
                </a:lnTo>
                <a:lnTo>
                  <a:pt x="1081948" y="230934"/>
                </a:lnTo>
                <a:lnTo>
                  <a:pt x="1076736" y="230481"/>
                </a:lnTo>
                <a:lnTo>
                  <a:pt x="1074470" y="230027"/>
                </a:lnTo>
                <a:lnTo>
                  <a:pt x="1072884" y="229120"/>
                </a:lnTo>
                <a:lnTo>
                  <a:pt x="1071978" y="228212"/>
                </a:lnTo>
                <a:lnTo>
                  <a:pt x="1071072" y="226851"/>
                </a:lnTo>
                <a:lnTo>
                  <a:pt x="1068806" y="222314"/>
                </a:lnTo>
                <a:lnTo>
                  <a:pt x="1066767" y="219138"/>
                </a:lnTo>
                <a:lnTo>
                  <a:pt x="1064048" y="215055"/>
                </a:lnTo>
                <a:lnTo>
                  <a:pt x="1062235" y="212560"/>
                </a:lnTo>
                <a:lnTo>
                  <a:pt x="1061102" y="210064"/>
                </a:lnTo>
                <a:lnTo>
                  <a:pt x="1059743" y="207569"/>
                </a:lnTo>
                <a:lnTo>
                  <a:pt x="1058836" y="204847"/>
                </a:lnTo>
                <a:lnTo>
                  <a:pt x="1057024" y="198948"/>
                </a:lnTo>
                <a:lnTo>
                  <a:pt x="1055664" y="193050"/>
                </a:lnTo>
                <a:lnTo>
                  <a:pt x="1053399" y="180800"/>
                </a:lnTo>
                <a:lnTo>
                  <a:pt x="1052266" y="175129"/>
                </a:lnTo>
                <a:lnTo>
                  <a:pt x="1050680" y="169912"/>
                </a:lnTo>
                <a:lnTo>
                  <a:pt x="1050000" y="167643"/>
                </a:lnTo>
                <a:lnTo>
                  <a:pt x="1049773" y="165375"/>
                </a:lnTo>
                <a:lnTo>
                  <a:pt x="1049773" y="165374"/>
                </a:lnTo>
                <a:lnTo>
                  <a:pt x="1049773" y="163787"/>
                </a:lnTo>
                <a:lnTo>
                  <a:pt x="1050226" y="162199"/>
                </a:lnTo>
                <a:lnTo>
                  <a:pt x="1050680" y="161064"/>
                </a:lnTo>
                <a:lnTo>
                  <a:pt x="1051359" y="159703"/>
                </a:lnTo>
                <a:lnTo>
                  <a:pt x="1052492" y="158796"/>
                </a:lnTo>
                <a:lnTo>
                  <a:pt x="1053399" y="158115"/>
                </a:lnTo>
                <a:lnTo>
                  <a:pt x="1054531" y="157435"/>
                </a:lnTo>
                <a:lnTo>
                  <a:pt x="1055891" y="156981"/>
                </a:lnTo>
                <a:lnTo>
                  <a:pt x="1058610" y="156527"/>
                </a:lnTo>
                <a:lnTo>
                  <a:pt x="1061102" y="156300"/>
                </a:lnTo>
                <a:lnTo>
                  <a:pt x="1063141" y="156300"/>
                </a:lnTo>
                <a:lnTo>
                  <a:pt x="1063821" y="156300"/>
                </a:lnTo>
                <a:lnTo>
                  <a:pt x="1064274" y="156074"/>
                </a:lnTo>
                <a:lnTo>
                  <a:pt x="1064727" y="155620"/>
                </a:lnTo>
                <a:lnTo>
                  <a:pt x="1064954" y="154712"/>
                </a:lnTo>
                <a:lnTo>
                  <a:pt x="1064954" y="153125"/>
                </a:lnTo>
                <a:lnTo>
                  <a:pt x="1064501" y="150402"/>
                </a:lnTo>
                <a:lnTo>
                  <a:pt x="1063141" y="142236"/>
                </a:lnTo>
                <a:lnTo>
                  <a:pt x="1062009" y="136791"/>
                </a:lnTo>
                <a:lnTo>
                  <a:pt x="1061329" y="129986"/>
                </a:lnTo>
                <a:lnTo>
                  <a:pt x="1061102" y="126356"/>
                </a:lnTo>
                <a:lnTo>
                  <a:pt x="1060876" y="122046"/>
                </a:lnTo>
                <a:lnTo>
                  <a:pt x="1061102" y="112518"/>
                </a:lnTo>
                <a:lnTo>
                  <a:pt x="1061555" y="102537"/>
                </a:lnTo>
                <a:lnTo>
                  <a:pt x="1062462" y="92328"/>
                </a:lnTo>
                <a:lnTo>
                  <a:pt x="1064501" y="73273"/>
                </a:lnTo>
                <a:lnTo>
                  <a:pt x="1065860" y="60569"/>
                </a:lnTo>
                <a:lnTo>
                  <a:pt x="1066314" y="58528"/>
                </a:lnTo>
                <a:lnTo>
                  <a:pt x="1066993" y="56259"/>
                </a:lnTo>
                <a:lnTo>
                  <a:pt x="1068353" y="54217"/>
                </a:lnTo>
                <a:lnTo>
                  <a:pt x="1069712" y="52403"/>
                </a:lnTo>
                <a:lnTo>
                  <a:pt x="1071525" y="50588"/>
                </a:lnTo>
                <a:lnTo>
                  <a:pt x="1073564" y="48546"/>
                </a:lnTo>
                <a:lnTo>
                  <a:pt x="1077869" y="45143"/>
                </a:lnTo>
                <a:lnTo>
                  <a:pt x="1082627" y="41967"/>
                </a:lnTo>
                <a:lnTo>
                  <a:pt x="1087385" y="39018"/>
                </a:lnTo>
                <a:lnTo>
                  <a:pt x="1094863" y="34481"/>
                </a:lnTo>
                <a:lnTo>
                  <a:pt x="1097581" y="32440"/>
                </a:lnTo>
                <a:lnTo>
                  <a:pt x="1100300" y="30625"/>
                </a:lnTo>
                <a:lnTo>
                  <a:pt x="1103019" y="28130"/>
                </a:lnTo>
                <a:lnTo>
                  <a:pt x="1105738" y="25407"/>
                </a:lnTo>
                <a:lnTo>
                  <a:pt x="1111176" y="19282"/>
                </a:lnTo>
                <a:lnTo>
                  <a:pt x="1116614" y="12704"/>
                </a:lnTo>
                <a:lnTo>
                  <a:pt x="1119333" y="9755"/>
                </a:lnTo>
                <a:lnTo>
                  <a:pt x="1122279" y="7032"/>
                </a:lnTo>
                <a:lnTo>
                  <a:pt x="1125224" y="4991"/>
                </a:lnTo>
                <a:lnTo>
                  <a:pt x="1128396" y="3403"/>
                </a:lnTo>
                <a:lnTo>
                  <a:pt x="1131795" y="2269"/>
                </a:lnTo>
                <a:lnTo>
                  <a:pt x="1134967" y="1588"/>
                </a:lnTo>
                <a:lnTo>
                  <a:pt x="1138139" y="907"/>
                </a:lnTo>
                <a:lnTo>
                  <a:pt x="1141538" y="907"/>
                </a:lnTo>
                <a:lnTo>
                  <a:pt x="1148335" y="681"/>
                </a:lnTo>
                <a:lnTo>
                  <a:pt x="1154226" y="454"/>
                </a:lnTo>
                <a:lnTo>
                  <a:pt x="1159438" y="227"/>
                </a:lnTo>
                <a:lnTo>
                  <a:pt x="1163289" y="0"/>
                </a:lnTo>
                <a:close/>
              </a:path>
            </a:pathLst>
          </a:custGeom>
          <a:solidFill>
            <a:srgbClr val="8EE2AD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女人"/>
          <p:cNvSpPr/>
          <p:nvPr/>
        </p:nvSpPr>
        <p:spPr bwMode="auto">
          <a:xfrm>
            <a:off x="4159250" y="3181985"/>
            <a:ext cx="1143000" cy="3293745"/>
          </a:xfrm>
          <a:custGeom>
            <a:avLst/>
            <a:gdLst>
              <a:gd name="T0" fmla="*/ 2147483646 w 3272"/>
              <a:gd name="T1" fmla="*/ 123535450 h 10553"/>
              <a:gd name="T2" fmla="*/ 2147483646 w 3272"/>
              <a:gd name="T3" fmla="*/ 1517652287 h 10553"/>
              <a:gd name="T4" fmla="*/ 2147483646 w 3272"/>
              <a:gd name="T5" fmla="*/ 2147483646 h 10553"/>
              <a:gd name="T6" fmla="*/ 2147483646 w 3272"/>
              <a:gd name="T7" fmla="*/ 2147483646 h 10553"/>
              <a:gd name="T8" fmla="*/ 2147483646 w 3272"/>
              <a:gd name="T9" fmla="*/ 2147483646 h 10553"/>
              <a:gd name="T10" fmla="*/ 2147483646 w 3272"/>
              <a:gd name="T11" fmla="*/ 2147483646 h 10553"/>
              <a:gd name="T12" fmla="*/ 2147483646 w 3272"/>
              <a:gd name="T13" fmla="*/ 2147483646 h 10553"/>
              <a:gd name="T14" fmla="*/ 2147483646 w 3272"/>
              <a:gd name="T15" fmla="*/ 2147483646 h 10553"/>
              <a:gd name="T16" fmla="*/ 2147483646 w 3272"/>
              <a:gd name="T17" fmla="*/ 2147483646 h 10553"/>
              <a:gd name="T18" fmla="*/ 2147483646 w 3272"/>
              <a:gd name="T19" fmla="*/ 2147483646 h 10553"/>
              <a:gd name="T20" fmla="*/ 2147483646 w 3272"/>
              <a:gd name="T21" fmla="*/ 2147483646 h 10553"/>
              <a:gd name="T22" fmla="*/ 2147483646 w 3272"/>
              <a:gd name="T23" fmla="*/ 2147483646 h 10553"/>
              <a:gd name="T24" fmla="*/ 2147483646 w 3272"/>
              <a:gd name="T25" fmla="*/ 2147483646 h 10553"/>
              <a:gd name="T26" fmla="*/ 1275350661 w 3272"/>
              <a:gd name="T27" fmla="*/ 2147483646 h 10553"/>
              <a:gd name="T28" fmla="*/ 581857797 w 3272"/>
              <a:gd name="T29" fmla="*/ 2147483646 h 10553"/>
              <a:gd name="T30" fmla="*/ 70525243 w 3272"/>
              <a:gd name="T31" fmla="*/ 2147483646 h 10553"/>
              <a:gd name="T32" fmla="*/ 581857797 w 3272"/>
              <a:gd name="T33" fmla="*/ 2147483646 h 10553"/>
              <a:gd name="T34" fmla="*/ 999113138 w 3272"/>
              <a:gd name="T35" fmla="*/ 2147483646 h 10553"/>
              <a:gd name="T36" fmla="*/ 11759562 w 3272"/>
              <a:gd name="T37" fmla="*/ 2147483646 h 10553"/>
              <a:gd name="T38" fmla="*/ 805193086 w 3272"/>
              <a:gd name="T39" fmla="*/ 2147483646 h 10553"/>
              <a:gd name="T40" fmla="*/ 2147483646 w 3272"/>
              <a:gd name="T41" fmla="*/ 2147483646 h 10553"/>
              <a:gd name="T42" fmla="*/ 2147483646 w 3272"/>
              <a:gd name="T43" fmla="*/ 2147483646 h 10553"/>
              <a:gd name="T44" fmla="*/ 2147483646 w 3272"/>
              <a:gd name="T45" fmla="*/ 2147483646 h 10553"/>
              <a:gd name="T46" fmla="*/ 2147483646 w 3272"/>
              <a:gd name="T47" fmla="*/ 2147483646 h 10553"/>
              <a:gd name="T48" fmla="*/ 2147483646 w 3272"/>
              <a:gd name="T49" fmla="*/ 2147483646 h 10553"/>
              <a:gd name="T50" fmla="*/ 2147483646 w 3272"/>
              <a:gd name="T51" fmla="*/ 2147483646 h 10553"/>
              <a:gd name="T52" fmla="*/ 2147483646 w 3272"/>
              <a:gd name="T53" fmla="*/ 2147483646 h 10553"/>
              <a:gd name="T54" fmla="*/ 2147483646 w 3272"/>
              <a:gd name="T55" fmla="*/ 2147483646 h 10553"/>
              <a:gd name="T56" fmla="*/ 2147483646 w 3272"/>
              <a:gd name="T57" fmla="*/ 2147483646 h 10553"/>
              <a:gd name="T58" fmla="*/ 2147483646 w 3272"/>
              <a:gd name="T59" fmla="*/ 2147483646 h 10553"/>
              <a:gd name="T60" fmla="*/ 2147483646 w 3272"/>
              <a:gd name="T61" fmla="*/ 2147483646 h 10553"/>
              <a:gd name="T62" fmla="*/ 2147483646 w 3272"/>
              <a:gd name="T63" fmla="*/ 2147483646 h 10553"/>
              <a:gd name="T64" fmla="*/ 2147483646 w 3272"/>
              <a:gd name="T65" fmla="*/ 2147483646 h 10553"/>
              <a:gd name="T66" fmla="*/ 2147483646 w 3272"/>
              <a:gd name="T67" fmla="*/ 2147483646 h 10553"/>
              <a:gd name="T68" fmla="*/ 2147483646 w 3272"/>
              <a:gd name="T69" fmla="*/ 2147483646 h 10553"/>
              <a:gd name="T70" fmla="*/ 2147483646 w 3272"/>
              <a:gd name="T71" fmla="*/ 2147483646 h 10553"/>
              <a:gd name="T72" fmla="*/ 2147483646 w 3272"/>
              <a:gd name="T73" fmla="*/ 2147483646 h 10553"/>
              <a:gd name="T74" fmla="*/ 2147483646 w 3272"/>
              <a:gd name="T75" fmla="*/ 2147483646 h 10553"/>
              <a:gd name="T76" fmla="*/ 2147483646 w 3272"/>
              <a:gd name="T77" fmla="*/ 2147483646 h 10553"/>
              <a:gd name="T78" fmla="*/ 2147483646 w 3272"/>
              <a:gd name="T79" fmla="*/ 2147483646 h 10553"/>
              <a:gd name="T80" fmla="*/ 2147483646 w 3272"/>
              <a:gd name="T81" fmla="*/ 2147483646 h 10553"/>
              <a:gd name="T82" fmla="*/ 2147483646 w 3272"/>
              <a:gd name="T83" fmla="*/ 2147483646 h 10553"/>
              <a:gd name="T84" fmla="*/ 2147483646 w 3272"/>
              <a:gd name="T85" fmla="*/ 2147483646 h 10553"/>
              <a:gd name="T86" fmla="*/ 2147483646 w 3272"/>
              <a:gd name="T87" fmla="*/ 2147483646 h 10553"/>
              <a:gd name="T88" fmla="*/ 2147483646 w 3272"/>
              <a:gd name="T89" fmla="*/ 2147483646 h 10553"/>
              <a:gd name="T90" fmla="*/ 2147483646 w 3272"/>
              <a:gd name="T91" fmla="*/ 2147483646 h 10553"/>
              <a:gd name="T92" fmla="*/ 2147483646 w 3272"/>
              <a:gd name="T93" fmla="*/ 2147483646 h 10553"/>
              <a:gd name="T94" fmla="*/ 2147483646 w 3272"/>
              <a:gd name="T95" fmla="*/ 2147483646 h 10553"/>
              <a:gd name="T96" fmla="*/ 2147483646 w 3272"/>
              <a:gd name="T97" fmla="*/ 2147483646 h 10553"/>
              <a:gd name="T98" fmla="*/ 2147483646 w 3272"/>
              <a:gd name="T99" fmla="*/ 2147483646 h 10553"/>
              <a:gd name="T100" fmla="*/ 2147483646 w 3272"/>
              <a:gd name="T101" fmla="*/ 2147483646 h 10553"/>
              <a:gd name="T102" fmla="*/ 2147483646 w 3272"/>
              <a:gd name="T103" fmla="*/ 2147483646 h 10553"/>
              <a:gd name="T104" fmla="*/ 2147483646 w 3272"/>
              <a:gd name="T105" fmla="*/ 2147483646 h 10553"/>
              <a:gd name="T106" fmla="*/ 2147483646 w 3272"/>
              <a:gd name="T107" fmla="*/ 2147483646 h 10553"/>
              <a:gd name="T108" fmla="*/ 2147483646 w 3272"/>
              <a:gd name="T109" fmla="*/ 2147483646 h 10553"/>
              <a:gd name="T110" fmla="*/ 2147483646 w 3272"/>
              <a:gd name="T111" fmla="*/ 2147483646 h 10553"/>
              <a:gd name="T112" fmla="*/ 2147483646 w 3272"/>
              <a:gd name="T113" fmla="*/ 2147483646 h 10553"/>
              <a:gd name="T114" fmla="*/ 2147483646 w 3272"/>
              <a:gd name="T115" fmla="*/ 2147483646 h 10553"/>
              <a:gd name="T116" fmla="*/ 2147483646 w 3272"/>
              <a:gd name="T117" fmla="*/ 2147483646 h 10553"/>
              <a:gd name="T118" fmla="*/ 2147483646 w 3272"/>
              <a:gd name="T119" fmla="*/ 2147483646 h 10553"/>
              <a:gd name="T120" fmla="*/ 2147483646 w 3272"/>
              <a:gd name="T121" fmla="*/ 1764723367 h 10553"/>
              <a:gd name="T122" fmla="*/ 2147483646 w 3272"/>
              <a:gd name="T123" fmla="*/ 1023542799 h 10553"/>
              <a:gd name="T124" fmla="*/ 2147483646 w 3272"/>
              <a:gd name="T125" fmla="*/ 58818703 h 1055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272" h="10553">
                <a:moveTo>
                  <a:pt x="1564" y="11"/>
                </a:moveTo>
                <a:lnTo>
                  <a:pt x="1564" y="11"/>
                </a:lnTo>
                <a:lnTo>
                  <a:pt x="1549" y="23"/>
                </a:lnTo>
                <a:lnTo>
                  <a:pt x="1537" y="31"/>
                </a:lnTo>
                <a:lnTo>
                  <a:pt x="1526" y="36"/>
                </a:lnTo>
                <a:lnTo>
                  <a:pt x="1517" y="37"/>
                </a:lnTo>
                <a:lnTo>
                  <a:pt x="1508" y="36"/>
                </a:lnTo>
                <a:lnTo>
                  <a:pt x="1499" y="32"/>
                </a:lnTo>
                <a:lnTo>
                  <a:pt x="1478" y="26"/>
                </a:lnTo>
                <a:lnTo>
                  <a:pt x="1470" y="24"/>
                </a:lnTo>
                <a:lnTo>
                  <a:pt x="1457" y="22"/>
                </a:lnTo>
                <a:lnTo>
                  <a:pt x="1421" y="20"/>
                </a:lnTo>
                <a:lnTo>
                  <a:pt x="1374" y="18"/>
                </a:lnTo>
                <a:lnTo>
                  <a:pt x="1320" y="17"/>
                </a:lnTo>
                <a:lnTo>
                  <a:pt x="1263" y="18"/>
                </a:lnTo>
                <a:lnTo>
                  <a:pt x="1208" y="21"/>
                </a:lnTo>
                <a:lnTo>
                  <a:pt x="1183" y="23"/>
                </a:lnTo>
                <a:lnTo>
                  <a:pt x="1159" y="27"/>
                </a:lnTo>
                <a:lnTo>
                  <a:pt x="1138" y="30"/>
                </a:lnTo>
                <a:lnTo>
                  <a:pt x="1120" y="35"/>
                </a:lnTo>
                <a:lnTo>
                  <a:pt x="1087" y="47"/>
                </a:lnTo>
                <a:lnTo>
                  <a:pt x="1049" y="62"/>
                </a:lnTo>
                <a:lnTo>
                  <a:pt x="1010" y="80"/>
                </a:lnTo>
                <a:lnTo>
                  <a:pt x="969" y="102"/>
                </a:lnTo>
                <a:lnTo>
                  <a:pt x="927" y="125"/>
                </a:lnTo>
                <a:lnTo>
                  <a:pt x="886" y="151"/>
                </a:lnTo>
                <a:lnTo>
                  <a:pt x="844" y="178"/>
                </a:lnTo>
                <a:lnTo>
                  <a:pt x="804" y="207"/>
                </a:lnTo>
                <a:lnTo>
                  <a:pt x="767" y="233"/>
                </a:lnTo>
                <a:lnTo>
                  <a:pt x="752" y="246"/>
                </a:lnTo>
                <a:lnTo>
                  <a:pt x="737" y="258"/>
                </a:lnTo>
                <a:lnTo>
                  <a:pt x="725" y="270"/>
                </a:lnTo>
                <a:lnTo>
                  <a:pt x="714" y="283"/>
                </a:lnTo>
                <a:lnTo>
                  <a:pt x="704" y="295"/>
                </a:lnTo>
                <a:lnTo>
                  <a:pt x="695" y="308"/>
                </a:lnTo>
                <a:lnTo>
                  <a:pt x="688" y="322"/>
                </a:lnTo>
                <a:lnTo>
                  <a:pt x="682" y="336"/>
                </a:lnTo>
                <a:lnTo>
                  <a:pt x="678" y="352"/>
                </a:lnTo>
                <a:lnTo>
                  <a:pt x="675" y="369"/>
                </a:lnTo>
                <a:lnTo>
                  <a:pt x="673" y="386"/>
                </a:lnTo>
                <a:lnTo>
                  <a:pt x="672" y="407"/>
                </a:lnTo>
                <a:lnTo>
                  <a:pt x="673" y="429"/>
                </a:lnTo>
                <a:lnTo>
                  <a:pt x="676" y="453"/>
                </a:lnTo>
                <a:lnTo>
                  <a:pt x="680" y="500"/>
                </a:lnTo>
                <a:lnTo>
                  <a:pt x="682" y="542"/>
                </a:lnTo>
                <a:lnTo>
                  <a:pt x="686" y="607"/>
                </a:lnTo>
                <a:lnTo>
                  <a:pt x="688" y="653"/>
                </a:lnTo>
                <a:lnTo>
                  <a:pt x="689" y="672"/>
                </a:lnTo>
                <a:lnTo>
                  <a:pt x="690" y="689"/>
                </a:lnTo>
                <a:lnTo>
                  <a:pt x="694" y="704"/>
                </a:lnTo>
                <a:lnTo>
                  <a:pt x="698" y="718"/>
                </a:lnTo>
                <a:lnTo>
                  <a:pt x="709" y="746"/>
                </a:lnTo>
                <a:lnTo>
                  <a:pt x="715" y="761"/>
                </a:lnTo>
                <a:lnTo>
                  <a:pt x="719" y="774"/>
                </a:lnTo>
                <a:lnTo>
                  <a:pt x="721" y="789"/>
                </a:lnTo>
                <a:lnTo>
                  <a:pt x="721" y="796"/>
                </a:lnTo>
                <a:lnTo>
                  <a:pt x="721" y="804"/>
                </a:lnTo>
                <a:lnTo>
                  <a:pt x="716" y="858"/>
                </a:lnTo>
                <a:lnTo>
                  <a:pt x="711" y="890"/>
                </a:lnTo>
                <a:lnTo>
                  <a:pt x="704" y="937"/>
                </a:lnTo>
                <a:lnTo>
                  <a:pt x="702" y="949"/>
                </a:lnTo>
                <a:lnTo>
                  <a:pt x="701" y="961"/>
                </a:lnTo>
                <a:lnTo>
                  <a:pt x="701" y="970"/>
                </a:lnTo>
                <a:lnTo>
                  <a:pt x="702" y="979"/>
                </a:lnTo>
                <a:lnTo>
                  <a:pt x="705" y="985"/>
                </a:lnTo>
                <a:lnTo>
                  <a:pt x="708" y="992"/>
                </a:lnTo>
                <a:lnTo>
                  <a:pt x="711" y="997"/>
                </a:lnTo>
                <a:lnTo>
                  <a:pt x="716" y="1002"/>
                </a:lnTo>
                <a:lnTo>
                  <a:pt x="721" y="1006"/>
                </a:lnTo>
                <a:lnTo>
                  <a:pt x="727" y="1009"/>
                </a:lnTo>
                <a:lnTo>
                  <a:pt x="733" y="1011"/>
                </a:lnTo>
                <a:lnTo>
                  <a:pt x="739" y="1012"/>
                </a:lnTo>
                <a:lnTo>
                  <a:pt x="746" y="1013"/>
                </a:lnTo>
                <a:lnTo>
                  <a:pt x="754" y="1013"/>
                </a:lnTo>
                <a:lnTo>
                  <a:pt x="769" y="1011"/>
                </a:lnTo>
                <a:lnTo>
                  <a:pt x="781" y="1010"/>
                </a:lnTo>
                <a:lnTo>
                  <a:pt x="791" y="1011"/>
                </a:lnTo>
                <a:lnTo>
                  <a:pt x="800" y="1013"/>
                </a:lnTo>
                <a:lnTo>
                  <a:pt x="803" y="1015"/>
                </a:lnTo>
                <a:lnTo>
                  <a:pt x="806" y="1019"/>
                </a:lnTo>
                <a:lnTo>
                  <a:pt x="812" y="1025"/>
                </a:lnTo>
                <a:lnTo>
                  <a:pt x="816" y="1035"/>
                </a:lnTo>
                <a:lnTo>
                  <a:pt x="819" y="1047"/>
                </a:lnTo>
                <a:lnTo>
                  <a:pt x="819" y="1061"/>
                </a:lnTo>
                <a:lnTo>
                  <a:pt x="819" y="1094"/>
                </a:lnTo>
                <a:lnTo>
                  <a:pt x="820" y="1109"/>
                </a:lnTo>
                <a:lnTo>
                  <a:pt x="821" y="1125"/>
                </a:lnTo>
                <a:lnTo>
                  <a:pt x="822" y="1137"/>
                </a:lnTo>
                <a:lnTo>
                  <a:pt x="825" y="1148"/>
                </a:lnTo>
                <a:lnTo>
                  <a:pt x="828" y="1152"/>
                </a:lnTo>
                <a:lnTo>
                  <a:pt x="830" y="1155"/>
                </a:lnTo>
                <a:lnTo>
                  <a:pt x="832" y="1156"/>
                </a:lnTo>
                <a:lnTo>
                  <a:pt x="835" y="1157"/>
                </a:lnTo>
                <a:lnTo>
                  <a:pt x="839" y="1157"/>
                </a:lnTo>
                <a:lnTo>
                  <a:pt x="842" y="1159"/>
                </a:lnTo>
                <a:lnTo>
                  <a:pt x="844" y="1162"/>
                </a:lnTo>
                <a:lnTo>
                  <a:pt x="847" y="1165"/>
                </a:lnTo>
                <a:lnTo>
                  <a:pt x="852" y="1173"/>
                </a:lnTo>
                <a:lnTo>
                  <a:pt x="855" y="1184"/>
                </a:lnTo>
                <a:lnTo>
                  <a:pt x="859" y="1195"/>
                </a:lnTo>
                <a:lnTo>
                  <a:pt x="861" y="1208"/>
                </a:lnTo>
                <a:lnTo>
                  <a:pt x="862" y="1220"/>
                </a:lnTo>
                <a:lnTo>
                  <a:pt x="862" y="1231"/>
                </a:lnTo>
                <a:lnTo>
                  <a:pt x="863" y="1249"/>
                </a:lnTo>
                <a:lnTo>
                  <a:pt x="864" y="1266"/>
                </a:lnTo>
                <a:lnTo>
                  <a:pt x="866" y="1283"/>
                </a:lnTo>
                <a:lnTo>
                  <a:pt x="867" y="1307"/>
                </a:lnTo>
                <a:lnTo>
                  <a:pt x="867" y="1314"/>
                </a:lnTo>
                <a:lnTo>
                  <a:pt x="869" y="1320"/>
                </a:lnTo>
                <a:lnTo>
                  <a:pt x="870" y="1328"/>
                </a:lnTo>
                <a:lnTo>
                  <a:pt x="873" y="1335"/>
                </a:lnTo>
                <a:lnTo>
                  <a:pt x="877" y="1342"/>
                </a:lnTo>
                <a:lnTo>
                  <a:pt x="880" y="1347"/>
                </a:lnTo>
                <a:lnTo>
                  <a:pt x="886" y="1354"/>
                </a:lnTo>
                <a:lnTo>
                  <a:pt x="890" y="1359"/>
                </a:lnTo>
                <a:lnTo>
                  <a:pt x="897" y="1365"/>
                </a:lnTo>
                <a:lnTo>
                  <a:pt x="904" y="1371"/>
                </a:lnTo>
                <a:lnTo>
                  <a:pt x="910" y="1375"/>
                </a:lnTo>
                <a:lnTo>
                  <a:pt x="918" y="1380"/>
                </a:lnTo>
                <a:lnTo>
                  <a:pt x="927" y="1383"/>
                </a:lnTo>
                <a:lnTo>
                  <a:pt x="935" y="1386"/>
                </a:lnTo>
                <a:lnTo>
                  <a:pt x="945" y="1388"/>
                </a:lnTo>
                <a:lnTo>
                  <a:pt x="954" y="1390"/>
                </a:lnTo>
                <a:lnTo>
                  <a:pt x="973" y="1391"/>
                </a:lnTo>
                <a:lnTo>
                  <a:pt x="991" y="1391"/>
                </a:lnTo>
                <a:lnTo>
                  <a:pt x="1007" y="1387"/>
                </a:lnTo>
                <a:lnTo>
                  <a:pt x="1024" y="1384"/>
                </a:lnTo>
                <a:lnTo>
                  <a:pt x="1057" y="1374"/>
                </a:lnTo>
                <a:lnTo>
                  <a:pt x="1083" y="1366"/>
                </a:lnTo>
                <a:lnTo>
                  <a:pt x="1090" y="1364"/>
                </a:lnTo>
                <a:lnTo>
                  <a:pt x="1097" y="1364"/>
                </a:lnTo>
                <a:lnTo>
                  <a:pt x="1111" y="1364"/>
                </a:lnTo>
                <a:lnTo>
                  <a:pt x="1127" y="1367"/>
                </a:lnTo>
                <a:lnTo>
                  <a:pt x="1141" y="1372"/>
                </a:lnTo>
                <a:lnTo>
                  <a:pt x="1148" y="1375"/>
                </a:lnTo>
                <a:lnTo>
                  <a:pt x="1155" y="1380"/>
                </a:lnTo>
                <a:lnTo>
                  <a:pt x="1160" y="1384"/>
                </a:lnTo>
                <a:lnTo>
                  <a:pt x="1165" y="1390"/>
                </a:lnTo>
                <a:lnTo>
                  <a:pt x="1169" y="1395"/>
                </a:lnTo>
                <a:lnTo>
                  <a:pt x="1173" y="1401"/>
                </a:lnTo>
                <a:lnTo>
                  <a:pt x="1174" y="1409"/>
                </a:lnTo>
                <a:lnTo>
                  <a:pt x="1175" y="1415"/>
                </a:lnTo>
                <a:lnTo>
                  <a:pt x="1174" y="1431"/>
                </a:lnTo>
                <a:lnTo>
                  <a:pt x="1173" y="1445"/>
                </a:lnTo>
                <a:lnTo>
                  <a:pt x="1170" y="1460"/>
                </a:lnTo>
                <a:lnTo>
                  <a:pt x="1166" y="1474"/>
                </a:lnTo>
                <a:lnTo>
                  <a:pt x="1160" y="1489"/>
                </a:lnTo>
                <a:lnTo>
                  <a:pt x="1154" y="1504"/>
                </a:lnTo>
                <a:lnTo>
                  <a:pt x="1145" y="1519"/>
                </a:lnTo>
                <a:lnTo>
                  <a:pt x="1134" y="1534"/>
                </a:lnTo>
                <a:lnTo>
                  <a:pt x="1120" y="1550"/>
                </a:lnTo>
                <a:lnTo>
                  <a:pt x="1101" y="1571"/>
                </a:lnTo>
                <a:lnTo>
                  <a:pt x="1079" y="1592"/>
                </a:lnTo>
                <a:lnTo>
                  <a:pt x="1055" y="1612"/>
                </a:lnTo>
                <a:lnTo>
                  <a:pt x="1031" y="1631"/>
                </a:lnTo>
                <a:lnTo>
                  <a:pt x="1019" y="1639"/>
                </a:lnTo>
                <a:lnTo>
                  <a:pt x="1007" y="1647"/>
                </a:lnTo>
                <a:lnTo>
                  <a:pt x="996" y="1652"/>
                </a:lnTo>
                <a:lnTo>
                  <a:pt x="986" y="1657"/>
                </a:lnTo>
                <a:lnTo>
                  <a:pt x="976" y="1659"/>
                </a:lnTo>
                <a:lnTo>
                  <a:pt x="967" y="1660"/>
                </a:lnTo>
                <a:lnTo>
                  <a:pt x="958" y="1661"/>
                </a:lnTo>
                <a:lnTo>
                  <a:pt x="950" y="1661"/>
                </a:lnTo>
                <a:lnTo>
                  <a:pt x="933" y="1666"/>
                </a:lnTo>
                <a:lnTo>
                  <a:pt x="916" y="1671"/>
                </a:lnTo>
                <a:lnTo>
                  <a:pt x="899" y="1679"/>
                </a:lnTo>
                <a:lnTo>
                  <a:pt x="882" y="1688"/>
                </a:lnTo>
                <a:lnTo>
                  <a:pt x="867" y="1698"/>
                </a:lnTo>
                <a:lnTo>
                  <a:pt x="853" y="1708"/>
                </a:lnTo>
                <a:lnTo>
                  <a:pt x="840" y="1717"/>
                </a:lnTo>
                <a:lnTo>
                  <a:pt x="830" y="1727"/>
                </a:lnTo>
                <a:lnTo>
                  <a:pt x="821" y="1735"/>
                </a:lnTo>
                <a:lnTo>
                  <a:pt x="813" y="1743"/>
                </a:lnTo>
                <a:lnTo>
                  <a:pt x="804" y="1749"/>
                </a:lnTo>
                <a:lnTo>
                  <a:pt x="794" y="1756"/>
                </a:lnTo>
                <a:lnTo>
                  <a:pt x="782" y="1760"/>
                </a:lnTo>
                <a:lnTo>
                  <a:pt x="765" y="1765"/>
                </a:lnTo>
                <a:lnTo>
                  <a:pt x="744" y="1768"/>
                </a:lnTo>
                <a:lnTo>
                  <a:pt x="721" y="1771"/>
                </a:lnTo>
                <a:lnTo>
                  <a:pt x="701" y="1774"/>
                </a:lnTo>
                <a:lnTo>
                  <a:pt x="682" y="1778"/>
                </a:lnTo>
                <a:lnTo>
                  <a:pt x="665" y="1784"/>
                </a:lnTo>
                <a:lnTo>
                  <a:pt x="657" y="1788"/>
                </a:lnTo>
                <a:lnTo>
                  <a:pt x="649" y="1793"/>
                </a:lnTo>
                <a:lnTo>
                  <a:pt x="641" y="1798"/>
                </a:lnTo>
                <a:lnTo>
                  <a:pt x="633" y="1804"/>
                </a:lnTo>
                <a:lnTo>
                  <a:pt x="627" y="1812"/>
                </a:lnTo>
                <a:lnTo>
                  <a:pt x="619" y="1820"/>
                </a:lnTo>
                <a:lnTo>
                  <a:pt x="612" y="1829"/>
                </a:lnTo>
                <a:lnTo>
                  <a:pt x="605" y="1839"/>
                </a:lnTo>
                <a:lnTo>
                  <a:pt x="596" y="1853"/>
                </a:lnTo>
                <a:lnTo>
                  <a:pt x="585" y="1876"/>
                </a:lnTo>
                <a:lnTo>
                  <a:pt x="572" y="1903"/>
                </a:lnTo>
                <a:lnTo>
                  <a:pt x="556" y="1937"/>
                </a:lnTo>
                <a:lnTo>
                  <a:pt x="523" y="2019"/>
                </a:lnTo>
                <a:lnTo>
                  <a:pt x="486" y="2112"/>
                </a:lnTo>
                <a:lnTo>
                  <a:pt x="467" y="2162"/>
                </a:lnTo>
                <a:lnTo>
                  <a:pt x="449" y="2212"/>
                </a:lnTo>
                <a:lnTo>
                  <a:pt x="432" y="2262"/>
                </a:lnTo>
                <a:lnTo>
                  <a:pt x="417" y="2311"/>
                </a:lnTo>
                <a:lnTo>
                  <a:pt x="403" y="2358"/>
                </a:lnTo>
                <a:lnTo>
                  <a:pt x="391" y="2403"/>
                </a:lnTo>
                <a:lnTo>
                  <a:pt x="382" y="2444"/>
                </a:lnTo>
                <a:lnTo>
                  <a:pt x="375" y="2481"/>
                </a:lnTo>
                <a:lnTo>
                  <a:pt x="371" y="2515"/>
                </a:lnTo>
                <a:lnTo>
                  <a:pt x="364" y="2546"/>
                </a:lnTo>
                <a:lnTo>
                  <a:pt x="357" y="2576"/>
                </a:lnTo>
                <a:lnTo>
                  <a:pt x="350" y="2604"/>
                </a:lnTo>
                <a:lnTo>
                  <a:pt x="341" y="2630"/>
                </a:lnTo>
                <a:lnTo>
                  <a:pt x="332" y="2655"/>
                </a:lnTo>
                <a:lnTo>
                  <a:pt x="322" y="2679"/>
                </a:lnTo>
                <a:lnTo>
                  <a:pt x="310" y="2701"/>
                </a:lnTo>
                <a:lnTo>
                  <a:pt x="300" y="2723"/>
                </a:lnTo>
                <a:lnTo>
                  <a:pt x="289" y="2744"/>
                </a:lnTo>
                <a:lnTo>
                  <a:pt x="266" y="2783"/>
                </a:lnTo>
                <a:lnTo>
                  <a:pt x="241" y="2819"/>
                </a:lnTo>
                <a:lnTo>
                  <a:pt x="217" y="2856"/>
                </a:lnTo>
                <a:lnTo>
                  <a:pt x="179" y="2912"/>
                </a:lnTo>
                <a:lnTo>
                  <a:pt x="156" y="2947"/>
                </a:lnTo>
                <a:lnTo>
                  <a:pt x="150" y="2959"/>
                </a:lnTo>
                <a:lnTo>
                  <a:pt x="144" y="2970"/>
                </a:lnTo>
                <a:lnTo>
                  <a:pt x="134" y="2994"/>
                </a:lnTo>
                <a:lnTo>
                  <a:pt x="128" y="3012"/>
                </a:lnTo>
                <a:lnTo>
                  <a:pt x="123" y="3036"/>
                </a:lnTo>
                <a:lnTo>
                  <a:pt x="117" y="3070"/>
                </a:lnTo>
                <a:lnTo>
                  <a:pt x="112" y="3110"/>
                </a:lnTo>
                <a:lnTo>
                  <a:pt x="107" y="3158"/>
                </a:lnTo>
                <a:lnTo>
                  <a:pt x="103" y="3213"/>
                </a:lnTo>
                <a:lnTo>
                  <a:pt x="100" y="3274"/>
                </a:lnTo>
                <a:lnTo>
                  <a:pt x="99" y="3343"/>
                </a:lnTo>
                <a:lnTo>
                  <a:pt x="99" y="3384"/>
                </a:lnTo>
                <a:lnTo>
                  <a:pt x="98" y="3433"/>
                </a:lnTo>
                <a:lnTo>
                  <a:pt x="93" y="3551"/>
                </a:lnTo>
                <a:lnTo>
                  <a:pt x="86" y="3686"/>
                </a:lnTo>
                <a:lnTo>
                  <a:pt x="77" y="3828"/>
                </a:lnTo>
                <a:lnTo>
                  <a:pt x="68" y="3967"/>
                </a:lnTo>
                <a:lnTo>
                  <a:pt x="59" y="4090"/>
                </a:lnTo>
                <a:lnTo>
                  <a:pt x="51" y="4186"/>
                </a:lnTo>
                <a:lnTo>
                  <a:pt x="45" y="4247"/>
                </a:lnTo>
                <a:lnTo>
                  <a:pt x="40" y="4286"/>
                </a:lnTo>
                <a:lnTo>
                  <a:pt x="37" y="4328"/>
                </a:lnTo>
                <a:lnTo>
                  <a:pt x="31" y="4411"/>
                </a:lnTo>
                <a:lnTo>
                  <a:pt x="26" y="4496"/>
                </a:lnTo>
                <a:lnTo>
                  <a:pt x="21" y="4539"/>
                </a:lnTo>
                <a:lnTo>
                  <a:pt x="17" y="4580"/>
                </a:lnTo>
                <a:lnTo>
                  <a:pt x="12" y="4620"/>
                </a:lnTo>
                <a:lnTo>
                  <a:pt x="10" y="4657"/>
                </a:lnTo>
                <a:lnTo>
                  <a:pt x="11" y="4674"/>
                </a:lnTo>
                <a:lnTo>
                  <a:pt x="11" y="4688"/>
                </a:lnTo>
                <a:lnTo>
                  <a:pt x="13" y="4702"/>
                </a:lnTo>
                <a:lnTo>
                  <a:pt x="17" y="4714"/>
                </a:lnTo>
                <a:lnTo>
                  <a:pt x="21" y="4723"/>
                </a:lnTo>
                <a:lnTo>
                  <a:pt x="28" y="4731"/>
                </a:lnTo>
                <a:lnTo>
                  <a:pt x="31" y="4734"/>
                </a:lnTo>
                <a:lnTo>
                  <a:pt x="35" y="4736"/>
                </a:lnTo>
                <a:lnTo>
                  <a:pt x="39" y="4738"/>
                </a:lnTo>
                <a:lnTo>
                  <a:pt x="45" y="4739"/>
                </a:lnTo>
                <a:lnTo>
                  <a:pt x="49" y="4739"/>
                </a:lnTo>
                <a:lnTo>
                  <a:pt x="55" y="4738"/>
                </a:lnTo>
                <a:lnTo>
                  <a:pt x="68" y="4734"/>
                </a:lnTo>
                <a:lnTo>
                  <a:pt x="83" y="4729"/>
                </a:lnTo>
                <a:lnTo>
                  <a:pt x="99" y="4719"/>
                </a:lnTo>
                <a:lnTo>
                  <a:pt x="132" y="4698"/>
                </a:lnTo>
                <a:lnTo>
                  <a:pt x="144" y="4692"/>
                </a:lnTo>
                <a:lnTo>
                  <a:pt x="155" y="4686"/>
                </a:lnTo>
                <a:lnTo>
                  <a:pt x="165" y="4683"/>
                </a:lnTo>
                <a:lnTo>
                  <a:pt x="172" y="4682"/>
                </a:lnTo>
                <a:lnTo>
                  <a:pt x="179" y="4683"/>
                </a:lnTo>
                <a:lnTo>
                  <a:pt x="183" y="4685"/>
                </a:lnTo>
                <a:lnTo>
                  <a:pt x="186" y="4688"/>
                </a:lnTo>
                <a:lnTo>
                  <a:pt x="190" y="4694"/>
                </a:lnTo>
                <a:lnTo>
                  <a:pt x="191" y="4702"/>
                </a:lnTo>
                <a:lnTo>
                  <a:pt x="192" y="4712"/>
                </a:lnTo>
                <a:lnTo>
                  <a:pt x="191" y="4735"/>
                </a:lnTo>
                <a:lnTo>
                  <a:pt x="190" y="4767"/>
                </a:lnTo>
                <a:lnTo>
                  <a:pt x="184" y="4867"/>
                </a:lnTo>
                <a:lnTo>
                  <a:pt x="175" y="5022"/>
                </a:lnTo>
                <a:lnTo>
                  <a:pt x="170" y="5115"/>
                </a:lnTo>
                <a:lnTo>
                  <a:pt x="162" y="5215"/>
                </a:lnTo>
                <a:lnTo>
                  <a:pt x="153" y="5321"/>
                </a:lnTo>
                <a:lnTo>
                  <a:pt x="141" y="5429"/>
                </a:lnTo>
                <a:lnTo>
                  <a:pt x="128" y="5547"/>
                </a:lnTo>
                <a:lnTo>
                  <a:pt x="115" y="5680"/>
                </a:lnTo>
                <a:lnTo>
                  <a:pt x="89" y="5959"/>
                </a:lnTo>
                <a:lnTo>
                  <a:pt x="68" y="6200"/>
                </a:lnTo>
                <a:lnTo>
                  <a:pt x="59" y="6288"/>
                </a:lnTo>
                <a:lnTo>
                  <a:pt x="55" y="6320"/>
                </a:lnTo>
                <a:lnTo>
                  <a:pt x="51" y="6344"/>
                </a:lnTo>
                <a:lnTo>
                  <a:pt x="45" y="6388"/>
                </a:lnTo>
                <a:lnTo>
                  <a:pt x="38" y="6441"/>
                </a:lnTo>
                <a:lnTo>
                  <a:pt x="23" y="6562"/>
                </a:lnTo>
                <a:lnTo>
                  <a:pt x="11" y="6676"/>
                </a:lnTo>
                <a:lnTo>
                  <a:pt x="2" y="6749"/>
                </a:lnTo>
                <a:lnTo>
                  <a:pt x="0" y="6770"/>
                </a:lnTo>
                <a:lnTo>
                  <a:pt x="0" y="6779"/>
                </a:lnTo>
                <a:lnTo>
                  <a:pt x="0" y="6786"/>
                </a:lnTo>
                <a:lnTo>
                  <a:pt x="1" y="6793"/>
                </a:lnTo>
                <a:lnTo>
                  <a:pt x="3" y="6799"/>
                </a:lnTo>
                <a:lnTo>
                  <a:pt x="7" y="6804"/>
                </a:lnTo>
                <a:lnTo>
                  <a:pt x="11" y="6809"/>
                </a:lnTo>
                <a:lnTo>
                  <a:pt x="17" y="6813"/>
                </a:lnTo>
                <a:lnTo>
                  <a:pt x="23" y="6816"/>
                </a:lnTo>
                <a:lnTo>
                  <a:pt x="32" y="6819"/>
                </a:lnTo>
                <a:lnTo>
                  <a:pt x="42" y="6821"/>
                </a:lnTo>
                <a:lnTo>
                  <a:pt x="55" y="6822"/>
                </a:lnTo>
                <a:lnTo>
                  <a:pt x="68" y="6823"/>
                </a:lnTo>
                <a:lnTo>
                  <a:pt x="100" y="6824"/>
                </a:lnTo>
                <a:lnTo>
                  <a:pt x="137" y="6825"/>
                </a:lnTo>
                <a:lnTo>
                  <a:pt x="171" y="6828"/>
                </a:lnTo>
                <a:lnTo>
                  <a:pt x="203" y="6832"/>
                </a:lnTo>
                <a:lnTo>
                  <a:pt x="233" y="6837"/>
                </a:lnTo>
                <a:lnTo>
                  <a:pt x="287" y="6846"/>
                </a:lnTo>
                <a:lnTo>
                  <a:pt x="312" y="6848"/>
                </a:lnTo>
                <a:lnTo>
                  <a:pt x="334" y="6849"/>
                </a:lnTo>
                <a:lnTo>
                  <a:pt x="353" y="6850"/>
                </a:lnTo>
                <a:lnTo>
                  <a:pt x="369" y="6851"/>
                </a:lnTo>
                <a:lnTo>
                  <a:pt x="374" y="6853"/>
                </a:lnTo>
                <a:lnTo>
                  <a:pt x="380" y="6856"/>
                </a:lnTo>
                <a:lnTo>
                  <a:pt x="384" y="6858"/>
                </a:lnTo>
                <a:lnTo>
                  <a:pt x="388" y="6861"/>
                </a:lnTo>
                <a:lnTo>
                  <a:pt x="390" y="6865"/>
                </a:lnTo>
                <a:lnTo>
                  <a:pt x="392" y="6870"/>
                </a:lnTo>
                <a:lnTo>
                  <a:pt x="393" y="6876"/>
                </a:lnTo>
                <a:lnTo>
                  <a:pt x="394" y="6881"/>
                </a:lnTo>
                <a:lnTo>
                  <a:pt x="394" y="6897"/>
                </a:lnTo>
                <a:lnTo>
                  <a:pt x="392" y="6916"/>
                </a:lnTo>
                <a:lnTo>
                  <a:pt x="388" y="6938"/>
                </a:lnTo>
                <a:lnTo>
                  <a:pt x="384" y="6961"/>
                </a:lnTo>
                <a:lnTo>
                  <a:pt x="380" y="6981"/>
                </a:lnTo>
                <a:lnTo>
                  <a:pt x="377" y="7000"/>
                </a:lnTo>
                <a:lnTo>
                  <a:pt x="376" y="7009"/>
                </a:lnTo>
                <a:lnTo>
                  <a:pt x="377" y="7016"/>
                </a:lnTo>
                <a:lnTo>
                  <a:pt x="379" y="7023"/>
                </a:lnTo>
                <a:lnTo>
                  <a:pt x="380" y="7029"/>
                </a:lnTo>
                <a:lnTo>
                  <a:pt x="383" y="7034"/>
                </a:lnTo>
                <a:lnTo>
                  <a:pt x="388" y="7038"/>
                </a:lnTo>
                <a:lnTo>
                  <a:pt x="393" y="7040"/>
                </a:lnTo>
                <a:lnTo>
                  <a:pt x="400" y="7041"/>
                </a:lnTo>
                <a:lnTo>
                  <a:pt x="451" y="7041"/>
                </a:lnTo>
                <a:lnTo>
                  <a:pt x="524" y="7042"/>
                </a:lnTo>
                <a:lnTo>
                  <a:pt x="558" y="7044"/>
                </a:lnTo>
                <a:lnTo>
                  <a:pt x="589" y="7048"/>
                </a:lnTo>
                <a:lnTo>
                  <a:pt x="600" y="7049"/>
                </a:lnTo>
                <a:lnTo>
                  <a:pt x="609" y="7051"/>
                </a:lnTo>
                <a:lnTo>
                  <a:pt x="614" y="7054"/>
                </a:lnTo>
                <a:lnTo>
                  <a:pt x="615" y="7056"/>
                </a:lnTo>
                <a:lnTo>
                  <a:pt x="616" y="7057"/>
                </a:lnTo>
                <a:lnTo>
                  <a:pt x="619" y="7107"/>
                </a:lnTo>
                <a:lnTo>
                  <a:pt x="623" y="7210"/>
                </a:lnTo>
                <a:lnTo>
                  <a:pt x="625" y="7271"/>
                </a:lnTo>
                <a:lnTo>
                  <a:pt x="627" y="7331"/>
                </a:lnTo>
                <a:lnTo>
                  <a:pt x="627" y="7390"/>
                </a:lnTo>
                <a:lnTo>
                  <a:pt x="624" y="7439"/>
                </a:lnTo>
                <a:lnTo>
                  <a:pt x="624" y="7467"/>
                </a:lnTo>
                <a:lnTo>
                  <a:pt x="625" y="7506"/>
                </a:lnTo>
                <a:lnTo>
                  <a:pt x="629" y="7555"/>
                </a:lnTo>
                <a:lnTo>
                  <a:pt x="634" y="7613"/>
                </a:lnTo>
                <a:lnTo>
                  <a:pt x="642" y="7679"/>
                </a:lnTo>
                <a:lnTo>
                  <a:pt x="652" y="7753"/>
                </a:lnTo>
                <a:lnTo>
                  <a:pt x="662" y="7831"/>
                </a:lnTo>
                <a:lnTo>
                  <a:pt x="676" y="7915"/>
                </a:lnTo>
                <a:lnTo>
                  <a:pt x="690" y="8003"/>
                </a:lnTo>
                <a:lnTo>
                  <a:pt x="706" y="8093"/>
                </a:lnTo>
                <a:lnTo>
                  <a:pt x="724" y="8185"/>
                </a:lnTo>
                <a:lnTo>
                  <a:pt x="743" y="8278"/>
                </a:lnTo>
                <a:lnTo>
                  <a:pt x="763" y="8370"/>
                </a:lnTo>
                <a:lnTo>
                  <a:pt x="785" y="8461"/>
                </a:lnTo>
                <a:lnTo>
                  <a:pt x="809" y="8549"/>
                </a:lnTo>
                <a:lnTo>
                  <a:pt x="832" y="8634"/>
                </a:lnTo>
                <a:lnTo>
                  <a:pt x="880" y="8790"/>
                </a:lnTo>
                <a:lnTo>
                  <a:pt x="923" y="8930"/>
                </a:lnTo>
                <a:lnTo>
                  <a:pt x="994" y="9158"/>
                </a:lnTo>
                <a:lnTo>
                  <a:pt x="1020" y="9246"/>
                </a:lnTo>
                <a:lnTo>
                  <a:pt x="1039" y="9317"/>
                </a:lnTo>
                <a:lnTo>
                  <a:pt x="1046" y="9346"/>
                </a:lnTo>
                <a:lnTo>
                  <a:pt x="1051" y="9370"/>
                </a:lnTo>
                <a:lnTo>
                  <a:pt x="1054" y="9390"/>
                </a:lnTo>
                <a:lnTo>
                  <a:pt x="1055" y="9407"/>
                </a:lnTo>
                <a:lnTo>
                  <a:pt x="1055" y="9443"/>
                </a:lnTo>
                <a:lnTo>
                  <a:pt x="1053" y="9491"/>
                </a:lnTo>
                <a:lnTo>
                  <a:pt x="1051" y="9548"/>
                </a:lnTo>
                <a:lnTo>
                  <a:pt x="1046" y="9609"/>
                </a:lnTo>
                <a:lnTo>
                  <a:pt x="1040" y="9671"/>
                </a:lnTo>
                <a:lnTo>
                  <a:pt x="1035" y="9701"/>
                </a:lnTo>
                <a:lnTo>
                  <a:pt x="1031" y="9729"/>
                </a:lnTo>
                <a:lnTo>
                  <a:pt x="1025" y="9754"/>
                </a:lnTo>
                <a:lnTo>
                  <a:pt x="1020" y="9777"/>
                </a:lnTo>
                <a:lnTo>
                  <a:pt x="1013" y="9797"/>
                </a:lnTo>
                <a:lnTo>
                  <a:pt x="1006" y="9814"/>
                </a:lnTo>
                <a:lnTo>
                  <a:pt x="998" y="9828"/>
                </a:lnTo>
                <a:lnTo>
                  <a:pt x="992" y="9845"/>
                </a:lnTo>
                <a:lnTo>
                  <a:pt x="985" y="9862"/>
                </a:lnTo>
                <a:lnTo>
                  <a:pt x="979" y="9880"/>
                </a:lnTo>
                <a:lnTo>
                  <a:pt x="969" y="9919"/>
                </a:lnTo>
                <a:lnTo>
                  <a:pt x="958" y="9959"/>
                </a:lnTo>
                <a:lnTo>
                  <a:pt x="947" y="9999"/>
                </a:lnTo>
                <a:lnTo>
                  <a:pt x="940" y="10018"/>
                </a:lnTo>
                <a:lnTo>
                  <a:pt x="934" y="10037"/>
                </a:lnTo>
                <a:lnTo>
                  <a:pt x="926" y="10055"/>
                </a:lnTo>
                <a:lnTo>
                  <a:pt x="918" y="10073"/>
                </a:lnTo>
                <a:lnTo>
                  <a:pt x="909" y="10088"/>
                </a:lnTo>
                <a:lnTo>
                  <a:pt x="898" y="10104"/>
                </a:lnTo>
                <a:lnTo>
                  <a:pt x="888" y="10118"/>
                </a:lnTo>
                <a:lnTo>
                  <a:pt x="880" y="10130"/>
                </a:lnTo>
                <a:lnTo>
                  <a:pt x="873" y="10141"/>
                </a:lnTo>
                <a:lnTo>
                  <a:pt x="868" y="10152"/>
                </a:lnTo>
                <a:lnTo>
                  <a:pt x="863" y="10161"/>
                </a:lnTo>
                <a:lnTo>
                  <a:pt x="860" y="10170"/>
                </a:lnTo>
                <a:lnTo>
                  <a:pt x="857" y="10186"/>
                </a:lnTo>
                <a:lnTo>
                  <a:pt x="854" y="10199"/>
                </a:lnTo>
                <a:lnTo>
                  <a:pt x="855" y="10210"/>
                </a:lnTo>
                <a:lnTo>
                  <a:pt x="857" y="10220"/>
                </a:lnTo>
                <a:lnTo>
                  <a:pt x="857" y="10229"/>
                </a:lnTo>
                <a:lnTo>
                  <a:pt x="858" y="10235"/>
                </a:lnTo>
                <a:lnTo>
                  <a:pt x="859" y="10242"/>
                </a:lnTo>
                <a:lnTo>
                  <a:pt x="864" y="10257"/>
                </a:lnTo>
                <a:lnTo>
                  <a:pt x="873" y="10275"/>
                </a:lnTo>
                <a:lnTo>
                  <a:pt x="886" y="10294"/>
                </a:lnTo>
                <a:lnTo>
                  <a:pt x="893" y="10304"/>
                </a:lnTo>
                <a:lnTo>
                  <a:pt x="901" y="10313"/>
                </a:lnTo>
                <a:lnTo>
                  <a:pt x="910" y="10322"/>
                </a:lnTo>
                <a:lnTo>
                  <a:pt x="920" y="10331"/>
                </a:lnTo>
                <a:lnTo>
                  <a:pt x="930" y="10338"/>
                </a:lnTo>
                <a:lnTo>
                  <a:pt x="940" y="10344"/>
                </a:lnTo>
                <a:lnTo>
                  <a:pt x="953" y="10350"/>
                </a:lnTo>
                <a:lnTo>
                  <a:pt x="965" y="10353"/>
                </a:lnTo>
                <a:lnTo>
                  <a:pt x="978" y="10357"/>
                </a:lnTo>
                <a:lnTo>
                  <a:pt x="994" y="10358"/>
                </a:lnTo>
                <a:lnTo>
                  <a:pt x="1012" y="10360"/>
                </a:lnTo>
                <a:lnTo>
                  <a:pt x="1032" y="10361"/>
                </a:lnTo>
                <a:lnTo>
                  <a:pt x="1076" y="10361"/>
                </a:lnTo>
                <a:lnTo>
                  <a:pt x="1120" y="10359"/>
                </a:lnTo>
                <a:lnTo>
                  <a:pt x="1143" y="10357"/>
                </a:lnTo>
                <a:lnTo>
                  <a:pt x="1165" y="10353"/>
                </a:lnTo>
                <a:lnTo>
                  <a:pt x="1185" y="10350"/>
                </a:lnTo>
                <a:lnTo>
                  <a:pt x="1205" y="10345"/>
                </a:lnTo>
                <a:lnTo>
                  <a:pt x="1223" y="10340"/>
                </a:lnTo>
                <a:lnTo>
                  <a:pt x="1239" y="10334"/>
                </a:lnTo>
                <a:lnTo>
                  <a:pt x="1253" y="10328"/>
                </a:lnTo>
                <a:lnTo>
                  <a:pt x="1263" y="10320"/>
                </a:lnTo>
                <a:lnTo>
                  <a:pt x="1282" y="10304"/>
                </a:lnTo>
                <a:lnTo>
                  <a:pt x="1302" y="10286"/>
                </a:lnTo>
                <a:lnTo>
                  <a:pt x="1322" y="10266"/>
                </a:lnTo>
                <a:lnTo>
                  <a:pt x="1340" y="10245"/>
                </a:lnTo>
                <a:lnTo>
                  <a:pt x="1348" y="10234"/>
                </a:lnTo>
                <a:lnTo>
                  <a:pt x="1356" y="10223"/>
                </a:lnTo>
                <a:lnTo>
                  <a:pt x="1363" y="10210"/>
                </a:lnTo>
                <a:lnTo>
                  <a:pt x="1368" y="10198"/>
                </a:lnTo>
                <a:lnTo>
                  <a:pt x="1373" y="10186"/>
                </a:lnTo>
                <a:lnTo>
                  <a:pt x="1376" y="10172"/>
                </a:lnTo>
                <a:lnTo>
                  <a:pt x="1378" y="10159"/>
                </a:lnTo>
                <a:lnTo>
                  <a:pt x="1379" y="10145"/>
                </a:lnTo>
                <a:lnTo>
                  <a:pt x="1379" y="10112"/>
                </a:lnTo>
                <a:lnTo>
                  <a:pt x="1382" y="10072"/>
                </a:lnTo>
                <a:lnTo>
                  <a:pt x="1384" y="10026"/>
                </a:lnTo>
                <a:lnTo>
                  <a:pt x="1388" y="9977"/>
                </a:lnTo>
                <a:lnTo>
                  <a:pt x="1394" y="9930"/>
                </a:lnTo>
                <a:lnTo>
                  <a:pt x="1397" y="9908"/>
                </a:lnTo>
                <a:lnTo>
                  <a:pt x="1402" y="9886"/>
                </a:lnTo>
                <a:lnTo>
                  <a:pt x="1405" y="9866"/>
                </a:lnTo>
                <a:lnTo>
                  <a:pt x="1411" y="9849"/>
                </a:lnTo>
                <a:lnTo>
                  <a:pt x="1416" y="9834"/>
                </a:lnTo>
                <a:lnTo>
                  <a:pt x="1422" y="9821"/>
                </a:lnTo>
                <a:lnTo>
                  <a:pt x="1436" y="9796"/>
                </a:lnTo>
                <a:lnTo>
                  <a:pt x="1452" y="9763"/>
                </a:lnTo>
                <a:lnTo>
                  <a:pt x="1460" y="9744"/>
                </a:lnTo>
                <a:lnTo>
                  <a:pt x="1466" y="9725"/>
                </a:lnTo>
                <a:lnTo>
                  <a:pt x="1473" y="9704"/>
                </a:lnTo>
                <a:lnTo>
                  <a:pt x="1480" y="9683"/>
                </a:lnTo>
                <a:lnTo>
                  <a:pt x="1484" y="9662"/>
                </a:lnTo>
                <a:lnTo>
                  <a:pt x="1488" y="9639"/>
                </a:lnTo>
                <a:lnTo>
                  <a:pt x="1490" y="9618"/>
                </a:lnTo>
                <a:lnTo>
                  <a:pt x="1489" y="9596"/>
                </a:lnTo>
                <a:lnTo>
                  <a:pt x="1487" y="9575"/>
                </a:lnTo>
                <a:lnTo>
                  <a:pt x="1484" y="9565"/>
                </a:lnTo>
                <a:lnTo>
                  <a:pt x="1482" y="9553"/>
                </a:lnTo>
                <a:lnTo>
                  <a:pt x="1478" y="9543"/>
                </a:lnTo>
                <a:lnTo>
                  <a:pt x="1474" y="9533"/>
                </a:lnTo>
                <a:lnTo>
                  <a:pt x="1469" y="9524"/>
                </a:lnTo>
                <a:lnTo>
                  <a:pt x="1463" y="9514"/>
                </a:lnTo>
                <a:lnTo>
                  <a:pt x="1412" y="9438"/>
                </a:lnTo>
                <a:lnTo>
                  <a:pt x="1386" y="9401"/>
                </a:lnTo>
                <a:lnTo>
                  <a:pt x="1361" y="9363"/>
                </a:lnTo>
                <a:lnTo>
                  <a:pt x="1339" y="9328"/>
                </a:lnTo>
                <a:lnTo>
                  <a:pt x="1320" y="9293"/>
                </a:lnTo>
                <a:lnTo>
                  <a:pt x="1312" y="9277"/>
                </a:lnTo>
                <a:lnTo>
                  <a:pt x="1306" y="9262"/>
                </a:lnTo>
                <a:lnTo>
                  <a:pt x="1300" y="9246"/>
                </a:lnTo>
                <a:lnTo>
                  <a:pt x="1297" y="9232"/>
                </a:lnTo>
                <a:lnTo>
                  <a:pt x="1293" y="9214"/>
                </a:lnTo>
                <a:lnTo>
                  <a:pt x="1291" y="9188"/>
                </a:lnTo>
                <a:lnTo>
                  <a:pt x="1290" y="9155"/>
                </a:lnTo>
                <a:lnTo>
                  <a:pt x="1288" y="9117"/>
                </a:lnTo>
                <a:lnTo>
                  <a:pt x="1287" y="9024"/>
                </a:lnTo>
                <a:lnTo>
                  <a:pt x="1287" y="8919"/>
                </a:lnTo>
                <a:lnTo>
                  <a:pt x="1287" y="8700"/>
                </a:lnTo>
                <a:lnTo>
                  <a:pt x="1288" y="8519"/>
                </a:lnTo>
                <a:lnTo>
                  <a:pt x="1288" y="8434"/>
                </a:lnTo>
                <a:lnTo>
                  <a:pt x="1284" y="8330"/>
                </a:lnTo>
                <a:lnTo>
                  <a:pt x="1281" y="8212"/>
                </a:lnTo>
                <a:lnTo>
                  <a:pt x="1274" y="8088"/>
                </a:lnTo>
                <a:lnTo>
                  <a:pt x="1267" y="7964"/>
                </a:lnTo>
                <a:lnTo>
                  <a:pt x="1262" y="7905"/>
                </a:lnTo>
                <a:lnTo>
                  <a:pt x="1256" y="7848"/>
                </a:lnTo>
                <a:lnTo>
                  <a:pt x="1251" y="7794"/>
                </a:lnTo>
                <a:lnTo>
                  <a:pt x="1244" y="7745"/>
                </a:lnTo>
                <a:lnTo>
                  <a:pt x="1237" y="7701"/>
                </a:lnTo>
                <a:lnTo>
                  <a:pt x="1231" y="7663"/>
                </a:lnTo>
                <a:lnTo>
                  <a:pt x="1223" y="7629"/>
                </a:lnTo>
                <a:lnTo>
                  <a:pt x="1217" y="7594"/>
                </a:lnTo>
                <a:lnTo>
                  <a:pt x="1213" y="7559"/>
                </a:lnTo>
                <a:lnTo>
                  <a:pt x="1210" y="7526"/>
                </a:lnTo>
                <a:lnTo>
                  <a:pt x="1206" y="7492"/>
                </a:lnTo>
                <a:lnTo>
                  <a:pt x="1204" y="7459"/>
                </a:lnTo>
                <a:lnTo>
                  <a:pt x="1203" y="7397"/>
                </a:lnTo>
                <a:lnTo>
                  <a:pt x="1203" y="7340"/>
                </a:lnTo>
                <a:lnTo>
                  <a:pt x="1204" y="7291"/>
                </a:lnTo>
                <a:lnTo>
                  <a:pt x="1205" y="7223"/>
                </a:lnTo>
                <a:lnTo>
                  <a:pt x="1206" y="7203"/>
                </a:lnTo>
                <a:lnTo>
                  <a:pt x="1207" y="7187"/>
                </a:lnTo>
                <a:lnTo>
                  <a:pt x="1210" y="7180"/>
                </a:lnTo>
                <a:lnTo>
                  <a:pt x="1212" y="7174"/>
                </a:lnTo>
                <a:lnTo>
                  <a:pt x="1214" y="7168"/>
                </a:lnTo>
                <a:lnTo>
                  <a:pt x="1217" y="7164"/>
                </a:lnTo>
                <a:lnTo>
                  <a:pt x="1221" y="7159"/>
                </a:lnTo>
                <a:lnTo>
                  <a:pt x="1225" y="7156"/>
                </a:lnTo>
                <a:lnTo>
                  <a:pt x="1231" y="7154"/>
                </a:lnTo>
                <a:lnTo>
                  <a:pt x="1237" y="7152"/>
                </a:lnTo>
                <a:lnTo>
                  <a:pt x="1244" y="7149"/>
                </a:lnTo>
                <a:lnTo>
                  <a:pt x="1252" y="7148"/>
                </a:lnTo>
                <a:lnTo>
                  <a:pt x="1272" y="7148"/>
                </a:lnTo>
                <a:lnTo>
                  <a:pt x="1297" y="7149"/>
                </a:lnTo>
                <a:lnTo>
                  <a:pt x="1326" y="7153"/>
                </a:lnTo>
                <a:lnTo>
                  <a:pt x="1397" y="7163"/>
                </a:lnTo>
                <a:lnTo>
                  <a:pt x="1436" y="7166"/>
                </a:lnTo>
                <a:lnTo>
                  <a:pt x="1476" y="7168"/>
                </a:lnTo>
                <a:lnTo>
                  <a:pt x="1497" y="7169"/>
                </a:lnTo>
                <a:lnTo>
                  <a:pt x="1516" y="7168"/>
                </a:lnTo>
                <a:lnTo>
                  <a:pt x="1535" y="7167"/>
                </a:lnTo>
                <a:lnTo>
                  <a:pt x="1554" y="7165"/>
                </a:lnTo>
                <a:lnTo>
                  <a:pt x="1588" y="7159"/>
                </a:lnTo>
                <a:lnTo>
                  <a:pt x="1618" y="7156"/>
                </a:lnTo>
                <a:lnTo>
                  <a:pt x="1643" y="7155"/>
                </a:lnTo>
                <a:lnTo>
                  <a:pt x="1654" y="7156"/>
                </a:lnTo>
                <a:lnTo>
                  <a:pt x="1664" y="7157"/>
                </a:lnTo>
                <a:lnTo>
                  <a:pt x="1673" y="7159"/>
                </a:lnTo>
                <a:lnTo>
                  <a:pt x="1681" y="7162"/>
                </a:lnTo>
                <a:lnTo>
                  <a:pt x="1689" y="7165"/>
                </a:lnTo>
                <a:lnTo>
                  <a:pt x="1694" y="7171"/>
                </a:lnTo>
                <a:lnTo>
                  <a:pt x="1700" y="7176"/>
                </a:lnTo>
                <a:lnTo>
                  <a:pt x="1704" y="7183"/>
                </a:lnTo>
                <a:lnTo>
                  <a:pt x="1709" y="7190"/>
                </a:lnTo>
                <a:lnTo>
                  <a:pt x="1712" y="7199"/>
                </a:lnTo>
                <a:lnTo>
                  <a:pt x="1717" y="7209"/>
                </a:lnTo>
                <a:lnTo>
                  <a:pt x="1721" y="7221"/>
                </a:lnTo>
                <a:lnTo>
                  <a:pt x="1736" y="7248"/>
                </a:lnTo>
                <a:lnTo>
                  <a:pt x="1753" y="7279"/>
                </a:lnTo>
                <a:lnTo>
                  <a:pt x="1774" y="7312"/>
                </a:lnTo>
                <a:lnTo>
                  <a:pt x="1816" y="7380"/>
                </a:lnTo>
                <a:lnTo>
                  <a:pt x="1853" y="7439"/>
                </a:lnTo>
                <a:lnTo>
                  <a:pt x="1869" y="7467"/>
                </a:lnTo>
                <a:lnTo>
                  <a:pt x="1884" y="7500"/>
                </a:lnTo>
                <a:lnTo>
                  <a:pt x="1900" y="7537"/>
                </a:lnTo>
                <a:lnTo>
                  <a:pt x="1914" y="7576"/>
                </a:lnTo>
                <a:lnTo>
                  <a:pt x="1928" y="7615"/>
                </a:lnTo>
                <a:lnTo>
                  <a:pt x="1939" y="7651"/>
                </a:lnTo>
                <a:lnTo>
                  <a:pt x="1947" y="7684"/>
                </a:lnTo>
                <a:lnTo>
                  <a:pt x="1952" y="7712"/>
                </a:lnTo>
                <a:lnTo>
                  <a:pt x="1955" y="7729"/>
                </a:lnTo>
                <a:lnTo>
                  <a:pt x="1960" y="7755"/>
                </a:lnTo>
                <a:lnTo>
                  <a:pt x="1978" y="7829"/>
                </a:lnTo>
                <a:lnTo>
                  <a:pt x="2005" y="7929"/>
                </a:lnTo>
                <a:lnTo>
                  <a:pt x="2022" y="7987"/>
                </a:lnTo>
                <a:lnTo>
                  <a:pt x="2041" y="8051"/>
                </a:lnTo>
                <a:lnTo>
                  <a:pt x="2061" y="8118"/>
                </a:lnTo>
                <a:lnTo>
                  <a:pt x="2084" y="8188"/>
                </a:lnTo>
                <a:lnTo>
                  <a:pt x="2109" y="8262"/>
                </a:lnTo>
                <a:lnTo>
                  <a:pt x="2135" y="8338"/>
                </a:lnTo>
                <a:lnTo>
                  <a:pt x="2163" y="8415"/>
                </a:lnTo>
                <a:lnTo>
                  <a:pt x="2194" y="8493"/>
                </a:lnTo>
                <a:lnTo>
                  <a:pt x="2226" y="8573"/>
                </a:lnTo>
                <a:lnTo>
                  <a:pt x="2259" y="8651"/>
                </a:lnTo>
                <a:lnTo>
                  <a:pt x="2324" y="8799"/>
                </a:lnTo>
                <a:lnTo>
                  <a:pt x="2382" y="8933"/>
                </a:lnTo>
                <a:lnTo>
                  <a:pt x="2433" y="9053"/>
                </a:lnTo>
                <a:lnTo>
                  <a:pt x="2474" y="9157"/>
                </a:lnTo>
                <a:lnTo>
                  <a:pt x="2508" y="9245"/>
                </a:lnTo>
                <a:lnTo>
                  <a:pt x="2533" y="9315"/>
                </a:lnTo>
                <a:lnTo>
                  <a:pt x="2543" y="9346"/>
                </a:lnTo>
                <a:lnTo>
                  <a:pt x="2550" y="9370"/>
                </a:lnTo>
                <a:lnTo>
                  <a:pt x="2555" y="9390"/>
                </a:lnTo>
                <a:lnTo>
                  <a:pt x="2558" y="9407"/>
                </a:lnTo>
                <a:lnTo>
                  <a:pt x="2561" y="9436"/>
                </a:lnTo>
                <a:lnTo>
                  <a:pt x="2563" y="9466"/>
                </a:lnTo>
                <a:lnTo>
                  <a:pt x="2564" y="9498"/>
                </a:lnTo>
                <a:lnTo>
                  <a:pt x="2564" y="9528"/>
                </a:lnTo>
                <a:lnTo>
                  <a:pt x="2563" y="9542"/>
                </a:lnTo>
                <a:lnTo>
                  <a:pt x="2561" y="9557"/>
                </a:lnTo>
                <a:lnTo>
                  <a:pt x="2559" y="9570"/>
                </a:lnTo>
                <a:lnTo>
                  <a:pt x="2555" y="9582"/>
                </a:lnTo>
                <a:lnTo>
                  <a:pt x="2552" y="9595"/>
                </a:lnTo>
                <a:lnTo>
                  <a:pt x="2546" y="9605"/>
                </a:lnTo>
                <a:lnTo>
                  <a:pt x="2541" y="9615"/>
                </a:lnTo>
                <a:lnTo>
                  <a:pt x="2533" y="9623"/>
                </a:lnTo>
                <a:lnTo>
                  <a:pt x="2519" y="9639"/>
                </a:lnTo>
                <a:lnTo>
                  <a:pt x="2504" y="9657"/>
                </a:lnTo>
                <a:lnTo>
                  <a:pt x="2491" y="9675"/>
                </a:lnTo>
                <a:lnTo>
                  <a:pt x="2479" y="9694"/>
                </a:lnTo>
                <a:lnTo>
                  <a:pt x="2469" y="9714"/>
                </a:lnTo>
                <a:lnTo>
                  <a:pt x="2462" y="9733"/>
                </a:lnTo>
                <a:lnTo>
                  <a:pt x="2455" y="9753"/>
                </a:lnTo>
                <a:lnTo>
                  <a:pt x="2450" y="9772"/>
                </a:lnTo>
                <a:lnTo>
                  <a:pt x="2449" y="9782"/>
                </a:lnTo>
                <a:lnTo>
                  <a:pt x="2449" y="9794"/>
                </a:lnTo>
                <a:lnTo>
                  <a:pt x="2450" y="9806"/>
                </a:lnTo>
                <a:lnTo>
                  <a:pt x="2453" y="9819"/>
                </a:lnTo>
                <a:lnTo>
                  <a:pt x="2459" y="9848"/>
                </a:lnTo>
                <a:lnTo>
                  <a:pt x="2469" y="9880"/>
                </a:lnTo>
                <a:lnTo>
                  <a:pt x="2481" y="9912"/>
                </a:lnTo>
                <a:lnTo>
                  <a:pt x="2495" y="9944"/>
                </a:lnTo>
                <a:lnTo>
                  <a:pt x="2510" y="9976"/>
                </a:lnTo>
                <a:lnTo>
                  <a:pt x="2525" y="10005"/>
                </a:lnTo>
                <a:lnTo>
                  <a:pt x="2557" y="10062"/>
                </a:lnTo>
                <a:lnTo>
                  <a:pt x="2572" y="10091"/>
                </a:lnTo>
                <a:lnTo>
                  <a:pt x="2587" y="10120"/>
                </a:lnTo>
                <a:lnTo>
                  <a:pt x="2599" y="10149"/>
                </a:lnTo>
                <a:lnTo>
                  <a:pt x="2609" y="10177"/>
                </a:lnTo>
                <a:lnTo>
                  <a:pt x="2612" y="10190"/>
                </a:lnTo>
                <a:lnTo>
                  <a:pt x="2615" y="10204"/>
                </a:lnTo>
                <a:lnTo>
                  <a:pt x="2617" y="10217"/>
                </a:lnTo>
                <a:lnTo>
                  <a:pt x="2617" y="10229"/>
                </a:lnTo>
                <a:lnTo>
                  <a:pt x="2618" y="10258"/>
                </a:lnTo>
                <a:lnTo>
                  <a:pt x="2620" y="10293"/>
                </a:lnTo>
                <a:lnTo>
                  <a:pt x="2626" y="10370"/>
                </a:lnTo>
                <a:lnTo>
                  <a:pt x="2634" y="10460"/>
                </a:lnTo>
                <a:lnTo>
                  <a:pt x="2699" y="10478"/>
                </a:lnTo>
                <a:lnTo>
                  <a:pt x="2703" y="10458"/>
                </a:lnTo>
                <a:lnTo>
                  <a:pt x="2706" y="10439"/>
                </a:lnTo>
                <a:lnTo>
                  <a:pt x="2711" y="10418"/>
                </a:lnTo>
                <a:lnTo>
                  <a:pt x="2715" y="10399"/>
                </a:lnTo>
                <a:lnTo>
                  <a:pt x="2717" y="10392"/>
                </a:lnTo>
                <a:lnTo>
                  <a:pt x="2721" y="10387"/>
                </a:lnTo>
                <a:lnTo>
                  <a:pt x="2724" y="10383"/>
                </a:lnTo>
                <a:lnTo>
                  <a:pt x="2725" y="10383"/>
                </a:lnTo>
                <a:lnTo>
                  <a:pt x="2726" y="10383"/>
                </a:lnTo>
                <a:lnTo>
                  <a:pt x="2730" y="10388"/>
                </a:lnTo>
                <a:lnTo>
                  <a:pt x="2733" y="10395"/>
                </a:lnTo>
                <a:lnTo>
                  <a:pt x="2735" y="10399"/>
                </a:lnTo>
                <a:lnTo>
                  <a:pt x="2739" y="10405"/>
                </a:lnTo>
                <a:lnTo>
                  <a:pt x="2748" y="10416"/>
                </a:lnTo>
                <a:lnTo>
                  <a:pt x="2762" y="10428"/>
                </a:lnTo>
                <a:lnTo>
                  <a:pt x="2778" y="10440"/>
                </a:lnTo>
                <a:lnTo>
                  <a:pt x="2798" y="10454"/>
                </a:lnTo>
                <a:lnTo>
                  <a:pt x="2819" y="10466"/>
                </a:lnTo>
                <a:lnTo>
                  <a:pt x="2841" y="10479"/>
                </a:lnTo>
                <a:lnTo>
                  <a:pt x="2865" y="10493"/>
                </a:lnTo>
                <a:lnTo>
                  <a:pt x="2912" y="10516"/>
                </a:lnTo>
                <a:lnTo>
                  <a:pt x="2956" y="10535"/>
                </a:lnTo>
                <a:lnTo>
                  <a:pt x="2975" y="10542"/>
                </a:lnTo>
                <a:lnTo>
                  <a:pt x="2992" y="10548"/>
                </a:lnTo>
                <a:lnTo>
                  <a:pt x="3006" y="10552"/>
                </a:lnTo>
                <a:lnTo>
                  <a:pt x="3016" y="10553"/>
                </a:lnTo>
                <a:lnTo>
                  <a:pt x="3214" y="10553"/>
                </a:lnTo>
                <a:lnTo>
                  <a:pt x="3223" y="10552"/>
                </a:lnTo>
                <a:lnTo>
                  <a:pt x="3231" y="10550"/>
                </a:lnTo>
                <a:lnTo>
                  <a:pt x="3239" y="10546"/>
                </a:lnTo>
                <a:lnTo>
                  <a:pt x="3245" y="10542"/>
                </a:lnTo>
                <a:lnTo>
                  <a:pt x="3250" y="10536"/>
                </a:lnTo>
                <a:lnTo>
                  <a:pt x="3255" y="10530"/>
                </a:lnTo>
                <a:lnTo>
                  <a:pt x="3259" y="10523"/>
                </a:lnTo>
                <a:lnTo>
                  <a:pt x="3262" y="10515"/>
                </a:lnTo>
                <a:lnTo>
                  <a:pt x="3268" y="10498"/>
                </a:lnTo>
                <a:lnTo>
                  <a:pt x="3270" y="10482"/>
                </a:lnTo>
                <a:lnTo>
                  <a:pt x="3272" y="10466"/>
                </a:lnTo>
                <a:lnTo>
                  <a:pt x="3272" y="10453"/>
                </a:lnTo>
                <a:lnTo>
                  <a:pt x="3272" y="10440"/>
                </a:lnTo>
                <a:lnTo>
                  <a:pt x="3272" y="10427"/>
                </a:lnTo>
                <a:lnTo>
                  <a:pt x="3270" y="10415"/>
                </a:lnTo>
                <a:lnTo>
                  <a:pt x="3267" y="10401"/>
                </a:lnTo>
                <a:lnTo>
                  <a:pt x="3261" y="10388"/>
                </a:lnTo>
                <a:lnTo>
                  <a:pt x="3252" y="10374"/>
                </a:lnTo>
                <a:lnTo>
                  <a:pt x="3240" y="10360"/>
                </a:lnTo>
                <a:lnTo>
                  <a:pt x="3223" y="10345"/>
                </a:lnTo>
                <a:lnTo>
                  <a:pt x="3203" y="10328"/>
                </a:lnTo>
                <a:lnTo>
                  <a:pt x="3184" y="10307"/>
                </a:lnTo>
                <a:lnTo>
                  <a:pt x="3164" y="10284"/>
                </a:lnTo>
                <a:lnTo>
                  <a:pt x="3144" y="10257"/>
                </a:lnTo>
                <a:lnTo>
                  <a:pt x="3125" y="10228"/>
                </a:lnTo>
                <a:lnTo>
                  <a:pt x="3107" y="10195"/>
                </a:lnTo>
                <a:lnTo>
                  <a:pt x="3089" y="10159"/>
                </a:lnTo>
                <a:lnTo>
                  <a:pt x="3073" y="10121"/>
                </a:lnTo>
                <a:lnTo>
                  <a:pt x="3066" y="10100"/>
                </a:lnTo>
                <a:lnTo>
                  <a:pt x="3058" y="10076"/>
                </a:lnTo>
                <a:lnTo>
                  <a:pt x="3045" y="10027"/>
                </a:lnTo>
                <a:lnTo>
                  <a:pt x="3032" y="9975"/>
                </a:lnTo>
                <a:lnTo>
                  <a:pt x="3019" y="9921"/>
                </a:lnTo>
                <a:lnTo>
                  <a:pt x="3007" y="9867"/>
                </a:lnTo>
                <a:lnTo>
                  <a:pt x="2994" y="9818"/>
                </a:lnTo>
                <a:lnTo>
                  <a:pt x="2988" y="9796"/>
                </a:lnTo>
                <a:lnTo>
                  <a:pt x="2980" y="9775"/>
                </a:lnTo>
                <a:lnTo>
                  <a:pt x="2973" y="9756"/>
                </a:lnTo>
                <a:lnTo>
                  <a:pt x="2965" y="9739"/>
                </a:lnTo>
                <a:lnTo>
                  <a:pt x="2959" y="9723"/>
                </a:lnTo>
                <a:lnTo>
                  <a:pt x="2952" y="9708"/>
                </a:lnTo>
                <a:lnTo>
                  <a:pt x="2942" y="9677"/>
                </a:lnTo>
                <a:lnTo>
                  <a:pt x="2934" y="9647"/>
                </a:lnTo>
                <a:lnTo>
                  <a:pt x="2927" y="9618"/>
                </a:lnTo>
                <a:lnTo>
                  <a:pt x="2918" y="9566"/>
                </a:lnTo>
                <a:lnTo>
                  <a:pt x="2913" y="9543"/>
                </a:lnTo>
                <a:lnTo>
                  <a:pt x="2907" y="9522"/>
                </a:lnTo>
                <a:lnTo>
                  <a:pt x="2899" y="9501"/>
                </a:lnTo>
                <a:lnTo>
                  <a:pt x="2887" y="9473"/>
                </a:lnTo>
                <a:lnTo>
                  <a:pt x="2859" y="9407"/>
                </a:lnTo>
                <a:lnTo>
                  <a:pt x="2846" y="9374"/>
                </a:lnTo>
                <a:lnTo>
                  <a:pt x="2835" y="9342"/>
                </a:lnTo>
                <a:lnTo>
                  <a:pt x="2830" y="9328"/>
                </a:lnTo>
                <a:lnTo>
                  <a:pt x="2827" y="9313"/>
                </a:lnTo>
                <a:lnTo>
                  <a:pt x="2825" y="9302"/>
                </a:lnTo>
                <a:lnTo>
                  <a:pt x="2823" y="9291"/>
                </a:lnTo>
                <a:lnTo>
                  <a:pt x="2821" y="9252"/>
                </a:lnTo>
                <a:lnTo>
                  <a:pt x="2816" y="9176"/>
                </a:lnTo>
                <a:lnTo>
                  <a:pt x="2804" y="9072"/>
                </a:lnTo>
                <a:lnTo>
                  <a:pt x="2792" y="8949"/>
                </a:lnTo>
                <a:lnTo>
                  <a:pt x="2775" y="8815"/>
                </a:lnTo>
                <a:lnTo>
                  <a:pt x="2758" y="8678"/>
                </a:lnTo>
                <a:lnTo>
                  <a:pt x="2748" y="8611"/>
                </a:lnTo>
                <a:lnTo>
                  <a:pt x="2737" y="8546"/>
                </a:lnTo>
                <a:lnTo>
                  <a:pt x="2727" y="8484"/>
                </a:lnTo>
                <a:lnTo>
                  <a:pt x="2716" y="8427"/>
                </a:lnTo>
                <a:lnTo>
                  <a:pt x="2693" y="8308"/>
                </a:lnTo>
                <a:lnTo>
                  <a:pt x="2667" y="8172"/>
                </a:lnTo>
                <a:lnTo>
                  <a:pt x="2639" y="8026"/>
                </a:lnTo>
                <a:lnTo>
                  <a:pt x="2610" y="7880"/>
                </a:lnTo>
                <a:lnTo>
                  <a:pt x="2596" y="7808"/>
                </a:lnTo>
                <a:lnTo>
                  <a:pt x="2580" y="7740"/>
                </a:lnTo>
                <a:lnTo>
                  <a:pt x="2565" y="7676"/>
                </a:lnTo>
                <a:lnTo>
                  <a:pt x="2550" y="7615"/>
                </a:lnTo>
                <a:lnTo>
                  <a:pt x="2535" y="7560"/>
                </a:lnTo>
                <a:lnTo>
                  <a:pt x="2521" y="7511"/>
                </a:lnTo>
                <a:lnTo>
                  <a:pt x="2506" y="7471"/>
                </a:lnTo>
                <a:lnTo>
                  <a:pt x="2498" y="7453"/>
                </a:lnTo>
                <a:lnTo>
                  <a:pt x="2492" y="7439"/>
                </a:lnTo>
                <a:lnTo>
                  <a:pt x="2444" y="7342"/>
                </a:lnTo>
                <a:lnTo>
                  <a:pt x="2425" y="7301"/>
                </a:lnTo>
                <a:lnTo>
                  <a:pt x="2409" y="7267"/>
                </a:lnTo>
                <a:lnTo>
                  <a:pt x="2397" y="7235"/>
                </a:lnTo>
                <a:lnTo>
                  <a:pt x="2387" y="7207"/>
                </a:lnTo>
                <a:lnTo>
                  <a:pt x="2380" y="7182"/>
                </a:lnTo>
                <a:lnTo>
                  <a:pt x="2377" y="7156"/>
                </a:lnTo>
                <a:lnTo>
                  <a:pt x="2372" y="7132"/>
                </a:lnTo>
                <a:lnTo>
                  <a:pt x="2366" y="7106"/>
                </a:lnTo>
                <a:lnTo>
                  <a:pt x="2359" y="7080"/>
                </a:lnTo>
                <a:lnTo>
                  <a:pt x="2351" y="7054"/>
                </a:lnTo>
                <a:lnTo>
                  <a:pt x="2336" y="7004"/>
                </a:lnTo>
                <a:lnTo>
                  <a:pt x="2331" y="6981"/>
                </a:lnTo>
                <a:lnTo>
                  <a:pt x="2326" y="6957"/>
                </a:lnTo>
                <a:lnTo>
                  <a:pt x="2325" y="6940"/>
                </a:lnTo>
                <a:lnTo>
                  <a:pt x="2325" y="6911"/>
                </a:lnTo>
                <a:lnTo>
                  <a:pt x="2328" y="6825"/>
                </a:lnTo>
                <a:lnTo>
                  <a:pt x="2336" y="6582"/>
                </a:lnTo>
                <a:lnTo>
                  <a:pt x="2341" y="6448"/>
                </a:lnTo>
                <a:lnTo>
                  <a:pt x="2342" y="6383"/>
                </a:lnTo>
                <a:lnTo>
                  <a:pt x="2343" y="6322"/>
                </a:lnTo>
                <a:lnTo>
                  <a:pt x="2342" y="6266"/>
                </a:lnTo>
                <a:lnTo>
                  <a:pt x="2341" y="6217"/>
                </a:lnTo>
                <a:lnTo>
                  <a:pt x="2339" y="6175"/>
                </a:lnTo>
                <a:lnTo>
                  <a:pt x="2336" y="6159"/>
                </a:lnTo>
                <a:lnTo>
                  <a:pt x="2334" y="6144"/>
                </a:lnTo>
                <a:lnTo>
                  <a:pt x="2325" y="6083"/>
                </a:lnTo>
                <a:lnTo>
                  <a:pt x="2313" y="6005"/>
                </a:lnTo>
                <a:lnTo>
                  <a:pt x="2290" y="5830"/>
                </a:lnTo>
                <a:lnTo>
                  <a:pt x="2250" y="5530"/>
                </a:lnTo>
                <a:lnTo>
                  <a:pt x="2242" y="5451"/>
                </a:lnTo>
                <a:lnTo>
                  <a:pt x="2228" y="5322"/>
                </a:lnTo>
                <a:lnTo>
                  <a:pt x="2192" y="4975"/>
                </a:lnTo>
                <a:lnTo>
                  <a:pt x="2172" y="4795"/>
                </a:lnTo>
                <a:lnTo>
                  <a:pt x="2154" y="4629"/>
                </a:lnTo>
                <a:lnTo>
                  <a:pt x="2139" y="4497"/>
                </a:lnTo>
                <a:lnTo>
                  <a:pt x="2132" y="4449"/>
                </a:lnTo>
                <a:lnTo>
                  <a:pt x="2127" y="4417"/>
                </a:lnTo>
                <a:lnTo>
                  <a:pt x="2119" y="4366"/>
                </a:lnTo>
                <a:lnTo>
                  <a:pt x="2112" y="4312"/>
                </a:lnTo>
                <a:lnTo>
                  <a:pt x="2100" y="4205"/>
                </a:lnTo>
                <a:lnTo>
                  <a:pt x="2093" y="4153"/>
                </a:lnTo>
                <a:lnTo>
                  <a:pt x="2085" y="4104"/>
                </a:lnTo>
                <a:lnTo>
                  <a:pt x="2080" y="4081"/>
                </a:lnTo>
                <a:lnTo>
                  <a:pt x="2074" y="4058"/>
                </a:lnTo>
                <a:lnTo>
                  <a:pt x="2068" y="4038"/>
                </a:lnTo>
                <a:lnTo>
                  <a:pt x="2061" y="4018"/>
                </a:lnTo>
                <a:lnTo>
                  <a:pt x="2054" y="3999"/>
                </a:lnTo>
                <a:lnTo>
                  <a:pt x="2048" y="3980"/>
                </a:lnTo>
                <a:lnTo>
                  <a:pt x="2045" y="3961"/>
                </a:lnTo>
                <a:lnTo>
                  <a:pt x="2043" y="3941"/>
                </a:lnTo>
                <a:lnTo>
                  <a:pt x="2042" y="3921"/>
                </a:lnTo>
                <a:lnTo>
                  <a:pt x="2043" y="3901"/>
                </a:lnTo>
                <a:lnTo>
                  <a:pt x="2044" y="3881"/>
                </a:lnTo>
                <a:lnTo>
                  <a:pt x="2047" y="3861"/>
                </a:lnTo>
                <a:lnTo>
                  <a:pt x="2052" y="3839"/>
                </a:lnTo>
                <a:lnTo>
                  <a:pt x="2056" y="3818"/>
                </a:lnTo>
                <a:lnTo>
                  <a:pt x="2062" y="3798"/>
                </a:lnTo>
                <a:lnTo>
                  <a:pt x="2068" y="3777"/>
                </a:lnTo>
                <a:lnTo>
                  <a:pt x="2084" y="3736"/>
                </a:lnTo>
                <a:lnTo>
                  <a:pt x="2102" y="3694"/>
                </a:lnTo>
                <a:lnTo>
                  <a:pt x="2112" y="3672"/>
                </a:lnTo>
                <a:lnTo>
                  <a:pt x="2122" y="3644"/>
                </a:lnTo>
                <a:lnTo>
                  <a:pt x="2133" y="3612"/>
                </a:lnTo>
                <a:lnTo>
                  <a:pt x="2144" y="3576"/>
                </a:lnTo>
                <a:lnTo>
                  <a:pt x="2168" y="3496"/>
                </a:lnTo>
                <a:lnTo>
                  <a:pt x="2192" y="3410"/>
                </a:lnTo>
                <a:lnTo>
                  <a:pt x="2240" y="3235"/>
                </a:lnTo>
                <a:lnTo>
                  <a:pt x="2264" y="3156"/>
                </a:lnTo>
                <a:lnTo>
                  <a:pt x="2284" y="3089"/>
                </a:lnTo>
                <a:lnTo>
                  <a:pt x="2294" y="3054"/>
                </a:lnTo>
                <a:lnTo>
                  <a:pt x="2306" y="3011"/>
                </a:lnTo>
                <a:lnTo>
                  <a:pt x="2320" y="2959"/>
                </a:lnTo>
                <a:lnTo>
                  <a:pt x="2333" y="2902"/>
                </a:lnTo>
                <a:lnTo>
                  <a:pt x="2348" y="2840"/>
                </a:lnTo>
                <a:lnTo>
                  <a:pt x="2362" y="2773"/>
                </a:lnTo>
                <a:lnTo>
                  <a:pt x="2377" y="2703"/>
                </a:lnTo>
                <a:lnTo>
                  <a:pt x="2390" y="2633"/>
                </a:lnTo>
                <a:lnTo>
                  <a:pt x="2403" y="2561"/>
                </a:lnTo>
                <a:lnTo>
                  <a:pt x="2415" y="2492"/>
                </a:lnTo>
                <a:lnTo>
                  <a:pt x="2424" y="2424"/>
                </a:lnTo>
                <a:lnTo>
                  <a:pt x="2431" y="2359"/>
                </a:lnTo>
                <a:lnTo>
                  <a:pt x="2437" y="2299"/>
                </a:lnTo>
                <a:lnTo>
                  <a:pt x="2438" y="2271"/>
                </a:lnTo>
                <a:lnTo>
                  <a:pt x="2439" y="2245"/>
                </a:lnTo>
                <a:lnTo>
                  <a:pt x="2439" y="2221"/>
                </a:lnTo>
                <a:lnTo>
                  <a:pt x="2438" y="2197"/>
                </a:lnTo>
                <a:lnTo>
                  <a:pt x="2437" y="2177"/>
                </a:lnTo>
                <a:lnTo>
                  <a:pt x="2434" y="2159"/>
                </a:lnTo>
                <a:lnTo>
                  <a:pt x="2420" y="2088"/>
                </a:lnTo>
                <a:lnTo>
                  <a:pt x="2411" y="2052"/>
                </a:lnTo>
                <a:lnTo>
                  <a:pt x="2402" y="2016"/>
                </a:lnTo>
                <a:lnTo>
                  <a:pt x="2393" y="1981"/>
                </a:lnTo>
                <a:lnTo>
                  <a:pt x="2382" y="1945"/>
                </a:lnTo>
                <a:lnTo>
                  <a:pt x="2371" y="1911"/>
                </a:lnTo>
                <a:lnTo>
                  <a:pt x="2359" y="1878"/>
                </a:lnTo>
                <a:lnTo>
                  <a:pt x="2347" y="1846"/>
                </a:lnTo>
                <a:lnTo>
                  <a:pt x="2332" y="1819"/>
                </a:lnTo>
                <a:lnTo>
                  <a:pt x="2317" y="1792"/>
                </a:lnTo>
                <a:lnTo>
                  <a:pt x="2303" y="1768"/>
                </a:lnTo>
                <a:lnTo>
                  <a:pt x="2295" y="1757"/>
                </a:lnTo>
                <a:lnTo>
                  <a:pt x="2286" y="1748"/>
                </a:lnTo>
                <a:lnTo>
                  <a:pt x="2278" y="1739"/>
                </a:lnTo>
                <a:lnTo>
                  <a:pt x="2269" y="1731"/>
                </a:lnTo>
                <a:lnTo>
                  <a:pt x="2262" y="1724"/>
                </a:lnTo>
                <a:lnTo>
                  <a:pt x="2253" y="1718"/>
                </a:lnTo>
                <a:lnTo>
                  <a:pt x="2244" y="1714"/>
                </a:lnTo>
                <a:lnTo>
                  <a:pt x="2235" y="1710"/>
                </a:lnTo>
                <a:lnTo>
                  <a:pt x="2197" y="1697"/>
                </a:lnTo>
                <a:lnTo>
                  <a:pt x="2159" y="1682"/>
                </a:lnTo>
                <a:lnTo>
                  <a:pt x="2089" y="1655"/>
                </a:lnTo>
                <a:lnTo>
                  <a:pt x="2027" y="1632"/>
                </a:lnTo>
                <a:lnTo>
                  <a:pt x="2004" y="1624"/>
                </a:lnTo>
                <a:lnTo>
                  <a:pt x="1985" y="1619"/>
                </a:lnTo>
                <a:lnTo>
                  <a:pt x="1970" y="1616"/>
                </a:lnTo>
                <a:lnTo>
                  <a:pt x="1955" y="1616"/>
                </a:lnTo>
                <a:lnTo>
                  <a:pt x="1928" y="1616"/>
                </a:lnTo>
                <a:lnTo>
                  <a:pt x="1915" y="1616"/>
                </a:lnTo>
                <a:lnTo>
                  <a:pt x="1906" y="1614"/>
                </a:lnTo>
                <a:lnTo>
                  <a:pt x="1902" y="1612"/>
                </a:lnTo>
                <a:lnTo>
                  <a:pt x="1899" y="1610"/>
                </a:lnTo>
                <a:lnTo>
                  <a:pt x="1896" y="1606"/>
                </a:lnTo>
                <a:lnTo>
                  <a:pt x="1894" y="1602"/>
                </a:lnTo>
                <a:lnTo>
                  <a:pt x="1892" y="1596"/>
                </a:lnTo>
                <a:lnTo>
                  <a:pt x="1886" y="1590"/>
                </a:lnTo>
                <a:lnTo>
                  <a:pt x="1872" y="1572"/>
                </a:lnTo>
                <a:lnTo>
                  <a:pt x="1853" y="1549"/>
                </a:lnTo>
                <a:lnTo>
                  <a:pt x="1831" y="1525"/>
                </a:lnTo>
                <a:lnTo>
                  <a:pt x="1785" y="1476"/>
                </a:lnTo>
                <a:lnTo>
                  <a:pt x="1767" y="1453"/>
                </a:lnTo>
                <a:lnTo>
                  <a:pt x="1759" y="1444"/>
                </a:lnTo>
                <a:lnTo>
                  <a:pt x="1753" y="1435"/>
                </a:lnTo>
                <a:lnTo>
                  <a:pt x="1749" y="1429"/>
                </a:lnTo>
                <a:lnTo>
                  <a:pt x="1742" y="1421"/>
                </a:lnTo>
                <a:lnTo>
                  <a:pt x="1736" y="1415"/>
                </a:lnTo>
                <a:lnTo>
                  <a:pt x="1728" y="1410"/>
                </a:lnTo>
                <a:lnTo>
                  <a:pt x="1711" y="1400"/>
                </a:lnTo>
                <a:lnTo>
                  <a:pt x="1694" y="1391"/>
                </a:lnTo>
                <a:lnTo>
                  <a:pt x="1679" y="1385"/>
                </a:lnTo>
                <a:lnTo>
                  <a:pt x="1665" y="1381"/>
                </a:lnTo>
                <a:lnTo>
                  <a:pt x="1653" y="1377"/>
                </a:lnTo>
                <a:lnTo>
                  <a:pt x="1653" y="1178"/>
                </a:lnTo>
                <a:lnTo>
                  <a:pt x="1654" y="1167"/>
                </a:lnTo>
                <a:lnTo>
                  <a:pt x="1656" y="1156"/>
                </a:lnTo>
                <a:lnTo>
                  <a:pt x="1661" y="1144"/>
                </a:lnTo>
                <a:lnTo>
                  <a:pt x="1665" y="1133"/>
                </a:lnTo>
                <a:lnTo>
                  <a:pt x="1672" y="1120"/>
                </a:lnTo>
                <a:lnTo>
                  <a:pt x="1679" y="1109"/>
                </a:lnTo>
                <a:lnTo>
                  <a:pt x="1694" y="1086"/>
                </a:lnTo>
                <a:lnTo>
                  <a:pt x="1711" y="1065"/>
                </a:lnTo>
                <a:lnTo>
                  <a:pt x="1728" y="1044"/>
                </a:lnTo>
                <a:lnTo>
                  <a:pt x="1742" y="1027"/>
                </a:lnTo>
                <a:lnTo>
                  <a:pt x="1753" y="1013"/>
                </a:lnTo>
                <a:lnTo>
                  <a:pt x="1842" y="892"/>
                </a:lnTo>
                <a:lnTo>
                  <a:pt x="1896" y="819"/>
                </a:lnTo>
                <a:lnTo>
                  <a:pt x="1919" y="790"/>
                </a:lnTo>
                <a:lnTo>
                  <a:pt x="1936" y="772"/>
                </a:lnTo>
                <a:lnTo>
                  <a:pt x="1941" y="764"/>
                </a:lnTo>
                <a:lnTo>
                  <a:pt x="1947" y="755"/>
                </a:lnTo>
                <a:lnTo>
                  <a:pt x="1951" y="743"/>
                </a:lnTo>
                <a:lnTo>
                  <a:pt x="1956" y="729"/>
                </a:lnTo>
                <a:lnTo>
                  <a:pt x="1959" y="715"/>
                </a:lnTo>
                <a:lnTo>
                  <a:pt x="1962" y="699"/>
                </a:lnTo>
                <a:lnTo>
                  <a:pt x="1963" y="682"/>
                </a:lnTo>
                <a:lnTo>
                  <a:pt x="1966" y="665"/>
                </a:lnTo>
                <a:lnTo>
                  <a:pt x="1967" y="647"/>
                </a:lnTo>
                <a:lnTo>
                  <a:pt x="1967" y="629"/>
                </a:lnTo>
                <a:lnTo>
                  <a:pt x="1966" y="612"/>
                </a:lnTo>
                <a:lnTo>
                  <a:pt x="1965" y="595"/>
                </a:lnTo>
                <a:lnTo>
                  <a:pt x="1962" y="579"/>
                </a:lnTo>
                <a:lnTo>
                  <a:pt x="1960" y="564"/>
                </a:lnTo>
                <a:lnTo>
                  <a:pt x="1957" y="551"/>
                </a:lnTo>
                <a:lnTo>
                  <a:pt x="1952" y="539"/>
                </a:lnTo>
                <a:lnTo>
                  <a:pt x="1947" y="528"/>
                </a:lnTo>
                <a:lnTo>
                  <a:pt x="1941" y="517"/>
                </a:lnTo>
                <a:lnTo>
                  <a:pt x="1928" y="496"/>
                </a:lnTo>
                <a:lnTo>
                  <a:pt x="1912" y="475"/>
                </a:lnTo>
                <a:lnTo>
                  <a:pt x="1896" y="456"/>
                </a:lnTo>
                <a:lnTo>
                  <a:pt x="1881" y="437"/>
                </a:lnTo>
                <a:lnTo>
                  <a:pt x="1869" y="419"/>
                </a:lnTo>
                <a:lnTo>
                  <a:pt x="1858" y="403"/>
                </a:lnTo>
                <a:lnTo>
                  <a:pt x="1855" y="396"/>
                </a:lnTo>
                <a:lnTo>
                  <a:pt x="1853" y="390"/>
                </a:lnTo>
                <a:lnTo>
                  <a:pt x="1852" y="384"/>
                </a:lnTo>
                <a:lnTo>
                  <a:pt x="1852" y="380"/>
                </a:lnTo>
                <a:lnTo>
                  <a:pt x="1854" y="375"/>
                </a:lnTo>
                <a:lnTo>
                  <a:pt x="1856" y="371"/>
                </a:lnTo>
                <a:lnTo>
                  <a:pt x="1858" y="367"/>
                </a:lnTo>
                <a:lnTo>
                  <a:pt x="1862" y="364"/>
                </a:lnTo>
                <a:lnTo>
                  <a:pt x="1871" y="357"/>
                </a:lnTo>
                <a:lnTo>
                  <a:pt x="1879" y="352"/>
                </a:lnTo>
                <a:lnTo>
                  <a:pt x="1886" y="344"/>
                </a:lnTo>
                <a:lnTo>
                  <a:pt x="1890" y="340"/>
                </a:lnTo>
                <a:lnTo>
                  <a:pt x="1892" y="335"/>
                </a:lnTo>
                <a:lnTo>
                  <a:pt x="1893" y="331"/>
                </a:lnTo>
                <a:lnTo>
                  <a:pt x="1894" y="324"/>
                </a:lnTo>
                <a:lnTo>
                  <a:pt x="1894" y="318"/>
                </a:lnTo>
                <a:lnTo>
                  <a:pt x="1892" y="313"/>
                </a:lnTo>
                <a:lnTo>
                  <a:pt x="1890" y="308"/>
                </a:lnTo>
                <a:lnTo>
                  <a:pt x="1887" y="304"/>
                </a:lnTo>
                <a:lnTo>
                  <a:pt x="1883" y="300"/>
                </a:lnTo>
                <a:lnTo>
                  <a:pt x="1880" y="297"/>
                </a:lnTo>
                <a:lnTo>
                  <a:pt x="1870" y="290"/>
                </a:lnTo>
                <a:lnTo>
                  <a:pt x="1845" y="279"/>
                </a:lnTo>
                <a:lnTo>
                  <a:pt x="1833" y="274"/>
                </a:lnTo>
                <a:lnTo>
                  <a:pt x="1819" y="265"/>
                </a:lnTo>
                <a:lnTo>
                  <a:pt x="1796" y="247"/>
                </a:lnTo>
                <a:lnTo>
                  <a:pt x="1785" y="238"/>
                </a:lnTo>
                <a:lnTo>
                  <a:pt x="1775" y="229"/>
                </a:lnTo>
                <a:lnTo>
                  <a:pt x="1766" y="218"/>
                </a:lnTo>
                <a:lnTo>
                  <a:pt x="1762" y="212"/>
                </a:lnTo>
                <a:lnTo>
                  <a:pt x="1759" y="205"/>
                </a:lnTo>
                <a:lnTo>
                  <a:pt x="1757" y="199"/>
                </a:lnTo>
                <a:lnTo>
                  <a:pt x="1756" y="191"/>
                </a:lnTo>
                <a:lnTo>
                  <a:pt x="1755" y="183"/>
                </a:lnTo>
                <a:lnTo>
                  <a:pt x="1753" y="174"/>
                </a:lnTo>
                <a:lnTo>
                  <a:pt x="1753" y="165"/>
                </a:lnTo>
                <a:lnTo>
                  <a:pt x="1752" y="156"/>
                </a:lnTo>
                <a:lnTo>
                  <a:pt x="1750" y="147"/>
                </a:lnTo>
                <a:lnTo>
                  <a:pt x="1747" y="140"/>
                </a:lnTo>
                <a:lnTo>
                  <a:pt x="1739" y="125"/>
                </a:lnTo>
                <a:lnTo>
                  <a:pt x="1730" y="111"/>
                </a:lnTo>
                <a:lnTo>
                  <a:pt x="1720" y="98"/>
                </a:lnTo>
                <a:lnTo>
                  <a:pt x="1711" y="87"/>
                </a:lnTo>
                <a:lnTo>
                  <a:pt x="1702" y="76"/>
                </a:lnTo>
                <a:lnTo>
                  <a:pt x="1694" y="67"/>
                </a:lnTo>
                <a:lnTo>
                  <a:pt x="1685" y="56"/>
                </a:lnTo>
                <a:lnTo>
                  <a:pt x="1673" y="42"/>
                </a:lnTo>
                <a:lnTo>
                  <a:pt x="1657" y="28"/>
                </a:lnTo>
                <a:lnTo>
                  <a:pt x="1648" y="21"/>
                </a:lnTo>
                <a:lnTo>
                  <a:pt x="1638" y="14"/>
                </a:lnTo>
                <a:lnTo>
                  <a:pt x="1629" y="10"/>
                </a:lnTo>
                <a:lnTo>
                  <a:pt x="1619" y="6"/>
                </a:lnTo>
                <a:lnTo>
                  <a:pt x="1609" y="2"/>
                </a:lnTo>
                <a:lnTo>
                  <a:pt x="1600" y="0"/>
                </a:lnTo>
                <a:lnTo>
                  <a:pt x="1590" y="0"/>
                </a:lnTo>
                <a:lnTo>
                  <a:pt x="1581" y="1"/>
                </a:lnTo>
                <a:lnTo>
                  <a:pt x="1573" y="6"/>
                </a:lnTo>
                <a:lnTo>
                  <a:pt x="1564" y="11"/>
                </a:lnTo>
                <a:close/>
              </a:path>
            </a:pathLst>
          </a:custGeom>
          <a:solidFill>
            <a:srgbClr val="8EE2AD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8117" name="Freeform 5"/>
          <p:cNvSpPr>
            <a:spLocks noEditPoints="1"/>
          </p:cNvSpPr>
          <p:nvPr/>
        </p:nvSpPr>
        <p:spPr>
          <a:xfrm>
            <a:off x="917575" y="1198880"/>
            <a:ext cx="468000" cy="468000"/>
          </a:xfrm>
          <a:custGeom>
            <a:avLst/>
            <a:gdLst/>
            <a:ahLst/>
            <a:cxnLst>
              <a:cxn ang="0">
                <a:pos x="482277" y="85269"/>
              </a:cxn>
              <a:cxn ang="0">
                <a:pos x="457920" y="107195"/>
              </a:cxn>
              <a:cxn ang="0">
                <a:pos x="382412" y="31671"/>
              </a:cxn>
              <a:cxn ang="0">
                <a:pos x="406769" y="9745"/>
              </a:cxn>
              <a:cxn ang="0">
                <a:pos x="435998" y="7308"/>
              </a:cxn>
              <a:cxn ang="0">
                <a:pos x="482277" y="56034"/>
              </a:cxn>
              <a:cxn ang="0">
                <a:pos x="482277" y="85269"/>
              </a:cxn>
              <a:cxn ang="0">
                <a:pos x="280110" y="285042"/>
              </a:cxn>
              <a:cxn ang="0">
                <a:pos x="204602" y="209518"/>
              </a:cxn>
              <a:cxn ang="0">
                <a:pos x="372669" y="43852"/>
              </a:cxn>
              <a:cxn ang="0">
                <a:pos x="448177" y="119376"/>
              </a:cxn>
              <a:cxn ang="0">
                <a:pos x="280110" y="285042"/>
              </a:cxn>
              <a:cxn ang="0">
                <a:pos x="270367" y="294787"/>
              </a:cxn>
              <a:cxn ang="0">
                <a:pos x="163195" y="324022"/>
              </a:cxn>
              <a:cxn ang="0">
                <a:pos x="194859" y="219263"/>
              </a:cxn>
              <a:cxn ang="0">
                <a:pos x="270367" y="294787"/>
              </a:cxn>
              <a:cxn ang="0">
                <a:pos x="94994" y="63342"/>
              </a:cxn>
              <a:cxn ang="0">
                <a:pos x="48714" y="109631"/>
              </a:cxn>
              <a:cxn ang="0">
                <a:pos x="48714" y="394674"/>
              </a:cxn>
              <a:cxn ang="0">
                <a:pos x="94994" y="443399"/>
              </a:cxn>
              <a:cxn ang="0">
                <a:pos x="379976" y="443399"/>
              </a:cxn>
              <a:cxn ang="0">
                <a:pos x="428691" y="394674"/>
              </a:cxn>
              <a:cxn ang="0">
                <a:pos x="428691" y="207082"/>
              </a:cxn>
              <a:cxn ang="0">
                <a:pos x="477406" y="160793"/>
              </a:cxn>
              <a:cxn ang="0">
                <a:pos x="477406" y="411728"/>
              </a:cxn>
              <a:cxn ang="0">
                <a:pos x="397026" y="492125"/>
              </a:cxn>
              <a:cxn ang="0">
                <a:pos x="77943" y="492125"/>
              </a:cxn>
              <a:cxn ang="0">
                <a:pos x="0" y="411728"/>
              </a:cxn>
              <a:cxn ang="0">
                <a:pos x="0" y="97450"/>
              </a:cxn>
              <a:cxn ang="0">
                <a:pos x="77943" y="14617"/>
              </a:cxn>
              <a:cxn ang="0">
                <a:pos x="331261" y="14617"/>
              </a:cxn>
              <a:cxn ang="0">
                <a:pos x="282546" y="63342"/>
              </a:cxn>
              <a:cxn ang="0">
                <a:pos x="94994" y="63342"/>
              </a:cxn>
            </a:cxnLst>
            <a:pathLst>
              <a:path w="201" h="202">
                <a:moveTo>
                  <a:pt x="198" y="35"/>
                </a:moveTo>
                <a:cubicBezTo>
                  <a:pt x="188" y="44"/>
                  <a:pt x="188" y="44"/>
                  <a:pt x="188" y="44"/>
                </a:cubicBezTo>
                <a:cubicBezTo>
                  <a:pt x="157" y="13"/>
                  <a:pt x="157" y="13"/>
                  <a:pt x="157" y="13"/>
                </a:cubicBezTo>
                <a:cubicBezTo>
                  <a:pt x="167" y="4"/>
                  <a:pt x="167" y="4"/>
                  <a:pt x="167" y="4"/>
                </a:cubicBezTo>
                <a:cubicBezTo>
                  <a:pt x="170" y="0"/>
                  <a:pt x="175" y="0"/>
                  <a:pt x="179" y="3"/>
                </a:cubicBezTo>
                <a:cubicBezTo>
                  <a:pt x="198" y="23"/>
                  <a:pt x="198" y="23"/>
                  <a:pt x="198" y="23"/>
                </a:cubicBezTo>
                <a:cubicBezTo>
                  <a:pt x="201" y="26"/>
                  <a:pt x="201" y="31"/>
                  <a:pt x="198" y="35"/>
                </a:cubicBezTo>
                <a:close/>
                <a:moveTo>
                  <a:pt x="115" y="117"/>
                </a:moveTo>
                <a:cubicBezTo>
                  <a:pt x="84" y="86"/>
                  <a:pt x="84" y="86"/>
                  <a:pt x="84" y="86"/>
                </a:cubicBezTo>
                <a:cubicBezTo>
                  <a:pt x="153" y="18"/>
                  <a:pt x="153" y="18"/>
                  <a:pt x="153" y="18"/>
                </a:cubicBezTo>
                <a:cubicBezTo>
                  <a:pt x="184" y="49"/>
                  <a:pt x="184" y="49"/>
                  <a:pt x="184" y="49"/>
                </a:cubicBezTo>
                <a:lnTo>
                  <a:pt x="115" y="117"/>
                </a:lnTo>
                <a:close/>
                <a:moveTo>
                  <a:pt x="111" y="121"/>
                </a:moveTo>
                <a:cubicBezTo>
                  <a:pt x="67" y="133"/>
                  <a:pt x="67" y="133"/>
                  <a:pt x="67" y="133"/>
                </a:cubicBezTo>
                <a:cubicBezTo>
                  <a:pt x="80" y="90"/>
                  <a:pt x="80" y="90"/>
                  <a:pt x="80" y="90"/>
                </a:cubicBezTo>
                <a:lnTo>
                  <a:pt x="111" y="121"/>
                </a:lnTo>
                <a:close/>
                <a:moveTo>
                  <a:pt x="39" y="26"/>
                </a:moveTo>
                <a:cubicBezTo>
                  <a:pt x="28" y="26"/>
                  <a:pt x="20" y="34"/>
                  <a:pt x="20" y="45"/>
                </a:cubicBezTo>
                <a:cubicBezTo>
                  <a:pt x="20" y="162"/>
                  <a:pt x="20" y="162"/>
                  <a:pt x="20" y="162"/>
                </a:cubicBezTo>
                <a:cubicBezTo>
                  <a:pt x="20" y="173"/>
                  <a:pt x="28" y="182"/>
                  <a:pt x="39" y="182"/>
                </a:cubicBezTo>
                <a:cubicBezTo>
                  <a:pt x="156" y="182"/>
                  <a:pt x="156" y="182"/>
                  <a:pt x="156" y="182"/>
                </a:cubicBezTo>
                <a:cubicBezTo>
                  <a:pt x="167" y="182"/>
                  <a:pt x="176" y="173"/>
                  <a:pt x="176" y="162"/>
                </a:cubicBezTo>
                <a:cubicBezTo>
                  <a:pt x="176" y="85"/>
                  <a:pt x="176" y="85"/>
                  <a:pt x="176" y="85"/>
                </a:cubicBezTo>
                <a:cubicBezTo>
                  <a:pt x="196" y="66"/>
                  <a:pt x="196" y="66"/>
                  <a:pt x="196" y="66"/>
                </a:cubicBezTo>
                <a:cubicBezTo>
                  <a:pt x="196" y="169"/>
                  <a:pt x="196" y="169"/>
                  <a:pt x="196" y="169"/>
                </a:cubicBezTo>
                <a:cubicBezTo>
                  <a:pt x="196" y="187"/>
                  <a:pt x="181" y="202"/>
                  <a:pt x="163" y="202"/>
                </a:cubicBezTo>
                <a:cubicBezTo>
                  <a:pt x="32" y="202"/>
                  <a:pt x="32" y="202"/>
                  <a:pt x="32" y="202"/>
                </a:cubicBezTo>
                <a:cubicBezTo>
                  <a:pt x="14" y="202"/>
                  <a:pt x="0" y="187"/>
                  <a:pt x="0" y="169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22"/>
                  <a:pt x="14" y="6"/>
                  <a:pt x="32" y="6"/>
                </a:cubicBezTo>
                <a:cubicBezTo>
                  <a:pt x="136" y="6"/>
                  <a:pt x="136" y="6"/>
                  <a:pt x="136" y="6"/>
                </a:cubicBezTo>
                <a:cubicBezTo>
                  <a:pt x="116" y="26"/>
                  <a:pt x="116" y="26"/>
                  <a:pt x="116" y="26"/>
                </a:cubicBezTo>
                <a:lnTo>
                  <a:pt x="39" y="26"/>
                </a:lnTo>
                <a:close/>
              </a:path>
            </a:pathLst>
          </a:custGeom>
          <a:solidFill>
            <a:srgbClr val="404040"/>
          </a:solidFill>
          <a:ln w="9525">
            <a:noFill/>
          </a:ln>
        </p:spPr>
        <p:txBody>
          <a:bodyPr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8118" name="文本框 20"/>
          <p:cNvSpPr txBox="1"/>
          <p:nvPr/>
        </p:nvSpPr>
        <p:spPr>
          <a:xfrm flipH="1">
            <a:off x="1443990" y="1278890"/>
            <a:ext cx="2582545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0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7" name="文本框 22"/>
          <p:cNvSpPr txBox="1"/>
          <p:nvPr/>
        </p:nvSpPr>
        <p:spPr>
          <a:xfrm flipH="1">
            <a:off x="789305" y="1889125"/>
            <a:ext cx="5401310" cy="9594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本模板精心设计，模板所有素材均可自由编辑替换移动。单击此处添加本章节的简要内容。单击此处添加本章节的简要内容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cxnSp>
        <p:nvCxnSpPr>
          <p:cNvPr id="97" name="直接连接符 96"/>
          <p:cNvCxnSpPr/>
          <p:nvPr/>
        </p:nvCxnSpPr>
        <p:spPr>
          <a:xfrm>
            <a:off x="769303" y="1766888"/>
            <a:ext cx="2888615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文本框 20"/>
          <p:cNvSpPr txBox="1"/>
          <p:nvPr/>
        </p:nvSpPr>
        <p:spPr>
          <a:xfrm flipH="1">
            <a:off x="7532370" y="4561840"/>
            <a:ext cx="2012950" cy="48323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9" name="文本框 22"/>
          <p:cNvSpPr txBox="1"/>
          <p:nvPr/>
        </p:nvSpPr>
        <p:spPr>
          <a:xfrm flipH="1">
            <a:off x="7568565" y="5098415"/>
            <a:ext cx="4346575" cy="5327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7568565" y="5947410"/>
            <a:ext cx="4140835" cy="417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cxnSp>
        <p:nvCxnSpPr>
          <p:cNvPr id="81" name="直接连接符 80"/>
          <p:cNvCxnSpPr/>
          <p:nvPr/>
        </p:nvCxnSpPr>
        <p:spPr>
          <a:xfrm>
            <a:off x="7632700" y="5899785"/>
            <a:ext cx="2916000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Freeform 28"/>
          <p:cNvSpPr>
            <a:spLocks noEditPoints="1"/>
          </p:cNvSpPr>
          <p:nvPr/>
        </p:nvSpPr>
        <p:spPr>
          <a:xfrm>
            <a:off x="7560945" y="3208020"/>
            <a:ext cx="431800" cy="539750"/>
          </a:xfrm>
          <a:custGeom>
            <a:avLst/>
            <a:gdLst/>
            <a:ahLst/>
            <a:cxnLst>
              <a:cxn ang="0">
                <a:pos x="101543" y="255902"/>
              </a:cxn>
              <a:cxn ang="0">
                <a:pos x="154571" y="381589"/>
              </a:cxn>
              <a:cxn ang="0">
                <a:pos x="197444" y="481232"/>
              </a:cxn>
              <a:cxn ang="0">
                <a:pos x="294474" y="484629"/>
              </a:cxn>
              <a:cxn ang="0">
                <a:pos x="315911" y="444998"/>
              </a:cxn>
              <a:cxn ang="0">
                <a:pos x="370067" y="344223"/>
              </a:cxn>
              <a:cxn ang="0">
                <a:pos x="251601" y="105305"/>
              </a:cxn>
              <a:cxn ang="0">
                <a:pos x="207599" y="516334"/>
              </a:cxn>
              <a:cxn ang="0">
                <a:pos x="159084" y="458586"/>
              </a:cxn>
              <a:cxn ang="0">
                <a:pos x="106056" y="361207"/>
              </a:cxn>
              <a:cxn ang="0">
                <a:pos x="251601" y="73600"/>
              </a:cxn>
              <a:cxn ang="0">
                <a:pos x="396017" y="361207"/>
              </a:cxn>
              <a:cxn ang="0">
                <a:pos x="344117" y="458586"/>
              </a:cxn>
              <a:cxn ang="0">
                <a:pos x="294474" y="516334"/>
              </a:cxn>
              <a:cxn ang="0">
                <a:pos x="179392" y="617109"/>
              </a:cxn>
              <a:cxn ang="0">
                <a:pos x="301244" y="640888"/>
              </a:cxn>
              <a:cxn ang="0">
                <a:pos x="301244" y="593331"/>
              </a:cxn>
              <a:cxn ang="0">
                <a:pos x="194060" y="631829"/>
              </a:cxn>
              <a:cxn ang="0">
                <a:pos x="311398" y="631829"/>
              </a:cxn>
              <a:cxn ang="0">
                <a:pos x="326065" y="617109"/>
              </a:cxn>
              <a:cxn ang="0">
                <a:pos x="179392" y="543509"/>
              </a:cxn>
              <a:cxn ang="0">
                <a:pos x="326065" y="617109"/>
              </a:cxn>
              <a:cxn ang="0">
                <a:pos x="323809" y="287607"/>
              </a:cxn>
              <a:cxn ang="0">
                <a:pos x="275294" y="337429"/>
              </a:cxn>
              <a:cxn ang="0">
                <a:pos x="227907" y="337429"/>
              </a:cxn>
              <a:cxn ang="0">
                <a:pos x="178264" y="287607"/>
              </a:cxn>
              <a:cxn ang="0">
                <a:pos x="178264" y="240050"/>
              </a:cxn>
              <a:cxn ang="0">
                <a:pos x="227907" y="190228"/>
              </a:cxn>
              <a:cxn ang="0">
                <a:pos x="275294" y="190228"/>
              </a:cxn>
              <a:cxn ang="0">
                <a:pos x="323809" y="240050"/>
              </a:cxn>
              <a:cxn ang="0">
                <a:pos x="482892" y="233256"/>
              </a:cxn>
              <a:cxn ang="0">
                <a:pos x="456943" y="255902"/>
              </a:cxn>
              <a:cxn ang="0">
                <a:pos x="482892" y="270622"/>
              </a:cxn>
              <a:cxn ang="0">
                <a:pos x="482892" y="233256"/>
              </a:cxn>
              <a:cxn ang="0">
                <a:pos x="427608" y="101908"/>
              </a:cxn>
              <a:cxn ang="0">
                <a:pos x="401658" y="74733"/>
              </a:cxn>
              <a:cxn ang="0">
                <a:pos x="408428" y="121157"/>
              </a:cxn>
              <a:cxn ang="0">
                <a:pos x="269653" y="49822"/>
              </a:cxn>
              <a:cxn ang="0">
                <a:pos x="250472" y="0"/>
              </a:cxn>
              <a:cxn ang="0">
                <a:pos x="232420" y="49822"/>
              </a:cxn>
              <a:cxn ang="0">
                <a:pos x="91389" y="123422"/>
              </a:cxn>
              <a:cxn ang="0">
                <a:pos x="100415" y="78129"/>
              </a:cxn>
              <a:cxn ang="0">
                <a:pos x="73336" y="105305"/>
              </a:cxn>
              <a:cxn ang="0">
                <a:pos x="44002" y="255902"/>
              </a:cxn>
              <a:cxn ang="0">
                <a:pos x="19180" y="233256"/>
              </a:cxn>
              <a:cxn ang="0">
                <a:pos x="19180" y="270622"/>
              </a:cxn>
              <a:cxn ang="0">
                <a:pos x="44002" y="255902"/>
              </a:cxn>
            </a:cxnLst>
            <a:pathLst>
              <a:path w="446" h="608">
                <a:moveTo>
                  <a:pt x="223" y="93"/>
                </a:moveTo>
                <a:cubicBezTo>
                  <a:pt x="149" y="93"/>
                  <a:pt x="90" y="153"/>
                  <a:pt x="90" y="226"/>
                </a:cubicBezTo>
                <a:cubicBezTo>
                  <a:pt x="90" y="261"/>
                  <a:pt x="117" y="303"/>
                  <a:pt x="117" y="304"/>
                </a:cubicBezTo>
                <a:cubicBezTo>
                  <a:pt x="123" y="313"/>
                  <a:pt x="132" y="327"/>
                  <a:pt x="137" y="337"/>
                </a:cubicBezTo>
                <a:lnTo>
                  <a:pt x="165" y="393"/>
                </a:lnTo>
                <a:cubicBezTo>
                  <a:pt x="171" y="403"/>
                  <a:pt x="175" y="417"/>
                  <a:pt x="175" y="425"/>
                </a:cubicBezTo>
                <a:cubicBezTo>
                  <a:pt x="175" y="426"/>
                  <a:pt x="178" y="428"/>
                  <a:pt x="184" y="428"/>
                </a:cubicBezTo>
                <a:lnTo>
                  <a:pt x="261" y="428"/>
                </a:lnTo>
                <a:cubicBezTo>
                  <a:pt x="267" y="428"/>
                  <a:pt x="270" y="426"/>
                  <a:pt x="271" y="425"/>
                </a:cubicBezTo>
                <a:cubicBezTo>
                  <a:pt x="270" y="417"/>
                  <a:pt x="275" y="403"/>
                  <a:pt x="280" y="393"/>
                </a:cubicBezTo>
                <a:lnTo>
                  <a:pt x="309" y="337"/>
                </a:lnTo>
                <a:cubicBezTo>
                  <a:pt x="313" y="327"/>
                  <a:pt x="322" y="312"/>
                  <a:pt x="328" y="304"/>
                </a:cubicBezTo>
                <a:cubicBezTo>
                  <a:pt x="337" y="289"/>
                  <a:pt x="356" y="254"/>
                  <a:pt x="356" y="226"/>
                </a:cubicBezTo>
                <a:cubicBezTo>
                  <a:pt x="356" y="153"/>
                  <a:pt x="296" y="93"/>
                  <a:pt x="223" y="93"/>
                </a:cubicBezTo>
                <a:close/>
                <a:moveTo>
                  <a:pt x="261" y="456"/>
                </a:moveTo>
                <a:lnTo>
                  <a:pt x="184" y="456"/>
                </a:lnTo>
                <a:cubicBezTo>
                  <a:pt x="163" y="456"/>
                  <a:pt x="147" y="442"/>
                  <a:pt x="147" y="425"/>
                </a:cubicBezTo>
                <a:cubicBezTo>
                  <a:pt x="147" y="423"/>
                  <a:pt x="145" y="413"/>
                  <a:pt x="141" y="405"/>
                </a:cubicBezTo>
                <a:lnTo>
                  <a:pt x="112" y="349"/>
                </a:lnTo>
                <a:cubicBezTo>
                  <a:pt x="107" y="341"/>
                  <a:pt x="99" y="327"/>
                  <a:pt x="94" y="319"/>
                </a:cubicBezTo>
                <a:cubicBezTo>
                  <a:pt x="91" y="314"/>
                  <a:pt x="62" y="268"/>
                  <a:pt x="62" y="226"/>
                </a:cubicBezTo>
                <a:cubicBezTo>
                  <a:pt x="62" y="137"/>
                  <a:pt x="134" y="65"/>
                  <a:pt x="223" y="65"/>
                </a:cubicBezTo>
                <a:cubicBezTo>
                  <a:pt x="311" y="65"/>
                  <a:pt x="383" y="137"/>
                  <a:pt x="383" y="226"/>
                </a:cubicBezTo>
                <a:cubicBezTo>
                  <a:pt x="383" y="268"/>
                  <a:pt x="354" y="314"/>
                  <a:pt x="351" y="319"/>
                </a:cubicBezTo>
                <a:cubicBezTo>
                  <a:pt x="346" y="327"/>
                  <a:pt x="338" y="341"/>
                  <a:pt x="333" y="349"/>
                </a:cubicBezTo>
                <a:lnTo>
                  <a:pt x="305" y="405"/>
                </a:lnTo>
                <a:cubicBezTo>
                  <a:pt x="301" y="413"/>
                  <a:pt x="298" y="423"/>
                  <a:pt x="298" y="425"/>
                </a:cubicBezTo>
                <a:cubicBezTo>
                  <a:pt x="298" y="442"/>
                  <a:pt x="282" y="456"/>
                  <a:pt x="261" y="456"/>
                </a:cubicBezTo>
                <a:close/>
                <a:moveTo>
                  <a:pt x="180" y="524"/>
                </a:moveTo>
                <a:cubicBezTo>
                  <a:pt x="169" y="524"/>
                  <a:pt x="159" y="534"/>
                  <a:pt x="159" y="545"/>
                </a:cubicBezTo>
                <a:cubicBezTo>
                  <a:pt x="159" y="556"/>
                  <a:pt x="169" y="566"/>
                  <a:pt x="180" y="566"/>
                </a:cubicBezTo>
                <a:lnTo>
                  <a:pt x="267" y="566"/>
                </a:lnTo>
                <a:cubicBezTo>
                  <a:pt x="279" y="566"/>
                  <a:pt x="289" y="556"/>
                  <a:pt x="289" y="545"/>
                </a:cubicBezTo>
                <a:cubicBezTo>
                  <a:pt x="289" y="534"/>
                  <a:pt x="279" y="524"/>
                  <a:pt x="267" y="524"/>
                </a:cubicBezTo>
                <a:lnTo>
                  <a:pt x="180" y="524"/>
                </a:lnTo>
                <a:close/>
                <a:moveTo>
                  <a:pt x="172" y="558"/>
                </a:moveTo>
                <a:cubicBezTo>
                  <a:pt x="173" y="586"/>
                  <a:pt x="196" y="608"/>
                  <a:pt x="224" y="608"/>
                </a:cubicBezTo>
                <a:cubicBezTo>
                  <a:pt x="252" y="608"/>
                  <a:pt x="275" y="586"/>
                  <a:pt x="276" y="558"/>
                </a:cubicBezTo>
                <a:lnTo>
                  <a:pt x="172" y="558"/>
                </a:lnTo>
                <a:close/>
                <a:moveTo>
                  <a:pt x="289" y="545"/>
                </a:moveTo>
                <a:lnTo>
                  <a:pt x="159" y="545"/>
                </a:lnTo>
                <a:lnTo>
                  <a:pt x="159" y="480"/>
                </a:lnTo>
                <a:lnTo>
                  <a:pt x="289" y="480"/>
                </a:lnTo>
                <a:lnTo>
                  <a:pt x="289" y="545"/>
                </a:lnTo>
                <a:close/>
                <a:moveTo>
                  <a:pt x="309" y="233"/>
                </a:moveTo>
                <a:cubicBezTo>
                  <a:pt x="309" y="245"/>
                  <a:pt x="299" y="254"/>
                  <a:pt x="287" y="254"/>
                </a:cubicBezTo>
                <a:lnTo>
                  <a:pt x="244" y="254"/>
                </a:lnTo>
                <a:lnTo>
                  <a:pt x="244" y="298"/>
                </a:lnTo>
                <a:cubicBezTo>
                  <a:pt x="244" y="309"/>
                  <a:pt x="234" y="319"/>
                  <a:pt x="223" y="319"/>
                </a:cubicBezTo>
                <a:cubicBezTo>
                  <a:pt x="211" y="319"/>
                  <a:pt x="202" y="309"/>
                  <a:pt x="202" y="298"/>
                </a:cubicBezTo>
                <a:lnTo>
                  <a:pt x="202" y="254"/>
                </a:lnTo>
                <a:lnTo>
                  <a:pt x="158" y="254"/>
                </a:lnTo>
                <a:cubicBezTo>
                  <a:pt x="146" y="254"/>
                  <a:pt x="137" y="245"/>
                  <a:pt x="137" y="233"/>
                </a:cubicBezTo>
                <a:cubicBezTo>
                  <a:pt x="137" y="221"/>
                  <a:pt x="146" y="212"/>
                  <a:pt x="158" y="212"/>
                </a:cubicBezTo>
                <a:lnTo>
                  <a:pt x="202" y="212"/>
                </a:lnTo>
                <a:lnTo>
                  <a:pt x="202" y="168"/>
                </a:lnTo>
                <a:cubicBezTo>
                  <a:pt x="202" y="156"/>
                  <a:pt x="211" y="147"/>
                  <a:pt x="223" y="147"/>
                </a:cubicBezTo>
                <a:cubicBezTo>
                  <a:pt x="234" y="147"/>
                  <a:pt x="244" y="156"/>
                  <a:pt x="244" y="168"/>
                </a:cubicBezTo>
                <a:lnTo>
                  <a:pt x="244" y="212"/>
                </a:lnTo>
                <a:lnTo>
                  <a:pt x="287" y="212"/>
                </a:lnTo>
                <a:cubicBezTo>
                  <a:pt x="299" y="212"/>
                  <a:pt x="309" y="221"/>
                  <a:pt x="309" y="233"/>
                </a:cubicBezTo>
                <a:close/>
                <a:moveTo>
                  <a:pt x="428" y="206"/>
                </a:moveTo>
                <a:lnTo>
                  <a:pt x="404" y="206"/>
                </a:lnTo>
                <a:cubicBezTo>
                  <a:pt x="405" y="212"/>
                  <a:pt x="405" y="219"/>
                  <a:pt x="405" y="226"/>
                </a:cubicBezTo>
                <a:cubicBezTo>
                  <a:pt x="405" y="230"/>
                  <a:pt x="405" y="235"/>
                  <a:pt x="405" y="239"/>
                </a:cubicBezTo>
                <a:lnTo>
                  <a:pt x="428" y="239"/>
                </a:lnTo>
                <a:cubicBezTo>
                  <a:pt x="438" y="239"/>
                  <a:pt x="446" y="232"/>
                  <a:pt x="446" y="222"/>
                </a:cubicBezTo>
                <a:cubicBezTo>
                  <a:pt x="446" y="213"/>
                  <a:pt x="438" y="206"/>
                  <a:pt x="428" y="206"/>
                </a:cubicBezTo>
                <a:close/>
                <a:moveTo>
                  <a:pt x="362" y="107"/>
                </a:moveTo>
                <a:lnTo>
                  <a:pt x="379" y="90"/>
                </a:lnTo>
                <a:cubicBezTo>
                  <a:pt x="386" y="83"/>
                  <a:pt x="386" y="72"/>
                  <a:pt x="380" y="66"/>
                </a:cubicBezTo>
                <a:cubicBezTo>
                  <a:pt x="373" y="59"/>
                  <a:pt x="362" y="60"/>
                  <a:pt x="356" y="66"/>
                </a:cubicBezTo>
                <a:lnTo>
                  <a:pt x="338" y="84"/>
                </a:lnTo>
                <a:cubicBezTo>
                  <a:pt x="347" y="91"/>
                  <a:pt x="355" y="99"/>
                  <a:pt x="362" y="107"/>
                </a:cubicBezTo>
                <a:close/>
                <a:moveTo>
                  <a:pt x="222" y="43"/>
                </a:moveTo>
                <a:cubicBezTo>
                  <a:pt x="228" y="43"/>
                  <a:pt x="233" y="43"/>
                  <a:pt x="239" y="44"/>
                </a:cubicBezTo>
                <a:lnTo>
                  <a:pt x="239" y="18"/>
                </a:lnTo>
                <a:cubicBezTo>
                  <a:pt x="239" y="8"/>
                  <a:pt x="231" y="0"/>
                  <a:pt x="222" y="0"/>
                </a:cubicBezTo>
                <a:cubicBezTo>
                  <a:pt x="213" y="0"/>
                  <a:pt x="206" y="8"/>
                  <a:pt x="206" y="18"/>
                </a:cubicBezTo>
                <a:lnTo>
                  <a:pt x="206" y="44"/>
                </a:lnTo>
                <a:cubicBezTo>
                  <a:pt x="211" y="43"/>
                  <a:pt x="217" y="43"/>
                  <a:pt x="222" y="43"/>
                </a:cubicBezTo>
                <a:close/>
                <a:moveTo>
                  <a:pt x="81" y="109"/>
                </a:moveTo>
                <a:cubicBezTo>
                  <a:pt x="89" y="101"/>
                  <a:pt x="96" y="93"/>
                  <a:pt x="105" y="86"/>
                </a:cubicBezTo>
                <a:lnTo>
                  <a:pt x="89" y="69"/>
                </a:lnTo>
                <a:cubicBezTo>
                  <a:pt x="82" y="63"/>
                  <a:pt x="71" y="62"/>
                  <a:pt x="65" y="69"/>
                </a:cubicBezTo>
                <a:cubicBezTo>
                  <a:pt x="58" y="75"/>
                  <a:pt x="58" y="86"/>
                  <a:pt x="65" y="93"/>
                </a:cubicBezTo>
                <a:lnTo>
                  <a:pt x="81" y="109"/>
                </a:lnTo>
                <a:close/>
                <a:moveTo>
                  <a:pt x="39" y="226"/>
                </a:moveTo>
                <a:cubicBezTo>
                  <a:pt x="39" y="219"/>
                  <a:pt x="40" y="212"/>
                  <a:pt x="41" y="206"/>
                </a:cubicBezTo>
                <a:lnTo>
                  <a:pt x="17" y="206"/>
                </a:lnTo>
                <a:cubicBezTo>
                  <a:pt x="7" y="206"/>
                  <a:pt x="0" y="213"/>
                  <a:pt x="0" y="222"/>
                </a:cubicBezTo>
                <a:cubicBezTo>
                  <a:pt x="0" y="232"/>
                  <a:pt x="7" y="239"/>
                  <a:pt x="17" y="239"/>
                </a:cubicBezTo>
                <a:lnTo>
                  <a:pt x="40" y="239"/>
                </a:lnTo>
                <a:cubicBezTo>
                  <a:pt x="40" y="235"/>
                  <a:pt x="39" y="230"/>
                  <a:pt x="39" y="22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4" name="文本框 20"/>
          <p:cNvSpPr txBox="1"/>
          <p:nvPr/>
        </p:nvSpPr>
        <p:spPr>
          <a:xfrm flipH="1">
            <a:off x="7992745" y="3220085"/>
            <a:ext cx="2012950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2000" b="1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000" b="1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5" name="文本框 22"/>
          <p:cNvSpPr txBox="1"/>
          <p:nvPr/>
        </p:nvSpPr>
        <p:spPr>
          <a:xfrm flipH="1">
            <a:off x="7560945" y="3841750"/>
            <a:ext cx="4337685" cy="5327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140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4" name="Freeform 28"/>
          <p:cNvSpPr>
            <a:spLocks noEditPoints="1"/>
          </p:cNvSpPr>
          <p:nvPr/>
        </p:nvSpPr>
        <p:spPr>
          <a:xfrm>
            <a:off x="7484745" y="1673225"/>
            <a:ext cx="431800" cy="539750"/>
          </a:xfrm>
          <a:custGeom>
            <a:avLst/>
            <a:gdLst/>
            <a:ahLst/>
            <a:cxnLst>
              <a:cxn ang="0">
                <a:pos x="101543" y="255902"/>
              </a:cxn>
              <a:cxn ang="0">
                <a:pos x="154571" y="381589"/>
              </a:cxn>
              <a:cxn ang="0">
                <a:pos x="197444" y="481232"/>
              </a:cxn>
              <a:cxn ang="0">
                <a:pos x="294474" y="484629"/>
              </a:cxn>
              <a:cxn ang="0">
                <a:pos x="315911" y="444998"/>
              </a:cxn>
              <a:cxn ang="0">
                <a:pos x="370067" y="344223"/>
              </a:cxn>
              <a:cxn ang="0">
                <a:pos x="251601" y="105305"/>
              </a:cxn>
              <a:cxn ang="0">
                <a:pos x="207599" y="516334"/>
              </a:cxn>
              <a:cxn ang="0">
                <a:pos x="159084" y="458586"/>
              </a:cxn>
              <a:cxn ang="0">
                <a:pos x="106056" y="361207"/>
              </a:cxn>
              <a:cxn ang="0">
                <a:pos x="251601" y="73600"/>
              </a:cxn>
              <a:cxn ang="0">
                <a:pos x="396017" y="361207"/>
              </a:cxn>
              <a:cxn ang="0">
                <a:pos x="344117" y="458586"/>
              </a:cxn>
              <a:cxn ang="0">
                <a:pos x="294474" y="516334"/>
              </a:cxn>
              <a:cxn ang="0">
                <a:pos x="179392" y="617109"/>
              </a:cxn>
              <a:cxn ang="0">
                <a:pos x="301244" y="640888"/>
              </a:cxn>
              <a:cxn ang="0">
                <a:pos x="301244" y="593331"/>
              </a:cxn>
              <a:cxn ang="0">
                <a:pos x="194060" y="631829"/>
              </a:cxn>
              <a:cxn ang="0">
                <a:pos x="311398" y="631829"/>
              </a:cxn>
              <a:cxn ang="0">
                <a:pos x="326065" y="617109"/>
              </a:cxn>
              <a:cxn ang="0">
                <a:pos x="179392" y="543509"/>
              </a:cxn>
              <a:cxn ang="0">
                <a:pos x="326065" y="617109"/>
              </a:cxn>
              <a:cxn ang="0">
                <a:pos x="323809" y="287607"/>
              </a:cxn>
              <a:cxn ang="0">
                <a:pos x="275294" y="337429"/>
              </a:cxn>
              <a:cxn ang="0">
                <a:pos x="227907" y="337429"/>
              </a:cxn>
              <a:cxn ang="0">
                <a:pos x="178264" y="287607"/>
              </a:cxn>
              <a:cxn ang="0">
                <a:pos x="178264" y="240050"/>
              </a:cxn>
              <a:cxn ang="0">
                <a:pos x="227907" y="190228"/>
              </a:cxn>
              <a:cxn ang="0">
                <a:pos x="275294" y="190228"/>
              </a:cxn>
              <a:cxn ang="0">
                <a:pos x="323809" y="240050"/>
              </a:cxn>
              <a:cxn ang="0">
                <a:pos x="482892" y="233256"/>
              </a:cxn>
              <a:cxn ang="0">
                <a:pos x="456943" y="255902"/>
              </a:cxn>
              <a:cxn ang="0">
                <a:pos x="482892" y="270622"/>
              </a:cxn>
              <a:cxn ang="0">
                <a:pos x="482892" y="233256"/>
              </a:cxn>
              <a:cxn ang="0">
                <a:pos x="427608" y="101908"/>
              </a:cxn>
              <a:cxn ang="0">
                <a:pos x="401658" y="74733"/>
              </a:cxn>
              <a:cxn ang="0">
                <a:pos x="408428" y="121157"/>
              </a:cxn>
              <a:cxn ang="0">
                <a:pos x="269653" y="49822"/>
              </a:cxn>
              <a:cxn ang="0">
                <a:pos x="250472" y="0"/>
              </a:cxn>
              <a:cxn ang="0">
                <a:pos x="232420" y="49822"/>
              </a:cxn>
              <a:cxn ang="0">
                <a:pos x="91389" y="123422"/>
              </a:cxn>
              <a:cxn ang="0">
                <a:pos x="100415" y="78129"/>
              </a:cxn>
              <a:cxn ang="0">
                <a:pos x="73336" y="105305"/>
              </a:cxn>
              <a:cxn ang="0">
                <a:pos x="44002" y="255902"/>
              </a:cxn>
              <a:cxn ang="0">
                <a:pos x="19180" y="233256"/>
              </a:cxn>
              <a:cxn ang="0">
                <a:pos x="19180" y="270622"/>
              </a:cxn>
              <a:cxn ang="0">
                <a:pos x="44002" y="255902"/>
              </a:cxn>
            </a:cxnLst>
            <a:pathLst>
              <a:path w="446" h="608">
                <a:moveTo>
                  <a:pt x="223" y="93"/>
                </a:moveTo>
                <a:cubicBezTo>
                  <a:pt x="149" y="93"/>
                  <a:pt x="90" y="153"/>
                  <a:pt x="90" y="226"/>
                </a:cubicBezTo>
                <a:cubicBezTo>
                  <a:pt x="90" y="261"/>
                  <a:pt x="117" y="303"/>
                  <a:pt x="117" y="304"/>
                </a:cubicBezTo>
                <a:cubicBezTo>
                  <a:pt x="123" y="313"/>
                  <a:pt x="132" y="327"/>
                  <a:pt x="137" y="337"/>
                </a:cubicBezTo>
                <a:lnTo>
                  <a:pt x="165" y="393"/>
                </a:lnTo>
                <a:cubicBezTo>
                  <a:pt x="171" y="403"/>
                  <a:pt x="175" y="417"/>
                  <a:pt x="175" y="425"/>
                </a:cubicBezTo>
                <a:cubicBezTo>
                  <a:pt x="175" y="426"/>
                  <a:pt x="178" y="428"/>
                  <a:pt x="184" y="428"/>
                </a:cubicBezTo>
                <a:lnTo>
                  <a:pt x="261" y="428"/>
                </a:lnTo>
                <a:cubicBezTo>
                  <a:pt x="267" y="428"/>
                  <a:pt x="270" y="426"/>
                  <a:pt x="271" y="425"/>
                </a:cubicBezTo>
                <a:cubicBezTo>
                  <a:pt x="270" y="417"/>
                  <a:pt x="275" y="403"/>
                  <a:pt x="280" y="393"/>
                </a:cubicBezTo>
                <a:lnTo>
                  <a:pt x="309" y="337"/>
                </a:lnTo>
                <a:cubicBezTo>
                  <a:pt x="313" y="327"/>
                  <a:pt x="322" y="312"/>
                  <a:pt x="328" y="304"/>
                </a:cubicBezTo>
                <a:cubicBezTo>
                  <a:pt x="337" y="289"/>
                  <a:pt x="356" y="254"/>
                  <a:pt x="356" y="226"/>
                </a:cubicBezTo>
                <a:cubicBezTo>
                  <a:pt x="356" y="153"/>
                  <a:pt x="296" y="93"/>
                  <a:pt x="223" y="93"/>
                </a:cubicBezTo>
                <a:close/>
                <a:moveTo>
                  <a:pt x="261" y="456"/>
                </a:moveTo>
                <a:lnTo>
                  <a:pt x="184" y="456"/>
                </a:lnTo>
                <a:cubicBezTo>
                  <a:pt x="163" y="456"/>
                  <a:pt x="147" y="442"/>
                  <a:pt x="147" y="425"/>
                </a:cubicBezTo>
                <a:cubicBezTo>
                  <a:pt x="147" y="423"/>
                  <a:pt x="145" y="413"/>
                  <a:pt x="141" y="405"/>
                </a:cubicBezTo>
                <a:lnTo>
                  <a:pt x="112" y="349"/>
                </a:lnTo>
                <a:cubicBezTo>
                  <a:pt x="107" y="341"/>
                  <a:pt x="99" y="327"/>
                  <a:pt x="94" y="319"/>
                </a:cubicBezTo>
                <a:cubicBezTo>
                  <a:pt x="91" y="314"/>
                  <a:pt x="62" y="268"/>
                  <a:pt x="62" y="226"/>
                </a:cubicBezTo>
                <a:cubicBezTo>
                  <a:pt x="62" y="137"/>
                  <a:pt x="134" y="65"/>
                  <a:pt x="223" y="65"/>
                </a:cubicBezTo>
                <a:cubicBezTo>
                  <a:pt x="311" y="65"/>
                  <a:pt x="383" y="137"/>
                  <a:pt x="383" y="226"/>
                </a:cubicBezTo>
                <a:cubicBezTo>
                  <a:pt x="383" y="268"/>
                  <a:pt x="354" y="314"/>
                  <a:pt x="351" y="319"/>
                </a:cubicBezTo>
                <a:cubicBezTo>
                  <a:pt x="346" y="327"/>
                  <a:pt x="338" y="341"/>
                  <a:pt x="333" y="349"/>
                </a:cubicBezTo>
                <a:lnTo>
                  <a:pt x="305" y="405"/>
                </a:lnTo>
                <a:cubicBezTo>
                  <a:pt x="301" y="413"/>
                  <a:pt x="298" y="423"/>
                  <a:pt x="298" y="425"/>
                </a:cubicBezTo>
                <a:cubicBezTo>
                  <a:pt x="298" y="442"/>
                  <a:pt x="282" y="456"/>
                  <a:pt x="261" y="456"/>
                </a:cubicBezTo>
                <a:close/>
                <a:moveTo>
                  <a:pt x="180" y="524"/>
                </a:moveTo>
                <a:cubicBezTo>
                  <a:pt x="169" y="524"/>
                  <a:pt x="159" y="534"/>
                  <a:pt x="159" y="545"/>
                </a:cubicBezTo>
                <a:cubicBezTo>
                  <a:pt x="159" y="556"/>
                  <a:pt x="169" y="566"/>
                  <a:pt x="180" y="566"/>
                </a:cubicBezTo>
                <a:lnTo>
                  <a:pt x="267" y="566"/>
                </a:lnTo>
                <a:cubicBezTo>
                  <a:pt x="279" y="566"/>
                  <a:pt x="289" y="556"/>
                  <a:pt x="289" y="545"/>
                </a:cubicBezTo>
                <a:cubicBezTo>
                  <a:pt x="289" y="534"/>
                  <a:pt x="279" y="524"/>
                  <a:pt x="267" y="524"/>
                </a:cubicBezTo>
                <a:lnTo>
                  <a:pt x="180" y="524"/>
                </a:lnTo>
                <a:close/>
                <a:moveTo>
                  <a:pt x="172" y="558"/>
                </a:moveTo>
                <a:cubicBezTo>
                  <a:pt x="173" y="586"/>
                  <a:pt x="196" y="608"/>
                  <a:pt x="224" y="608"/>
                </a:cubicBezTo>
                <a:cubicBezTo>
                  <a:pt x="252" y="608"/>
                  <a:pt x="275" y="586"/>
                  <a:pt x="276" y="558"/>
                </a:cubicBezTo>
                <a:lnTo>
                  <a:pt x="172" y="558"/>
                </a:lnTo>
                <a:close/>
                <a:moveTo>
                  <a:pt x="289" y="545"/>
                </a:moveTo>
                <a:lnTo>
                  <a:pt x="159" y="545"/>
                </a:lnTo>
                <a:lnTo>
                  <a:pt x="159" y="480"/>
                </a:lnTo>
                <a:lnTo>
                  <a:pt x="289" y="480"/>
                </a:lnTo>
                <a:lnTo>
                  <a:pt x="289" y="545"/>
                </a:lnTo>
                <a:close/>
                <a:moveTo>
                  <a:pt x="309" y="233"/>
                </a:moveTo>
                <a:cubicBezTo>
                  <a:pt x="309" y="245"/>
                  <a:pt x="299" y="254"/>
                  <a:pt x="287" y="254"/>
                </a:cubicBezTo>
                <a:lnTo>
                  <a:pt x="244" y="254"/>
                </a:lnTo>
                <a:lnTo>
                  <a:pt x="244" y="298"/>
                </a:lnTo>
                <a:cubicBezTo>
                  <a:pt x="244" y="309"/>
                  <a:pt x="234" y="319"/>
                  <a:pt x="223" y="319"/>
                </a:cubicBezTo>
                <a:cubicBezTo>
                  <a:pt x="211" y="319"/>
                  <a:pt x="202" y="309"/>
                  <a:pt x="202" y="298"/>
                </a:cubicBezTo>
                <a:lnTo>
                  <a:pt x="202" y="254"/>
                </a:lnTo>
                <a:lnTo>
                  <a:pt x="158" y="254"/>
                </a:lnTo>
                <a:cubicBezTo>
                  <a:pt x="146" y="254"/>
                  <a:pt x="137" y="245"/>
                  <a:pt x="137" y="233"/>
                </a:cubicBezTo>
                <a:cubicBezTo>
                  <a:pt x="137" y="221"/>
                  <a:pt x="146" y="212"/>
                  <a:pt x="158" y="212"/>
                </a:cubicBezTo>
                <a:lnTo>
                  <a:pt x="202" y="212"/>
                </a:lnTo>
                <a:lnTo>
                  <a:pt x="202" y="168"/>
                </a:lnTo>
                <a:cubicBezTo>
                  <a:pt x="202" y="156"/>
                  <a:pt x="211" y="147"/>
                  <a:pt x="223" y="147"/>
                </a:cubicBezTo>
                <a:cubicBezTo>
                  <a:pt x="234" y="147"/>
                  <a:pt x="244" y="156"/>
                  <a:pt x="244" y="168"/>
                </a:cubicBezTo>
                <a:lnTo>
                  <a:pt x="244" y="212"/>
                </a:lnTo>
                <a:lnTo>
                  <a:pt x="287" y="212"/>
                </a:lnTo>
                <a:cubicBezTo>
                  <a:pt x="299" y="212"/>
                  <a:pt x="309" y="221"/>
                  <a:pt x="309" y="233"/>
                </a:cubicBezTo>
                <a:close/>
                <a:moveTo>
                  <a:pt x="428" y="206"/>
                </a:moveTo>
                <a:lnTo>
                  <a:pt x="404" y="206"/>
                </a:lnTo>
                <a:cubicBezTo>
                  <a:pt x="405" y="212"/>
                  <a:pt x="405" y="219"/>
                  <a:pt x="405" y="226"/>
                </a:cubicBezTo>
                <a:cubicBezTo>
                  <a:pt x="405" y="230"/>
                  <a:pt x="405" y="235"/>
                  <a:pt x="405" y="239"/>
                </a:cubicBezTo>
                <a:lnTo>
                  <a:pt x="428" y="239"/>
                </a:lnTo>
                <a:cubicBezTo>
                  <a:pt x="438" y="239"/>
                  <a:pt x="446" y="232"/>
                  <a:pt x="446" y="222"/>
                </a:cubicBezTo>
                <a:cubicBezTo>
                  <a:pt x="446" y="213"/>
                  <a:pt x="438" y="206"/>
                  <a:pt x="428" y="206"/>
                </a:cubicBezTo>
                <a:close/>
                <a:moveTo>
                  <a:pt x="362" y="107"/>
                </a:moveTo>
                <a:lnTo>
                  <a:pt x="379" y="90"/>
                </a:lnTo>
                <a:cubicBezTo>
                  <a:pt x="386" y="83"/>
                  <a:pt x="386" y="72"/>
                  <a:pt x="380" y="66"/>
                </a:cubicBezTo>
                <a:cubicBezTo>
                  <a:pt x="373" y="59"/>
                  <a:pt x="362" y="60"/>
                  <a:pt x="356" y="66"/>
                </a:cubicBezTo>
                <a:lnTo>
                  <a:pt x="338" y="84"/>
                </a:lnTo>
                <a:cubicBezTo>
                  <a:pt x="347" y="91"/>
                  <a:pt x="355" y="99"/>
                  <a:pt x="362" y="107"/>
                </a:cubicBezTo>
                <a:close/>
                <a:moveTo>
                  <a:pt x="222" y="43"/>
                </a:moveTo>
                <a:cubicBezTo>
                  <a:pt x="228" y="43"/>
                  <a:pt x="233" y="43"/>
                  <a:pt x="239" y="44"/>
                </a:cubicBezTo>
                <a:lnTo>
                  <a:pt x="239" y="18"/>
                </a:lnTo>
                <a:cubicBezTo>
                  <a:pt x="239" y="8"/>
                  <a:pt x="231" y="0"/>
                  <a:pt x="222" y="0"/>
                </a:cubicBezTo>
                <a:cubicBezTo>
                  <a:pt x="213" y="0"/>
                  <a:pt x="206" y="8"/>
                  <a:pt x="206" y="18"/>
                </a:cubicBezTo>
                <a:lnTo>
                  <a:pt x="206" y="44"/>
                </a:lnTo>
                <a:cubicBezTo>
                  <a:pt x="211" y="43"/>
                  <a:pt x="217" y="43"/>
                  <a:pt x="222" y="43"/>
                </a:cubicBezTo>
                <a:close/>
                <a:moveTo>
                  <a:pt x="81" y="109"/>
                </a:moveTo>
                <a:cubicBezTo>
                  <a:pt x="89" y="101"/>
                  <a:pt x="96" y="93"/>
                  <a:pt x="105" y="86"/>
                </a:cubicBezTo>
                <a:lnTo>
                  <a:pt x="89" y="69"/>
                </a:lnTo>
                <a:cubicBezTo>
                  <a:pt x="82" y="63"/>
                  <a:pt x="71" y="62"/>
                  <a:pt x="65" y="69"/>
                </a:cubicBezTo>
                <a:cubicBezTo>
                  <a:pt x="58" y="75"/>
                  <a:pt x="58" y="86"/>
                  <a:pt x="65" y="93"/>
                </a:cubicBezTo>
                <a:lnTo>
                  <a:pt x="81" y="109"/>
                </a:lnTo>
                <a:close/>
                <a:moveTo>
                  <a:pt x="39" y="226"/>
                </a:moveTo>
                <a:cubicBezTo>
                  <a:pt x="39" y="219"/>
                  <a:pt x="40" y="212"/>
                  <a:pt x="41" y="206"/>
                </a:cubicBezTo>
                <a:lnTo>
                  <a:pt x="17" y="206"/>
                </a:lnTo>
                <a:cubicBezTo>
                  <a:pt x="7" y="206"/>
                  <a:pt x="0" y="213"/>
                  <a:pt x="0" y="222"/>
                </a:cubicBezTo>
                <a:cubicBezTo>
                  <a:pt x="0" y="232"/>
                  <a:pt x="7" y="239"/>
                  <a:pt x="17" y="239"/>
                </a:cubicBezTo>
                <a:lnTo>
                  <a:pt x="40" y="239"/>
                </a:lnTo>
                <a:cubicBezTo>
                  <a:pt x="40" y="235"/>
                  <a:pt x="39" y="230"/>
                  <a:pt x="39" y="22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" name="文本框 20"/>
          <p:cNvSpPr txBox="1"/>
          <p:nvPr/>
        </p:nvSpPr>
        <p:spPr>
          <a:xfrm flipH="1">
            <a:off x="7916545" y="1685290"/>
            <a:ext cx="2012950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2000" b="1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000" b="1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" name="文本框 22"/>
          <p:cNvSpPr txBox="1"/>
          <p:nvPr/>
        </p:nvSpPr>
        <p:spPr>
          <a:xfrm flipH="1">
            <a:off x="7484745" y="2306955"/>
            <a:ext cx="4337685" cy="5327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140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-12065" y="177800"/>
            <a:ext cx="4264025" cy="558800"/>
          </a:xfrm>
          <a:prstGeom prst="rect">
            <a:avLst/>
          </a:prstGeom>
          <a:solidFill>
            <a:srgbClr val="CCF2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 rot="0">
            <a:off x="211455" y="177800"/>
            <a:ext cx="3956050" cy="588415"/>
            <a:chOff x="681" y="3617"/>
            <a:chExt cx="7384" cy="922"/>
          </a:xfrm>
        </p:grpSpPr>
        <p:sp>
          <p:nvSpPr>
            <p:cNvPr id="38" name="TextBox 25"/>
            <p:cNvSpPr txBox="1"/>
            <p:nvPr/>
          </p:nvSpPr>
          <p:spPr>
            <a:xfrm flipH="1">
              <a:off x="681" y="3617"/>
              <a:ext cx="6541" cy="55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p>
              <a:pPr lvl="0" algn="l" fontAlgn="base"/>
              <a:r>
                <a:rPr lang="zh-CN" altLang="zh-CN" sz="160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cs"/>
                  <a:sym typeface="微软雅黑" panose="020B0503020204020204" charset="-122"/>
                </a:rPr>
                <a:t>请在此处输入所需标题</a:t>
              </a:r>
              <a:endParaRPr lang="zh-CN" altLang="zh-CN" sz="1600" strike="noStrike" noProof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endParaRPr>
            </a:p>
          </p:txBody>
        </p:sp>
        <p:sp>
          <p:nvSpPr>
            <p:cNvPr id="2" name="TextBox 25"/>
            <p:cNvSpPr txBox="1"/>
            <p:nvPr/>
          </p:nvSpPr>
          <p:spPr>
            <a:xfrm flipH="1">
              <a:off x="681" y="3987"/>
              <a:ext cx="7384" cy="55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p>
              <a:pPr lvl="0" algn="l" fontAlgn="base"/>
              <a:r>
                <a:rPr lang="zh-CN" altLang="zh-CN" sz="160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cs"/>
                  <a:sym typeface="微软雅黑" panose="020B0503020204020204" charset="-122"/>
                </a:rPr>
                <a:t>Please enter the required title here</a:t>
              </a:r>
              <a:endParaRPr lang="zh-CN" altLang="zh-CN" sz="1600" strike="noStrike" noProof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 rot="5400000">
            <a:off x="5361940" y="1126490"/>
            <a:ext cx="143510" cy="594360"/>
            <a:chOff x="1705" y="6083"/>
            <a:chExt cx="226" cy="936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1797" y="6083"/>
              <a:ext cx="0" cy="71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椭圆 11"/>
            <p:cNvSpPr/>
            <p:nvPr/>
          </p:nvSpPr>
          <p:spPr>
            <a:xfrm rot="5400000">
              <a:off x="1705" y="6793"/>
              <a:ext cx="227" cy="227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 rot="16200000">
            <a:off x="6686550" y="2366010"/>
            <a:ext cx="144145" cy="594995"/>
            <a:chOff x="1688" y="6083"/>
            <a:chExt cx="227" cy="937"/>
          </a:xfrm>
        </p:grpSpPr>
        <p:cxnSp>
          <p:nvCxnSpPr>
            <p:cNvPr id="18" name="直接连接符 17"/>
            <p:cNvCxnSpPr/>
            <p:nvPr/>
          </p:nvCxnSpPr>
          <p:spPr>
            <a:xfrm>
              <a:off x="1797" y="6083"/>
              <a:ext cx="0" cy="71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椭圆 18"/>
            <p:cNvSpPr/>
            <p:nvPr/>
          </p:nvSpPr>
          <p:spPr>
            <a:xfrm rot="5400000">
              <a:off x="1688" y="6793"/>
              <a:ext cx="227" cy="227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 rot="5400000">
            <a:off x="5361940" y="3585210"/>
            <a:ext cx="143510" cy="594360"/>
            <a:chOff x="1705" y="6083"/>
            <a:chExt cx="226" cy="936"/>
          </a:xfrm>
        </p:grpSpPr>
        <p:cxnSp>
          <p:nvCxnSpPr>
            <p:cNvPr id="31" name="直接连接符 30"/>
            <p:cNvCxnSpPr/>
            <p:nvPr/>
          </p:nvCxnSpPr>
          <p:spPr>
            <a:xfrm>
              <a:off x="1797" y="6083"/>
              <a:ext cx="0" cy="71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椭圆 31"/>
            <p:cNvSpPr/>
            <p:nvPr/>
          </p:nvSpPr>
          <p:spPr>
            <a:xfrm rot="5400000">
              <a:off x="1705" y="6793"/>
              <a:ext cx="227" cy="227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 rot="16200000">
            <a:off x="6686550" y="4824730"/>
            <a:ext cx="144145" cy="594995"/>
            <a:chOff x="1688" y="6083"/>
            <a:chExt cx="227" cy="937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1797" y="6083"/>
              <a:ext cx="0" cy="71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椭圆 38"/>
            <p:cNvSpPr/>
            <p:nvPr/>
          </p:nvSpPr>
          <p:spPr>
            <a:xfrm rot="5400000">
              <a:off x="1688" y="6793"/>
              <a:ext cx="227" cy="227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 rot="5400000">
            <a:off x="5361940" y="6043930"/>
            <a:ext cx="143510" cy="594360"/>
            <a:chOff x="1705" y="6083"/>
            <a:chExt cx="226" cy="936"/>
          </a:xfrm>
        </p:grpSpPr>
        <p:cxnSp>
          <p:nvCxnSpPr>
            <p:cNvPr id="65" name="直接连接符 64"/>
            <p:cNvCxnSpPr/>
            <p:nvPr/>
          </p:nvCxnSpPr>
          <p:spPr>
            <a:xfrm>
              <a:off x="1797" y="6083"/>
              <a:ext cx="0" cy="71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椭圆 65"/>
            <p:cNvSpPr/>
            <p:nvPr/>
          </p:nvSpPr>
          <p:spPr>
            <a:xfrm rot="5400000">
              <a:off x="1705" y="6793"/>
              <a:ext cx="227" cy="227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86" name="文本框 20"/>
          <p:cNvSpPr txBox="1"/>
          <p:nvPr/>
        </p:nvSpPr>
        <p:spPr>
          <a:xfrm flipH="1">
            <a:off x="6539865" y="1182370"/>
            <a:ext cx="2012950" cy="48323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ctr"/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7" name="文本框 22"/>
          <p:cNvSpPr txBox="1"/>
          <p:nvPr/>
        </p:nvSpPr>
        <p:spPr>
          <a:xfrm flipH="1">
            <a:off x="1684020" y="1050925"/>
            <a:ext cx="2635885" cy="7461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l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89" name="文本框 20"/>
          <p:cNvSpPr txBox="1"/>
          <p:nvPr/>
        </p:nvSpPr>
        <p:spPr>
          <a:xfrm flipH="1">
            <a:off x="6539865" y="3619500"/>
            <a:ext cx="2012950" cy="48323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ctr"/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0" name="文本框 22"/>
          <p:cNvSpPr txBox="1"/>
          <p:nvPr/>
        </p:nvSpPr>
        <p:spPr>
          <a:xfrm flipH="1">
            <a:off x="1684020" y="3494405"/>
            <a:ext cx="2635885" cy="7461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l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91" name="文本框 20"/>
          <p:cNvSpPr txBox="1"/>
          <p:nvPr/>
        </p:nvSpPr>
        <p:spPr>
          <a:xfrm flipH="1">
            <a:off x="3597910" y="4794885"/>
            <a:ext cx="2012950" cy="48323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ctr"/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2" name="文本框 22"/>
          <p:cNvSpPr txBox="1"/>
          <p:nvPr/>
        </p:nvSpPr>
        <p:spPr>
          <a:xfrm flipH="1">
            <a:off x="1684020" y="5937885"/>
            <a:ext cx="2635885" cy="7461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l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93" name="文本框 22"/>
          <p:cNvSpPr txBox="1"/>
          <p:nvPr/>
        </p:nvSpPr>
        <p:spPr>
          <a:xfrm flipH="1">
            <a:off x="7972425" y="4725670"/>
            <a:ext cx="2635885" cy="7461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l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94" name="文本框 20"/>
          <p:cNvSpPr txBox="1"/>
          <p:nvPr/>
        </p:nvSpPr>
        <p:spPr>
          <a:xfrm flipH="1">
            <a:off x="3597910" y="2382520"/>
            <a:ext cx="2012950" cy="48323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ctr"/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5" name="文本框 22"/>
          <p:cNvSpPr txBox="1"/>
          <p:nvPr/>
        </p:nvSpPr>
        <p:spPr>
          <a:xfrm flipH="1">
            <a:off x="7972425" y="2313305"/>
            <a:ext cx="2635885" cy="7461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l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4" name="圆角矩形 3"/>
          <p:cNvSpPr/>
          <p:nvPr/>
        </p:nvSpPr>
        <p:spPr>
          <a:xfrm rot="16200000">
            <a:off x="3064723" y="3438717"/>
            <a:ext cx="6084000" cy="144000"/>
          </a:xfrm>
          <a:prstGeom prst="roundRect">
            <a:avLst>
              <a:gd name="adj" fmla="val 50000"/>
            </a:avLst>
          </a:prstGeom>
          <a:solidFill>
            <a:srgbClr val="CCF2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 rot="5400000">
            <a:off x="5823970" y="1131570"/>
            <a:ext cx="540000" cy="540000"/>
          </a:xfrm>
          <a:prstGeom prst="ellipse">
            <a:avLst/>
          </a:prstGeom>
          <a:solidFill>
            <a:srgbClr val="8EE2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5" name="椭圆 14"/>
          <p:cNvSpPr/>
          <p:nvPr/>
        </p:nvSpPr>
        <p:spPr>
          <a:xfrm rot="5400000" flipH="1">
            <a:off x="5823970" y="2360930"/>
            <a:ext cx="540000" cy="540000"/>
          </a:xfrm>
          <a:prstGeom prst="ellipse">
            <a:avLst/>
          </a:prstGeom>
          <a:solidFill>
            <a:srgbClr val="8EE2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2" name="椭圆 21"/>
          <p:cNvSpPr/>
          <p:nvPr/>
        </p:nvSpPr>
        <p:spPr>
          <a:xfrm rot="5400000">
            <a:off x="5823970" y="3590290"/>
            <a:ext cx="540000" cy="540000"/>
          </a:xfrm>
          <a:prstGeom prst="ellipse">
            <a:avLst/>
          </a:prstGeom>
          <a:solidFill>
            <a:srgbClr val="8EE2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5" name="椭圆 34"/>
          <p:cNvSpPr/>
          <p:nvPr/>
        </p:nvSpPr>
        <p:spPr>
          <a:xfrm rot="5400000" flipH="1">
            <a:off x="5823970" y="4819650"/>
            <a:ext cx="540000" cy="540000"/>
          </a:xfrm>
          <a:prstGeom prst="ellipse">
            <a:avLst/>
          </a:prstGeom>
          <a:solidFill>
            <a:srgbClr val="8EE2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9" name="椭圆 58"/>
          <p:cNvSpPr/>
          <p:nvPr/>
        </p:nvSpPr>
        <p:spPr>
          <a:xfrm rot="5400000">
            <a:off x="5823970" y="6049010"/>
            <a:ext cx="540000" cy="540000"/>
          </a:xfrm>
          <a:prstGeom prst="ellipse">
            <a:avLst/>
          </a:prstGeom>
          <a:solidFill>
            <a:srgbClr val="8EE2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050" name="团队"/>
          <p:cNvSpPr/>
          <p:nvPr/>
        </p:nvSpPr>
        <p:spPr bwMode="auto">
          <a:xfrm>
            <a:off x="4413885" y="1182370"/>
            <a:ext cx="554990" cy="393065"/>
          </a:xfrm>
          <a:custGeom>
            <a:avLst/>
            <a:gdLst/>
            <a:ahLst/>
            <a:cxnLst/>
            <a:rect l="0" t="0" r="r" b="b"/>
            <a:pathLst>
              <a:path w="2608263" h="1778000">
                <a:moveTo>
                  <a:pt x="1956693" y="381000"/>
                </a:moveTo>
                <a:lnTo>
                  <a:pt x="1966217" y="381397"/>
                </a:lnTo>
                <a:lnTo>
                  <a:pt x="1975740" y="382192"/>
                </a:lnTo>
                <a:lnTo>
                  <a:pt x="1986057" y="382986"/>
                </a:lnTo>
                <a:lnTo>
                  <a:pt x="1995581" y="384575"/>
                </a:lnTo>
                <a:lnTo>
                  <a:pt x="2005501" y="386562"/>
                </a:lnTo>
                <a:lnTo>
                  <a:pt x="2015819" y="388548"/>
                </a:lnTo>
                <a:lnTo>
                  <a:pt x="2025739" y="391726"/>
                </a:lnTo>
                <a:lnTo>
                  <a:pt x="2035263" y="394904"/>
                </a:lnTo>
                <a:lnTo>
                  <a:pt x="2045580" y="398876"/>
                </a:lnTo>
                <a:lnTo>
                  <a:pt x="2055500" y="403246"/>
                </a:lnTo>
                <a:lnTo>
                  <a:pt x="2065421" y="408807"/>
                </a:lnTo>
                <a:lnTo>
                  <a:pt x="2075738" y="414766"/>
                </a:lnTo>
                <a:lnTo>
                  <a:pt x="2101927" y="438998"/>
                </a:lnTo>
                <a:lnTo>
                  <a:pt x="2143990" y="446149"/>
                </a:lnTo>
                <a:lnTo>
                  <a:pt x="2147958" y="448929"/>
                </a:lnTo>
                <a:lnTo>
                  <a:pt x="2151926" y="452107"/>
                </a:lnTo>
                <a:lnTo>
                  <a:pt x="2155497" y="455683"/>
                </a:lnTo>
                <a:lnTo>
                  <a:pt x="2158672" y="459655"/>
                </a:lnTo>
                <a:lnTo>
                  <a:pt x="2161847" y="464025"/>
                </a:lnTo>
                <a:lnTo>
                  <a:pt x="2164624" y="468395"/>
                </a:lnTo>
                <a:lnTo>
                  <a:pt x="2169783" y="477531"/>
                </a:lnTo>
                <a:lnTo>
                  <a:pt x="2173751" y="485874"/>
                </a:lnTo>
                <a:lnTo>
                  <a:pt x="2176529" y="493024"/>
                </a:lnTo>
                <a:lnTo>
                  <a:pt x="2179306" y="499380"/>
                </a:lnTo>
                <a:lnTo>
                  <a:pt x="2182878" y="516064"/>
                </a:lnTo>
                <a:lnTo>
                  <a:pt x="2186052" y="532749"/>
                </a:lnTo>
                <a:lnTo>
                  <a:pt x="2188036" y="549433"/>
                </a:lnTo>
                <a:lnTo>
                  <a:pt x="2189623" y="565720"/>
                </a:lnTo>
                <a:lnTo>
                  <a:pt x="2190417" y="582008"/>
                </a:lnTo>
                <a:lnTo>
                  <a:pt x="2190814" y="598692"/>
                </a:lnTo>
                <a:lnTo>
                  <a:pt x="2190814" y="615376"/>
                </a:lnTo>
                <a:lnTo>
                  <a:pt x="2190417" y="632855"/>
                </a:lnTo>
                <a:lnTo>
                  <a:pt x="2190020" y="642389"/>
                </a:lnTo>
                <a:lnTo>
                  <a:pt x="2188830" y="656293"/>
                </a:lnTo>
                <a:lnTo>
                  <a:pt x="2185259" y="692840"/>
                </a:lnTo>
                <a:lnTo>
                  <a:pt x="2183671" y="711908"/>
                </a:lnTo>
                <a:lnTo>
                  <a:pt x="2182878" y="730578"/>
                </a:lnTo>
                <a:lnTo>
                  <a:pt x="2182084" y="746468"/>
                </a:lnTo>
                <a:lnTo>
                  <a:pt x="2182481" y="753221"/>
                </a:lnTo>
                <a:lnTo>
                  <a:pt x="2182878" y="758386"/>
                </a:lnTo>
                <a:lnTo>
                  <a:pt x="2183671" y="765139"/>
                </a:lnTo>
                <a:lnTo>
                  <a:pt x="2184862" y="771098"/>
                </a:lnTo>
                <a:lnTo>
                  <a:pt x="2186449" y="775865"/>
                </a:lnTo>
                <a:lnTo>
                  <a:pt x="2188433" y="779837"/>
                </a:lnTo>
                <a:lnTo>
                  <a:pt x="2192798" y="787782"/>
                </a:lnTo>
                <a:lnTo>
                  <a:pt x="2195179" y="792152"/>
                </a:lnTo>
                <a:lnTo>
                  <a:pt x="2198353" y="798508"/>
                </a:lnTo>
                <a:lnTo>
                  <a:pt x="2200734" y="804069"/>
                </a:lnTo>
                <a:lnTo>
                  <a:pt x="2202719" y="810028"/>
                </a:lnTo>
                <a:lnTo>
                  <a:pt x="2204306" y="815987"/>
                </a:lnTo>
                <a:lnTo>
                  <a:pt x="2205496" y="822343"/>
                </a:lnTo>
                <a:lnTo>
                  <a:pt x="2206687" y="829096"/>
                </a:lnTo>
                <a:lnTo>
                  <a:pt x="2207480" y="835452"/>
                </a:lnTo>
                <a:lnTo>
                  <a:pt x="2207877" y="842205"/>
                </a:lnTo>
                <a:lnTo>
                  <a:pt x="2207877" y="848561"/>
                </a:lnTo>
                <a:lnTo>
                  <a:pt x="2207480" y="862465"/>
                </a:lnTo>
                <a:lnTo>
                  <a:pt x="2206290" y="875177"/>
                </a:lnTo>
                <a:lnTo>
                  <a:pt x="2204306" y="887889"/>
                </a:lnTo>
                <a:lnTo>
                  <a:pt x="2202321" y="899806"/>
                </a:lnTo>
                <a:lnTo>
                  <a:pt x="2199544" y="913312"/>
                </a:lnTo>
                <a:lnTo>
                  <a:pt x="2197560" y="920463"/>
                </a:lnTo>
                <a:lnTo>
                  <a:pt x="2195179" y="927613"/>
                </a:lnTo>
                <a:lnTo>
                  <a:pt x="2192798" y="934367"/>
                </a:lnTo>
                <a:lnTo>
                  <a:pt x="2190020" y="941517"/>
                </a:lnTo>
                <a:lnTo>
                  <a:pt x="2186846" y="947873"/>
                </a:lnTo>
                <a:lnTo>
                  <a:pt x="2183275" y="953037"/>
                </a:lnTo>
                <a:lnTo>
                  <a:pt x="2181291" y="955818"/>
                </a:lnTo>
                <a:lnTo>
                  <a:pt x="2178909" y="958201"/>
                </a:lnTo>
                <a:lnTo>
                  <a:pt x="2176132" y="960188"/>
                </a:lnTo>
                <a:lnTo>
                  <a:pt x="2173354" y="961777"/>
                </a:lnTo>
                <a:lnTo>
                  <a:pt x="2167799" y="965749"/>
                </a:lnTo>
                <a:lnTo>
                  <a:pt x="2162243" y="968530"/>
                </a:lnTo>
                <a:lnTo>
                  <a:pt x="2156291" y="971708"/>
                </a:lnTo>
                <a:lnTo>
                  <a:pt x="2151133" y="975283"/>
                </a:lnTo>
                <a:lnTo>
                  <a:pt x="2147958" y="977269"/>
                </a:lnTo>
                <a:lnTo>
                  <a:pt x="2145974" y="979653"/>
                </a:lnTo>
                <a:lnTo>
                  <a:pt x="2143593" y="982434"/>
                </a:lnTo>
                <a:lnTo>
                  <a:pt x="2142006" y="985612"/>
                </a:lnTo>
                <a:lnTo>
                  <a:pt x="2139625" y="990379"/>
                </a:lnTo>
                <a:lnTo>
                  <a:pt x="2137641" y="995543"/>
                </a:lnTo>
                <a:lnTo>
                  <a:pt x="2136450" y="1000707"/>
                </a:lnTo>
                <a:lnTo>
                  <a:pt x="2135260" y="1005871"/>
                </a:lnTo>
                <a:lnTo>
                  <a:pt x="2134466" y="1011433"/>
                </a:lnTo>
                <a:lnTo>
                  <a:pt x="2133673" y="1016597"/>
                </a:lnTo>
                <a:lnTo>
                  <a:pt x="2132879" y="1028514"/>
                </a:lnTo>
                <a:lnTo>
                  <a:pt x="2132085" y="1039637"/>
                </a:lnTo>
                <a:lnTo>
                  <a:pt x="2131292" y="1051158"/>
                </a:lnTo>
                <a:lnTo>
                  <a:pt x="2130895" y="1056719"/>
                </a:lnTo>
                <a:lnTo>
                  <a:pt x="2130101" y="1061883"/>
                </a:lnTo>
                <a:lnTo>
                  <a:pt x="2128911" y="1067445"/>
                </a:lnTo>
                <a:lnTo>
                  <a:pt x="2127721" y="1072212"/>
                </a:lnTo>
                <a:lnTo>
                  <a:pt x="2125736" y="1078170"/>
                </a:lnTo>
                <a:lnTo>
                  <a:pt x="2123355" y="1082937"/>
                </a:lnTo>
                <a:lnTo>
                  <a:pt x="2120578" y="1087307"/>
                </a:lnTo>
                <a:lnTo>
                  <a:pt x="2117800" y="1091280"/>
                </a:lnTo>
                <a:lnTo>
                  <a:pt x="2112245" y="1098430"/>
                </a:lnTo>
                <a:lnTo>
                  <a:pt x="2106293" y="1105183"/>
                </a:lnTo>
                <a:lnTo>
                  <a:pt x="2103515" y="1109156"/>
                </a:lnTo>
                <a:lnTo>
                  <a:pt x="2101134" y="1112731"/>
                </a:lnTo>
                <a:lnTo>
                  <a:pt x="2098356" y="1116703"/>
                </a:lnTo>
                <a:lnTo>
                  <a:pt x="2096372" y="1121470"/>
                </a:lnTo>
                <a:lnTo>
                  <a:pt x="2093991" y="1126237"/>
                </a:lnTo>
                <a:lnTo>
                  <a:pt x="2092801" y="1131799"/>
                </a:lnTo>
                <a:lnTo>
                  <a:pt x="2091610" y="1138155"/>
                </a:lnTo>
                <a:lnTo>
                  <a:pt x="2090817" y="1145305"/>
                </a:lnTo>
                <a:lnTo>
                  <a:pt x="2127721" y="1150470"/>
                </a:lnTo>
                <a:lnTo>
                  <a:pt x="2138435" y="1173907"/>
                </a:lnTo>
                <a:lnTo>
                  <a:pt x="2144783" y="1187016"/>
                </a:lnTo>
                <a:lnTo>
                  <a:pt x="2152323" y="1201317"/>
                </a:lnTo>
                <a:lnTo>
                  <a:pt x="2159863" y="1214426"/>
                </a:lnTo>
                <a:lnTo>
                  <a:pt x="2163831" y="1220782"/>
                </a:lnTo>
                <a:lnTo>
                  <a:pt x="2167799" y="1226741"/>
                </a:lnTo>
                <a:lnTo>
                  <a:pt x="2171767" y="1231905"/>
                </a:lnTo>
                <a:lnTo>
                  <a:pt x="2175735" y="1236672"/>
                </a:lnTo>
                <a:lnTo>
                  <a:pt x="2180497" y="1240645"/>
                </a:lnTo>
                <a:lnTo>
                  <a:pt x="2184862" y="1243823"/>
                </a:lnTo>
                <a:lnTo>
                  <a:pt x="2241606" y="1259713"/>
                </a:lnTo>
                <a:lnTo>
                  <a:pt x="2293192" y="1281164"/>
                </a:lnTo>
                <a:lnTo>
                  <a:pt x="2345572" y="1303807"/>
                </a:lnTo>
                <a:lnTo>
                  <a:pt x="2397951" y="1326053"/>
                </a:lnTo>
                <a:lnTo>
                  <a:pt x="2449140" y="1347902"/>
                </a:lnTo>
                <a:lnTo>
                  <a:pt x="2461045" y="1352669"/>
                </a:lnTo>
                <a:lnTo>
                  <a:pt x="2472552" y="1356641"/>
                </a:lnTo>
                <a:lnTo>
                  <a:pt x="2496361" y="1365381"/>
                </a:lnTo>
                <a:lnTo>
                  <a:pt x="2519773" y="1373723"/>
                </a:lnTo>
                <a:lnTo>
                  <a:pt x="2530884" y="1378093"/>
                </a:lnTo>
                <a:lnTo>
                  <a:pt x="2541995" y="1382860"/>
                </a:lnTo>
                <a:lnTo>
                  <a:pt x="2552312" y="1388421"/>
                </a:lnTo>
                <a:lnTo>
                  <a:pt x="2562233" y="1394380"/>
                </a:lnTo>
                <a:lnTo>
                  <a:pt x="2566597" y="1397558"/>
                </a:lnTo>
                <a:lnTo>
                  <a:pt x="2571756" y="1400736"/>
                </a:lnTo>
                <a:lnTo>
                  <a:pt x="2576121" y="1404311"/>
                </a:lnTo>
                <a:lnTo>
                  <a:pt x="2580089" y="1407886"/>
                </a:lnTo>
                <a:lnTo>
                  <a:pt x="2584057" y="1411859"/>
                </a:lnTo>
                <a:lnTo>
                  <a:pt x="2587629" y="1416228"/>
                </a:lnTo>
                <a:lnTo>
                  <a:pt x="2591200" y="1420598"/>
                </a:lnTo>
                <a:lnTo>
                  <a:pt x="2594375" y="1425365"/>
                </a:lnTo>
                <a:lnTo>
                  <a:pt x="2597946" y="1430132"/>
                </a:lnTo>
                <a:lnTo>
                  <a:pt x="2600723" y="1435296"/>
                </a:lnTo>
                <a:lnTo>
                  <a:pt x="2603105" y="1440858"/>
                </a:lnTo>
                <a:lnTo>
                  <a:pt x="2605089" y="1446817"/>
                </a:lnTo>
                <a:lnTo>
                  <a:pt x="2605485" y="1465487"/>
                </a:lnTo>
                <a:lnTo>
                  <a:pt x="2605882" y="1488528"/>
                </a:lnTo>
                <a:lnTo>
                  <a:pt x="2607073" y="1542951"/>
                </a:lnTo>
                <a:lnTo>
                  <a:pt x="2608263" y="1599757"/>
                </a:lnTo>
                <a:lnTo>
                  <a:pt x="2608263" y="1625975"/>
                </a:lnTo>
                <a:lnTo>
                  <a:pt x="2608263" y="1649413"/>
                </a:lnTo>
                <a:lnTo>
                  <a:pt x="2308271" y="1649413"/>
                </a:lnTo>
                <a:lnTo>
                  <a:pt x="2307081" y="1594196"/>
                </a:lnTo>
                <a:lnTo>
                  <a:pt x="2305493" y="1538581"/>
                </a:lnTo>
                <a:lnTo>
                  <a:pt x="2305097" y="1494486"/>
                </a:lnTo>
                <a:lnTo>
                  <a:pt x="2305097" y="1482172"/>
                </a:lnTo>
                <a:lnTo>
                  <a:pt x="2301129" y="1470651"/>
                </a:lnTo>
                <a:lnTo>
                  <a:pt x="2297557" y="1461117"/>
                </a:lnTo>
                <a:lnTo>
                  <a:pt x="2293986" y="1451981"/>
                </a:lnTo>
                <a:lnTo>
                  <a:pt x="2289224" y="1443241"/>
                </a:lnTo>
                <a:lnTo>
                  <a:pt x="2284859" y="1434899"/>
                </a:lnTo>
                <a:lnTo>
                  <a:pt x="2280097" y="1426954"/>
                </a:lnTo>
                <a:lnTo>
                  <a:pt x="2275335" y="1419406"/>
                </a:lnTo>
                <a:lnTo>
                  <a:pt x="2270177" y="1411859"/>
                </a:lnTo>
                <a:lnTo>
                  <a:pt x="2264621" y="1405106"/>
                </a:lnTo>
                <a:lnTo>
                  <a:pt x="2258669" y="1398352"/>
                </a:lnTo>
                <a:lnTo>
                  <a:pt x="2252717" y="1391996"/>
                </a:lnTo>
                <a:lnTo>
                  <a:pt x="2246765" y="1386435"/>
                </a:lnTo>
                <a:lnTo>
                  <a:pt x="2240416" y="1380079"/>
                </a:lnTo>
                <a:lnTo>
                  <a:pt x="2234067" y="1374915"/>
                </a:lnTo>
                <a:lnTo>
                  <a:pt x="2226924" y="1369750"/>
                </a:lnTo>
                <a:lnTo>
                  <a:pt x="2220178" y="1364983"/>
                </a:lnTo>
                <a:lnTo>
                  <a:pt x="2213433" y="1360217"/>
                </a:lnTo>
                <a:lnTo>
                  <a:pt x="2206290" y="1355450"/>
                </a:lnTo>
                <a:lnTo>
                  <a:pt x="2198750" y="1351080"/>
                </a:lnTo>
                <a:lnTo>
                  <a:pt x="2184465" y="1343532"/>
                </a:lnTo>
                <a:lnTo>
                  <a:pt x="2169386" y="1336382"/>
                </a:lnTo>
                <a:lnTo>
                  <a:pt x="2154307" y="1330026"/>
                </a:lnTo>
                <a:lnTo>
                  <a:pt x="2139228" y="1323670"/>
                </a:lnTo>
                <a:lnTo>
                  <a:pt x="2124546" y="1318108"/>
                </a:lnTo>
                <a:lnTo>
                  <a:pt x="2095578" y="1307780"/>
                </a:lnTo>
                <a:lnTo>
                  <a:pt x="2067405" y="1297849"/>
                </a:lnTo>
                <a:lnTo>
                  <a:pt x="2053913" y="1293082"/>
                </a:lnTo>
                <a:lnTo>
                  <a:pt x="2041215" y="1287917"/>
                </a:lnTo>
                <a:lnTo>
                  <a:pt x="1985264" y="1263685"/>
                </a:lnTo>
                <a:lnTo>
                  <a:pt x="1926932" y="1239056"/>
                </a:lnTo>
                <a:lnTo>
                  <a:pt x="1840427" y="1202112"/>
                </a:lnTo>
                <a:lnTo>
                  <a:pt x="1797571" y="1183441"/>
                </a:lnTo>
                <a:lnTo>
                  <a:pt x="1755111" y="1166359"/>
                </a:lnTo>
                <a:lnTo>
                  <a:pt x="1762651" y="1150470"/>
                </a:lnTo>
                <a:lnTo>
                  <a:pt x="1790031" y="1143716"/>
                </a:lnTo>
                <a:lnTo>
                  <a:pt x="1788047" y="1138155"/>
                </a:lnTo>
                <a:lnTo>
                  <a:pt x="1786460" y="1132196"/>
                </a:lnTo>
                <a:lnTo>
                  <a:pt x="1784873" y="1127429"/>
                </a:lnTo>
                <a:lnTo>
                  <a:pt x="1782492" y="1123457"/>
                </a:lnTo>
                <a:lnTo>
                  <a:pt x="1780111" y="1119484"/>
                </a:lnTo>
                <a:lnTo>
                  <a:pt x="1777730" y="1115909"/>
                </a:lnTo>
                <a:lnTo>
                  <a:pt x="1772571" y="1109950"/>
                </a:lnTo>
                <a:lnTo>
                  <a:pt x="1767413" y="1103594"/>
                </a:lnTo>
                <a:lnTo>
                  <a:pt x="1762254" y="1097636"/>
                </a:lnTo>
                <a:lnTo>
                  <a:pt x="1759476" y="1094458"/>
                </a:lnTo>
                <a:lnTo>
                  <a:pt x="1757095" y="1091280"/>
                </a:lnTo>
                <a:lnTo>
                  <a:pt x="1755111" y="1087307"/>
                </a:lnTo>
                <a:lnTo>
                  <a:pt x="1753524" y="1082937"/>
                </a:lnTo>
                <a:lnTo>
                  <a:pt x="1743207" y="973694"/>
                </a:lnTo>
                <a:lnTo>
                  <a:pt x="1743207" y="974091"/>
                </a:lnTo>
                <a:lnTo>
                  <a:pt x="1742413" y="974091"/>
                </a:lnTo>
                <a:lnTo>
                  <a:pt x="1739636" y="973694"/>
                </a:lnTo>
                <a:lnTo>
                  <a:pt x="1730112" y="972105"/>
                </a:lnTo>
                <a:lnTo>
                  <a:pt x="1720985" y="969324"/>
                </a:lnTo>
                <a:lnTo>
                  <a:pt x="1717414" y="968133"/>
                </a:lnTo>
                <a:lnTo>
                  <a:pt x="1715033" y="967338"/>
                </a:lnTo>
                <a:lnTo>
                  <a:pt x="1711065" y="963763"/>
                </a:lnTo>
                <a:lnTo>
                  <a:pt x="1707097" y="960188"/>
                </a:lnTo>
                <a:lnTo>
                  <a:pt x="1703129" y="955818"/>
                </a:lnTo>
                <a:lnTo>
                  <a:pt x="1699954" y="950654"/>
                </a:lnTo>
                <a:lnTo>
                  <a:pt x="1697177" y="945490"/>
                </a:lnTo>
                <a:lnTo>
                  <a:pt x="1694399" y="939531"/>
                </a:lnTo>
                <a:lnTo>
                  <a:pt x="1692018" y="932778"/>
                </a:lnTo>
                <a:lnTo>
                  <a:pt x="1689637" y="926422"/>
                </a:lnTo>
                <a:lnTo>
                  <a:pt x="1688050" y="919668"/>
                </a:lnTo>
                <a:lnTo>
                  <a:pt x="1686066" y="912518"/>
                </a:lnTo>
                <a:lnTo>
                  <a:pt x="1683288" y="897423"/>
                </a:lnTo>
                <a:lnTo>
                  <a:pt x="1681304" y="882327"/>
                </a:lnTo>
                <a:lnTo>
                  <a:pt x="1679717" y="867232"/>
                </a:lnTo>
                <a:lnTo>
                  <a:pt x="1684875" y="862465"/>
                </a:lnTo>
                <a:lnTo>
                  <a:pt x="1689637" y="857698"/>
                </a:lnTo>
                <a:lnTo>
                  <a:pt x="1694796" y="851739"/>
                </a:lnTo>
                <a:lnTo>
                  <a:pt x="1699161" y="845780"/>
                </a:lnTo>
                <a:lnTo>
                  <a:pt x="1703525" y="839424"/>
                </a:lnTo>
                <a:lnTo>
                  <a:pt x="1707891" y="832671"/>
                </a:lnTo>
                <a:lnTo>
                  <a:pt x="1711462" y="825918"/>
                </a:lnTo>
                <a:lnTo>
                  <a:pt x="1715033" y="818767"/>
                </a:lnTo>
                <a:lnTo>
                  <a:pt x="1718208" y="811617"/>
                </a:lnTo>
                <a:lnTo>
                  <a:pt x="1720985" y="804466"/>
                </a:lnTo>
                <a:lnTo>
                  <a:pt x="1726144" y="790166"/>
                </a:lnTo>
                <a:lnTo>
                  <a:pt x="1730509" y="776262"/>
                </a:lnTo>
                <a:lnTo>
                  <a:pt x="1734080" y="762755"/>
                </a:lnTo>
                <a:lnTo>
                  <a:pt x="1736858" y="750838"/>
                </a:lnTo>
                <a:lnTo>
                  <a:pt x="1738842" y="740510"/>
                </a:lnTo>
                <a:lnTo>
                  <a:pt x="1742413" y="720647"/>
                </a:lnTo>
                <a:lnTo>
                  <a:pt x="1743604" y="709524"/>
                </a:lnTo>
                <a:lnTo>
                  <a:pt x="1745191" y="698798"/>
                </a:lnTo>
                <a:lnTo>
                  <a:pt x="1746381" y="687278"/>
                </a:lnTo>
                <a:lnTo>
                  <a:pt x="1747175" y="675361"/>
                </a:lnTo>
                <a:lnTo>
                  <a:pt x="1747572" y="663443"/>
                </a:lnTo>
                <a:lnTo>
                  <a:pt x="1747572" y="651129"/>
                </a:lnTo>
                <a:lnTo>
                  <a:pt x="1747175" y="638814"/>
                </a:lnTo>
                <a:lnTo>
                  <a:pt x="1746381" y="626102"/>
                </a:lnTo>
                <a:lnTo>
                  <a:pt x="1744794" y="613787"/>
                </a:lnTo>
                <a:lnTo>
                  <a:pt x="1742810" y="601473"/>
                </a:lnTo>
                <a:lnTo>
                  <a:pt x="1740033" y="589158"/>
                </a:lnTo>
                <a:lnTo>
                  <a:pt x="1736461" y="576843"/>
                </a:lnTo>
                <a:lnTo>
                  <a:pt x="1732096" y="564529"/>
                </a:lnTo>
                <a:lnTo>
                  <a:pt x="1726937" y="553008"/>
                </a:lnTo>
                <a:lnTo>
                  <a:pt x="1723366" y="546255"/>
                </a:lnTo>
                <a:lnTo>
                  <a:pt x="1720192" y="539899"/>
                </a:lnTo>
                <a:lnTo>
                  <a:pt x="1715033" y="530365"/>
                </a:lnTo>
                <a:lnTo>
                  <a:pt x="1712652" y="526393"/>
                </a:lnTo>
                <a:lnTo>
                  <a:pt x="1711859" y="521229"/>
                </a:lnTo>
                <a:lnTo>
                  <a:pt x="1711859" y="516064"/>
                </a:lnTo>
                <a:lnTo>
                  <a:pt x="1711462" y="509708"/>
                </a:lnTo>
                <a:lnTo>
                  <a:pt x="1712255" y="493421"/>
                </a:lnTo>
                <a:lnTo>
                  <a:pt x="1716223" y="486271"/>
                </a:lnTo>
                <a:lnTo>
                  <a:pt x="1720192" y="479915"/>
                </a:lnTo>
                <a:lnTo>
                  <a:pt x="1724557" y="473559"/>
                </a:lnTo>
                <a:lnTo>
                  <a:pt x="1728922" y="467600"/>
                </a:lnTo>
                <a:lnTo>
                  <a:pt x="1734080" y="462039"/>
                </a:lnTo>
                <a:lnTo>
                  <a:pt x="1738842" y="456477"/>
                </a:lnTo>
                <a:lnTo>
                  <a:pt x="1743604" y="451313"/>
                </a:lnTo>
                <a:lnTo>
                  <a:pt x="1748762" y="446546"/>
                </a:lnTo>
                <a:lnTo>
                  <a:pt x="1754318" y="442176"/>
                </a:lnTo>
                <a:lnTo>
                  <a:pt x="1759476" y="438204"/>
                </a:lnTo>
                <a:lnTo>
                  <a:pt x="1765429" y="434231"/>
                </a:lnTo>
                <a:lnTo>
                  <a:pt x="1771381" y="430259"/>
                </a:lnTo>
                <a:lnTo>
                  <a:pt x="1776936" y="427081"/>
                </a:lnTo>
                <a:lnTo>
                  <a:pt x="1782888" y="424300"/>
                </a:lnTo>
                <a:lnTo>
                  <a:pt x="1789634" y="421917"/>
                </a:lnTo>
                <a:lnTo>
                  <a:pt x="1795587" y="419533"/>
                </a:lnTo>
                <a:lnTo>
                  <a:pt x="1820983" y="409999"/>
                </a:lnTo>
                <a:lnTo>
                  <a:pt x="1834871" y="404438"/>
                </a:lnTo>
                <a:lnTo>
                  <a:pt x="1849950" y="399273"/>
                </a:lnTo>
                <a:lnTo>
                  <a:pt x="1865823" y="394506"/>
                </a:lnTo>
                <a:lnTo>
                  <a:pt x="1882886" y="390137"/>
                </a:lnTo>
                <a:lnTo>
                  <a:pt x="1900742" y="386562"/>
                </a:lnTo>
                <a:lnTo>
                  <a:pt x="1909472" y="384973"/>
                </a:lnTo>
                <a:lnTo>
                  <a:pt x="1918599" y="383384"/>
                </a:lnTo>
                <a:lnTo>
                  <a:pt x="1927726" y="382589"/>
                </a:lnTo>
                <a:lnTo>
                  <a:pt x="1937249" y="381795"/>
                </a:lnTo>
                <a:lnTo>
                  <a:pt x="1946773" y="381397"/>
                </a:lnTo>
                <a:lnTo>
                  <a:pt x="1956693" y="381000"/>
                </a:lnTo>
                <a:close/>
                <a:moveTo>
                  <a:pt x="674585" y="381000"/>
                </a:moveTo>
                <a:lnTo>
                  <a:pt x="684505" y="381397"/>
                </a:lnTo>
                <a:lnTo>
                  <a:pt x="694029" y="382192"/>
                </a:lnTo>
                <a:lnTo>
                  <a:pt x="703552" y="382986"/>
                </a:lnTo>
                <a:lnTo>
                  <a:pt x="713870" y="384575"/>
                </a:lnTo>
                <a:lnTo>
                  <a:pt x="723790" y="386562"/>
                </a:lnTo>
                <a:lnTo>
                  <a:pt x="733710" y="388548"/>
                </a:lnTo>
                <a:lnTo>
                  <a:pt x="743631" y="391726"/>
                </a:lnTo>
                <a:lnTo>
                  <a:pt x="753551" y="394904"/>
                </a:lnTo>
                <a:lnTo>
                  <a:pt x="763868" y="398876"/>
                </a:lnTo>
                <a:lnTo>
                  <a:pt x="773789" y="403246"/>
                </a:lnTo>
                <a:lnTo>
                  <a:pt x="783709" y="408807"/>
                </a:lnTo>
                <a:lnTo>
                  <a:pt x="793629" y="414766"/>
                </a:lnTo>
                <a:lnTo>
                  <a:pt x="820216" y="438998"/>
                </a:lnTo>
                <a:lnTo>
                  <a:pt x="861088" y="446149"/>
                </a:lnTo>
                <a:lnTo>
                  <a:pt x="863866" y="468792"/>
                </a:lnTo>
                <a:lnTo>
                  <a:pt x="867040" y="491832"/>
                </a:lnTo>
                <a:lnTo>
                  <a:pt x="871008" y="514873"/>
                </a:lnTo>
                <a:lnTo>
                  <a:pt x="876167" y="539105"/>
                </a:lnTo>
                <a:lnTo>
                  <a:pt x="871405" y="548241"/>
                </a:lnTo>
                <a:lnTo>
                  <a:pt x="868231" y="554200"/>
                </a:lnTo>
                <a:lnTo>
                  <a:pt x="864659" y="560556"/>
                </a:lnTo>
                <a:lnTo>
                  <a:pt x="861088" y="568501"/>
                </a:lnTo>
                <a:lnTo>
                  <a:pt x="858310" y="577241"/>
                </a:lnTo>
                <a:lnTo>
                  <a:pt x="855533" y="586377"/>
                </a:lnTo>
                <a:lnTo>
                  <a:pt x="854342" y="591144"/>
                </a:lnTo>
                <a:lnTo>
                  <a:pt x="853548" y="596309"/>
                </a:lnTo>
                <a:lnTo>
                  <a:pt x="853152" y="602267"/>
                </a:lnTo>
                <a:lnTo>
                  <a:pt x="852755" y="607431"/>
                </a:lnTo>
                <a:lnTo>
                  <a:pt x="852755" y="613390"/>
                </a:lnTo>
                <a:lnTo>
                  <a:pt x="853152" y="619349"/>
                </a:lnTo>
                <a:lnTo>
                  <a:pt x="854739" y="642786"/>
                </a:lnTo>
                <a:lnTo>
                  <a:pt x="856723" y="670991"/>
                </a:lnTo>
                <a:lnTo>
                  <a:pt x="857913" y="686087"/>
                </a:lnTo>
                <a:lnTo>
                  <a:pt x="859501" y="700785"/>
                </a:lnTo>
                <a:lnTo>
                  <a:pt x="861485" y="716675"/>
                </a:lnTo>
                <a:lnTo>
                  <a:pt x="863469" y="732167"/>
                </a:lnTo>
                <a:lnTo>
                  <a:pt x="866247" y="748057"/>
                </a:lnTo>
                <a:lnTo>
                  <a:pt x="869818" y="763153"/>
                </a:lnTo>
                <a:lnTo>
                  <a:pt x="873786" y="779043"/>
                </a:lnTo>
                <a:lnTo>
                  <a:pt x="878548" y="793741"/>
                </a:lnTo>
                <a:lnTo>
                  <a:pt x="883706" y="808439"/>
                </a:lnTo>
                <a:lnTo>
                  <a:pt x="886881" y="815589"/>
                </a:lnTo>
                <a:lnTo>
                  <a:pt x="890055" y="822343"/>
                </a:lnTo>
                <a:lnTo>
                  <a:pt x="893230" y="829493"/>
                </a:lnTo>
                <a:lnTo>
                  <a:pt x="896801" y="835849"/>
                </a:lnTo>
                <a:lnTo>
                  <a:pt x="901166" y="842205"/>
                </a:lnTo>
                <a:lnTo>
                  <a:pt x="905134" y="848561"/>
                </a:lnTo>
                <a:lnTo>
                  <a:pt x="909896" y="854520"/>
                </a:lnTo>
                <a:lnTo>
                  <a:pt x="914261" y="860081"/>
                </a:lnTo>
                <a:lnTo>
                  <a:pt x="919420" y="865643"/>
                </a:lnTo>
                <a:lnTo>
                  <a:pt x="924578" y="870807"/>
                </a:lnTo>
                <a:lnTo>
                  <a:pt x="922594" y="885902"/>
                </a:lnTo>
                <a:lnTo>
                  <a:pt x="920213" y="899806"/>
                </a:lnTo>
                <a:lnTo>
                  <a:pt x="917436" y="913312"/>
                </a:lnTo>
                <a:lnTo>
                  <a:pt x="915451" y="920463"/>
                </a:lnTo>
                <a:lnTo>
                  <a:pt x="913467" y="927613"/>
                </a:lnTo>
                <a:lnTo>
                  <a:pt x="911087" y="934367"/>
                </a:lnTo>
                <a:lnTo>
                  <a:pt x="908309" y="941517"/>
                </a:lnTo>
                <a:lnTo>
                  <a:pt x="905134" y="947873"/>
                </a:lnTo>
                <a:lnTo>
                  <a:pt x="901563" y="953037"/>
                </a:lnTo>
                <a:lnTo>
                  <a:pt x="899182" y="955818"/>
                </a:lnTo>
                <a:lnTo>
                  <a:pt x="896801" y="958201"/>
                </a:lnTo>
                <a:lnTo>
                  <a:pt x="894420" y="960188"/>
                </a:lnTo>
                <a:lnTo>
                  <a:pt x="891643" y="961777"/>
                </a:lnTo>
                <a:lnTo>
                  <a:pt x="886087" y="965749"/>
                </a:lnTo>
                <a:lnTo>
                  <a:pt x="880532" y="968530"/>
                </a:lnTo>
                <a:lnTo>
                  <a:pt x="874580" y="971708"/>
                </a:lnTo>
                <a:lnTo>
                  <a:pt x="869024" y="975283"/>
                </a:lnTo>
                <a:lnTo>
                  <a:pt x="866247" y="977269"/>
                </a:lnTo>
                <a:lnTo>
                  <a:pt x="863866" y="979653"/>
                </a:lnTo>
                <a:lnTo>
                  <a:pt x="861881" y="982434"/>
                </a:lnTo>
                <a:lnTo>
                  <a:pt x="859897" y="985612"/>
                </a:lnTo>
                <a:lnTo>
                  <a:pt x="857913" y="990379"/>
                </a:lnTo>
                <a:lnTo>
                  <a:pt x="855929" y="995543"/>
                </a:lnTo>
                <a:lnTo>
                  <a:pt x="854342" y="1000707"/>
                </a:lnTo>
                <a:lnTo>
                  <a:pt x="853152" y="1005871"/>
                </a:lnTo>
                <a:lnTo>
                  <a:pt x="852358" y="1011433"/>
                </a:lnTo>
                <a:lnTo>
                  <a:pt x="851961" y="1016597"/>
                </a:lnTo>
                <a:lnTo>
                  <a:pt x="851167" y="1028514"/>
                </a:lnTo>
                <a:lnTo>
                  <a:pt x="850374" y="1039637"/>
                </a:lnTo>
                <a:lnTo>
                  <a:pt x="849580" y="1051158"/>
                </a:lnTo>
                <a:lnTo>
                  <a:pt x="849183" y="1056719"/>
                </a:lnTo>
                <a:lnTo>
                  <a:pt x="848390" y="1061883"/>
                </a:lnTo>
                <a:lnTo>
                  <a:pt x="847199" y="1067445"/>
                </a:lnTo>
                <a:lnTo>
                  <a:pt x="845612" y="1072212"/>
                </a:lnTo>
                <a:lnTo>
                  <a:pt x="843231" y="1078170"/>
                </a:lnTo>
                <a:lnTo>
                  <a:pt x="841247" y="1082937"/>
                </a:lnTo>
                <a:lnTo>
                  <a:pt x="838469" y="1087307"/>
                </a:lnTo>
                <a:lnTo>
                  <a:pt x="836089" y="1091280"/>
                </a:lnTo>
                <a:lnTo>
                  <a:pt x="830136" y="1098430"/>
                </a:lnTo>
                <a:lnTo>
                  <a:pt x="824581" y="1105183"/>
                </a:lnTo>
                <a:lnTo>
                  <a:pt x="821803" y="1109156"/>
                </a:lnTo>
                <a:lnTo>
                  <a:pt x="819026" y="1112731"/>
                </a:lnTo>
                <a:lnTo>
                  <a:pt x="816248" y="1116703"/>
                </a:lnTo>
                <a:lnTo>
                  <a:pt x="814264" y="1121470"/>
                </a:lnTo>
                <a:lnTo>
                  <a:pt x="812280" y="1126237"/>
                </a:lnTo>
                <a:lnTo>
                  <a:pt x="810692" y="1131799"/>
                </a:lnTo>
                <a:lnTo>
                  <a:pt x="809899" y="1138155"/>
                </a:lnTo>
                <a:lnTo>
                  <a:pt x="809105" y="1145305"/>
                </a:lnTo>
                <a:lnTo>
                  <a:pt x="845612" y="1150470"/>
                </a:lnTo>
                <a:lnTo>
                  <a:pt x="853152" y="1166757"/>
                </a:lnTo>
                <a:lnTo>
                  <a:pt x="811089" y="1183838"/>
                </a:lnTo>
                <a:lnTo>
                  <a:pt x="768233" y="1202112"/>
                </a:lnTo>
                <a:lnTo>
                  <a:pt x="682521" y="1239056"/>
                </a:lnTo>
                <a:lnTo>
                  <a:pt x="624586" y="1263685"/>
                </a:lnTo>
                <a:lnTo>
                  <a:pt x="568635" y="1287917"/>
                </a:lnTo>
                <a:lnTo>
                  <a:pt x="555541" y="1293082"/>
                </a:lnTo>
                <a:lnTo>
                  <a:pt x="542446" y="1297849"/>
                </a:lnTo>
                <a:lnTo>
                  <a:pt x="514669" y="1307780"/>
                </a:lnTo>
                <a:lnTo>
                  <a:pt x="485304" y="1318108"/>
                </a:lnTo>
                <a:lnTo>
                  <a:pt x="470225" y="1323670"/>
                </a:lnTo>
                <a:lnTo>
                  <a:pt x="455146" y="1330026"/>
                </a:lnTo>
                <a:lnTo>
                  <a:pt x="440464" y="1336382"/>
                </a:lnTo>
                <a:lnTo>
                  <a:pt x="425385" y="1343532"/>
                </a:lnTo>
                <a:lnTo>
                  <a:pt x="410703" y="1351080"/>
                </a:lnTo>
                <a:lnTo>
                  <a:pt x="403561" y="1355450"/>
                </a:lnTo>
                <a:lnTo>
                  <a:pt x="396418" y="1360217"/>
                </a:lnTo>
                <a:lnTo>
                  <a:pt x="389275" y="1364983"/>
                </a:lnTo>
                <a:lnTo>
                  <a:pt x="382529" y="1369750"/>
                </a:lnTo>
                <a:lnTo>
                  <a:pt x="376180" y="1374915"/>
                </a:lnTo>
                <a:lnTo>
                  <a:pt x="369038" y="1380079"/>
                </a:lnTo>
                <a:lnTo>
                  <a:pt x="363085" y="1386435"/>
                </a:lnTo>
                <a:lnTo>
                  <a:pt x="356736" y="1391996"/>
                </a:lnTo>
                <a:lnTo>
                  <a:pt x="350784" y="1398352"/>
                </a:lnTo>
                <a:lnTo>
                  <a:pt x="345229" y="1405106"/>
                </a:lnTo>
                <a:lnTo>
                  <a:pt x="339277" y="1411859"/>
                </a:lnTo>
                <a:lnTo>
                  <a:pt x="334118" y="1419406"/>
                </a:lnTo>
                <a:lnTo>
                  <a:pt x="329356" y="1426954"/>
                </a:lnTo>
                <a:lnTo>
                  <a:pt x="324594" y="1434899"/>
                </a:lnTo>
                <a:lnTo>
                  <a:pt x="320229" y="1443241"/>
                </a:lnTo>
                <a:lnTo>
                  <a:pt x="315865" y="1451981"/>
                </a:lnTo>
                <a:lnTo>
                  <a:pt x="311896" y="1461117"/>
                </a:lnTo>
                <a:lnTo>
                  <a:pt x="308325" y="1470651"/>
                </a:lnTo>
                <a:lnTo>
                  <a:pt x="304357" y="1482172"/>
                </a:lnTo>
                <a:lnTo>
                  <a:pt x="304357" y="1494486"/>
                </a:lnTo>
                <a:lnTo>
                  <a:pt x="303960" y="1538581"/>
                </a:lnTo>
                <a:lnTo>
                  <a:pt x="302770" y="1594196"/>
                </a:lnTo>
                <a:lnTo>
                  <a:pt x="301182" y="1649413"/>
                </a:lnTo>
                <a:lnTo>
                  <a:pt x="0" y="1649413"/>
                </a:lnTo>
                <a:lnTo>
                  <a:pt x="0" y="1625975"/>
                </a:lnTo>
                <a:lnTo>
                  <a:pt x="0" y="1599757"/>
                </a:lnTo>
                <a:lnTo>
                  <a:pt x="1190" y="1542951"/>
                </a:lnTo>
                <a:lnTo>
                  <a:pt x="2381" y="1488528"/>
                </a:lnTo>
                <a:lnTo>
                  <a:pt x="2778" y="1465487"/>
                </a:lnTo>
                <a:lnTo>
                  <a:pt x="2778" y="1446817"/>
                </a:lnTo>
                <a:lnTo>
                  <a:pt x="5159" y="1440858"/>
                </a:lnTo>
                <a:lnTo>
                  <a:pt x="7539" y="1435296"/>
                </a:lnTo>
                <a:lnTo>
                  <a:pt x="10317" y="1430132"/>
                </a:lnTo>
                <a:lnTo>
                  <a:pt x="13889" y="1425365"/>
                </a:lnTo>
                <a:lnTo>
                  <a:pt x="17063" y="1420598"/>
                </a:lnTo>
                <a:lnTo>
                  <a:pt x="20634" y="1416228"/>
                </a:lnTo>
                <a:lnTo>
                  <a:pt x="24206" y="1411859"/>
                </a:lnTo>
                <a:lnTo>
                  <a:pt x="28174" y="1407886"/>
                </a:lnTo>
                <a:lnTo>
                  <a:pt x="32142" y="1404311"/>
                </a:lnTo>
                <a:lnTo>
                  <a:pt x="36507" y="1400736"/>
                </a:lnTo>
                <a:lnTo>
                  <a:pt x="41269" y="1397558"/>
                </a:lnTo>
                <a:lnTo>
                  <a:pt x="46031" y="1394380"/>
                </a:lnTo>
                <a:lnTo>
                  <a:pt x="55951" y="1388421"/>
                </a:lnTo>
                <a:lnTo>
                  <a:pt x="66665" y="1382860"/>
                </a:lnTo>
                <a:lnTo>
                  <a:pt x="77379" y="1378093"/>
                </a:lnTo>
                <a:lnTo>
                  <a:pt x="88490" y="1373723"/>
                </a:lnTo>
                <a:lnTo>
                  <a:pt x="111902" y="1365381"/>
                </a:lnTo>
                <a:lnTo>
                  <a:pt x="135711" y="1356641"/>
                </a:lnTo>
                <a:lnTo>
                  <a:pt x="147218" y="1352669"/>
                </a:lnTo>
                <a:lnTo>
                  <a:pt x="158726" y="1347902"/>
                </a:lnTo>
                <a:lnTo>
                  <a:pt x="210312" y="1326053"/>
                </a:lnTo>
                <a:lnTo>
                  <a:pt x="263088" y="1303807"/>
                </a:lnTo>
                <a:lnTo>
                  <a:pt x="315071" y="1281164"/>
                </a:lnTo>
                <a:lnTo>
                  <a:pt x="366260" y="1259713"/>
                </a:lnTo>
                <a:lnTo>
                  <a:pt x="423401" y="1243823"/>
                </a:lnTo>
                <a:lnTo>
                  <a:pt x="428163" y="1240645"/>
                </a:lnTo>
                <a:lnTo>
                  <a:pt x="432131" y="1236672"/>
                </a:lnTo>
                <a:lnTo>
                  <a:pt x="436496" y="1231905"/>
                </a:lnTo>
                <a:lnTo>
                  <a:pt x="440464" y="1226741"/>
                </a:lnTo>
                <a:lnTo>
                  <a:pt x="444432" y="1220782"/>
                </a:lnTo>
                <a:lnTo>
                  <a:pt x="448401" y="1214426"/>
                </a:lnTo>
                <a:lnTo>
                  <a:pt x="456337" y="1201317"/>
                </a:lnTo>
                <a:lnTo>
                  <a:pt x="463480" y="1187016"/>
                </a:lnTo>
                <a:lnTo>
                  <a:pt x="469829" y="1173907"/>
                </a:lnTo>
                <a:lnTo>
                  <a:pt x="480543" y="1150470"/>
                </a:lnTo>
                <a:lnTo>
                  <a:pt x="507526" y="1143716"/>
                </a:lnTo>
                <a:lnTo>
                  <a:pt x="506336" y="1138155"/>
                </a:lnTo>
                <a:lnTo>
                  <a:pt x="504748" y="1132196"/>
                </a:lnTo>
                <a:lnTo>
                  <a:pt x="502764" y="1127429"/>
                </a:lnTo>
                <a:lnTo>
                  <a:pt x="500780" y="1123457"/>
                </a:lnTo>
                <a:lnTo>
                  <a:pt x="498399" y="1119484"/>
                </a:lnTo>
                <a:lnTo>
                  <a:pt x="496018" y="1115909"/>
                </a:lnTo>
                <a:lnTo>
                  <a:pt x="490860" y="1109950"/>
                </a:lnTo>
                <a:lnTo>
                  <a:pt x="485701" y="1103594"/>
                </a:lnTo>
                <a:lnTo>
                  <a:pt x="480146" y="1097636"/>
                </a:lnTo>
                <a:lnTo>
                  <a:pt x="477765" y="1094458"/>
                </a:lnTo>
                <a:lnTo>
                  <a:pt x="475384" y="1091280"/>
                </a:lnTo>
                <a:lnTo>
                  <a:pt x="473400" y="1087307"/>
                </a:lnTo>
                <a:lnTo>
                  <a:pt x="471813" y="1082937"/>
                </a:lnTo>
                <a:lnTo>
                  <a:pt x="461495" y="973694"/>
                </a:lnTo>
                <a:lnTo>
                  <a:pt x="461099" y="974091"/>
                </a:lnTo>
                <a:lnTo>
                  <a:pt x="460305" y="974091"/>
                </a:lnTo>
                <a:lnTo>
                  <a:pt x="457527" y="973694"/>
                </a:lnTo>
                <a:lnTo>
                  <a:pt x="448401" y="972105"/>
                </a:lnTo>
                <a:lnTo>
                  <a:pt x="438877" y="969324"/>
                </a:lnTo>
                <a:lnTo>
                  <a:pt x="435306" y="968133"/>
                </a:lnTo>
                <a:lnTo>
                  <a:pt x="433322" y="967338"/>
                </a:lnTo>
                <a:lnTo>
                  <a:pt x="430147" y="964557"/>
                </a:lnTo>
                <a:lnTo>
                  <a:pt x="426973" y="962174"/>
                </a:lnTo>
                <a:lnTo>
                  <a:pt x="424195" y="958996"/>
                </a:lnTo>
                <a:lnTo>
                  <a:pt x="421417" y="955818"/>
                </a:lnTo>
                <a:lnTo>
                  <a:pt x="419036" y="952243"/>
                </a:lnTo>
                <a:lnTo>
                  <a:pt x="416655" y="948270"/>
                </a:lnTo>
                <a:lnTo>
                  <a:pt x="414671" y="944298"/>
                </a:lnTo>
                <a:lnTo>
                  <a:pt x="412687" y="939928"/>
                </a:lnTo>
                <a:lnTo>
                  <a:pt x="409116" y="929997"/>
                </a:lnTo>
                <a:lnTo>
                  <a:pt x="406338" y="920066"/>
                </a:lnTo>
                <a:lnTo>
                  <a:pt x="403957" y="908943"/>
                </a:lnTo>
                <a:lnTo>
                  <a:pt x="401576" y="898217"/>
                </a:lnTo>
                <a:lnTo>
                  <a:pt x="399989" y="887094"/>
                </a:lnTo>
                <a:lnTo>
                  <a:pt x="398402" y="875574"/>
                </a:lnTo>
                <a:lnTo>
                  <a:pt x="396418" y="854122"/>
                </a:lnTo>
                <a:lnTo>
                  <a:pt x="394831" y="834260"/>
                </a:lnTo>
                <a:lnTo>
                  <a:pt x="393640" y="817576"/>
                </a:lnTo>
                <a:lnTo>
                  <a:pt x="393640" y="814795"/>
                </a:lnTo>
                <a:lnTo>
                  <a:pt x="394037" y="811617"/>
                </a:lnTo>
                <a:lnTo>
                  <a:pt x="395227" y="808439"/>
                </a:lnTo>
                <a:lnTo>
                  <a:pt x="396418" y="805261"/>
                </a:lnTo>
                <a:lnTo>
                  <a:pt x="399989" y="798905"/>
                </a:lnTo>
                <a:lnTo>
                  <a:pt x="403561" y="791755"/>
                </a:lnTo>
                <a:lnTo>
                  <a:pt x="407132" y="784604"/>
                </a:lnTo>
                <a:lnTo>
                  <a:pt x="408322" y="780234"/>
                </a:lnTo>
                <a:lnTo>
                  <a:pt x="409513" y="776262"/>
                </a:lnTo>
                <a:lnTo>
                  <a:pt x="410306" y="771495"/>
                </a:lnTo>
                <a:lnTo>
                  <a:pt x="410703" y="766331"/>
                </a:lnTo>
                <a:lnTo>
                  <a:pt x="410306" y="761166"/>
                </a:lnTo>
                <a:lnTo>
                  <a:pt x="409513" y="755605"/>
                </a:lnTo>
                <a:lnTo>
                  <a:pt x="406338" y="738126"/>
                </a:lnTo>
                <a:lnTo>
                  <a:pt x="403561" y="721839"/>
                </a:lnTo>
                <a:lnTo>
                  <a:pt x="401180" y="705552"/>
                </a:lnTo>
                <a:lnTo>
                  <a:pt x="399196" y="689662"/>
                </a:lnTo>
                <a:lnTo>
                  <a:pt x="397608" y="673772"/>
                </a:lnTo>
                <a:lnTo>
                  <a:pt x="397211" y="659074"/>
                </a:lnTo>
                <a:lnTo>
                  <a:pt x="396815" y="643978"/>
                </a:lnTo>
                <a:lnTo>
                  <a:pt x="396815" y="629677"/>
                </a:lnTo>
                <a:lnTo>
                  <a:pt x="397608" y="615774"/>
                </a:lnTo>
                <a:lnTo>
                  <a:pt x="398799" y="602267"/>
                </a:lnTo>
                <a:lnTo>
                  <a:pt x="400386" y="588761"/>
                </a:lnTo>
                <a:lnTo>
                  <a:pt x="402370" y="576446"/>
                </a:lnTo>
                <a:lnTo>
                  <a:pt x="404751" y="563734"/>
                </a:lnTo>
                <a:lnTo>
                  <a:pt x="407529" y="552214"/>
                </a:lnTo>
                <a:lnTo>
                  <a:pt x="410703" y="540297"/>
                </a:lnTo>
                <a:lnTo>
                  <a:pt x="414275" y="529571"/>
                </a:lnTo>
                <a:lnTo>
                  <a:pt x="418243" y="519242"/>
                </a:lnTo>
                <a:lnTo>
                  <a:pt x="422211" y="508914"/>
                </a:lnTo>
                <a:lnTo>
                  <a:pt x="426973" y="499380"/>
                </a:lnTo>
                <a:lnTo>
                  <a:pt x="432131" y="490243"/>
                </a:lnTo>
                <a:lnTo>
                  <a:pt x="437290" y="481504"/>
                </a:lnTo>
                <a:lnTo>
                  <a:pt x="442845" y="473162"/>
                </a:lnTo>
                <a:lnTo>
                  <a:pt x="448797" y="465614"/>
                </a:lnTo>
                <a:lnTo>
                  <a:pt x="454750" y="458066"/>
                </a:lnTo>
                <a:lnTo>
                  <a:pt x="461495" y="451710"/>
                </a:lnTo>
                <a:lnTo>
                  <a:pt x="468241" y="445752"/>
                </a:lnTo>
                <a:lnTo>
                  <a:pt x="474987" y="440190"/>
                </a:lnTo>
                <a:lnTo>
                  <a:pt x="482130" y="435026"/>
                </a:lnTo>
                <a:lnTo>
                  <a:pt x="490066" y="429862"/>
                </a:lnTo>
                <a:lnTo>
                  <a:pt x="497606" y="425889"/>
                </a:lnTo>
                <a:lnTo>
                  <a:pt x="505542" y="422711"/>
                </a:lnTo>
                <a:lnTo>
                  <a:pt x="513875" y="419533"/>
                </a:lnTo>
                <a:lnTo>
                  <a:pt x="538478" y="409999"/>
                </a:lnTo>
                <a:lnTo>
                  <a:pt x="553160" y="404438"/>
                </a:lnTo>
                <a:lnTo>
                  <a:pt x="568239" y="399273"/>
                </a:lnTo>
                <a:lnTo>
                  <a:pt x="584111" y="394506"/>
                </a:lnTo>
                <a:lnTo>
                  <a:pt x="601174" y="390137"/>
                </a:lnTo>
                <a:lnTo>
                  <a:pt x="618634" y="386562"/>
                </a:lnTo>
                <a:lnTo>
                  <a:pt x="627761" y="384973"/>
                </a:lnTo>
                <a:lnTo>
                  <a:pt x="636888" y="383384"/>
                </a:lnTo>
                <a:lnTo>
                  <a:pt x="646014" y="382589"/>
                </a:lnTo>
                <a:lnTo>
                  <a:pt x="655538" y="381795"/>
                </a:lnTo>
                <a:lnTo>
                  <a:pt x="665061" y="381397"/>
                </a:lnTo>
                <a:lnTo>
                  <a:pt x="674585" y="381000"/>
                </a:lnTo>
                <a:close/>
                <a:moveTo>
                  <a:pt x="1307704" y="0"/>
                </a:moveTo>
                <a:lnTo>
                  <a:pt x="1321601" y="0"/>
                </a:lnTo>
                <a:lnTo>
                  <a:pt x="1335100" y="0"/>
                </a:lnTo>
                <a:lnTo>
                  <a:pt x="1348997" y="1191"/>
                </a:lnTo>
                <a:lnTo>
                  <a:pt x="1362496" y="2381"/>
                </a:lnTo>
                <a:lnTo>
                  <a:pt x="1376790" y="4366"/>
                </a:lnTo>
                <a:lnTo>
                  <a:pt x="1390289" y="7144"/>
                </a:lnTo>
                <a:lnTo>
                  <a:pt x="1404583" y="10319"/>
                </a:lnTo>
                <a:lnTo>
                  <a:pt x="1418480" y="14684"/>
                </a:lnTo>
                <a:lnTo>
                  <a:pt x="1432773" y="19447"/>
                </a:lnTo>
                <a:lnTo>
                  <a:pt x="1446670" y="25003"/>
                </a:lnTo>
                <a:lnTo>
                  <a:pt x="1460566" y="31353"/>
                </a:lnTo>
                <a:lnTo>
                  <a:pt x="1474463" y="38497"/>
                </a:lnTo>
                <a:lnTo>
                  <a:pt x="1488757" y="46831"/>
                </a:lnTo>
                <a:lnTo>
                  <a:pt x="1525285" y="80963"/>
                </a:lnTo>
                <a:lnTo>
                  <a:pt x="1584841" y="90884"/>
                </a:lnTo>
                <a:lnTo>
                  <a:pt x="1590400" y="94853"/>
                </a:lnTo>
                <a:lnTo>
                  <a:pt x="1595958" y="99616"/>
                </a:lnTo>
                <a:lnTo>
                  <a:pt x="1600723" y="104775"/>
                </a:lnTo>
                <a:lnTo>
                  <a:pt x="1605487" y="110331"/>
                </a:lnTo>
                <a:lnTo>
                  <a:pt x="1609855" y="115888"/>
                </a:lnTo>
                <a:lnTo>
                  <a:pt x="1613825" y="122238"/>
                </a:lnTo>
                <a:lnTo>
                  <a:pt x="1617399" y="128984"/>
                </a:lnTo>
                <a:lnTo>
                  <a:pt x="1620575" y="134938"/>
                </a:lnTo>
                <a:lnTo>
                  <a:pt x="1626531" y="146447"/>
                </a:lnTo>
                <a:lnTo>
                  <a:pt x="1630898" y="156766"/>
                </a:lnTo>
                <a:lnTo>
                  <a:pt x="1634075" y="165894"/>
                </a:lnTo>
                <a:lnTo>
                  <a:pt x="1636854" y="177403"/>
                </a:lnTo>
                <a:lnTo>
                  <a:pt x="1639236" y="189309"/>
                </a:lnTo>
                <a:lnTo>
                  <a:pt x="1641619" y="200819"/>
                </a:lnTo>
                <a:lnTo>
                  <a:pt x="1643207" y="212725"/>
                </a:lnTo>
                <a:lnTo>
                  <a:pt x="1644795" y="223838"/>
                </a:lnTo>
                <a:lnTo>
                  <a:pt x="1646383" y="235347"/>
                </a:lnTo>
                <a:lnTo>
                  <a:pt x="1648368" y="258366"/>
                </a:lnTo>
                <a:lnTo>
                  <a:pt x="1649559" y="281781"/>
                </a:lnTo>
                <a:lnTo>
                  <a:pt x="1649957" y="304800"/>
                </a:lnTo>
                <a:lnTo>
                  <a:pt x="1649957" y="328613"/>
                </a:lnTo>
                <a:lnTo>
                  <a:pt x="1649559" y="352822"/>
                </a:lnTo>
                <a:lnTo>
                  <a:pt x="1648765" y="365919"/>
                </a:lnTo>
                <a:lnTo>
                  <a:pt x="1647177" y="385763"/>
                </a:lnTo>
                <a:lnTo>
                  <a:pt x="1642413" y="436959"/>
                </a:lnTo>
                <a:lnTo>
                  <a:pt x="1640427" y="464344"/>
                </a:lnTo>
                <a:lnTo>
                  <a:pt x="1638839" y="490141"/>
                </a:lnTo>
                <a:lnTo>
                  <a:pt x="1638442" y="501650"/>
                </a:lnTo>
                <a:lnTo>
                  <a:pt x="1638045" y="511969"/>
                </a:lnTo>
                <a:lnTo>
                  <a:pt x="1638442" y="521494"/>
                </a:lnTo>
                <a:lnTo>
                  <a:pt x="1638839" y="529034"/>
                </a:lnTo>
                <a:lnTo>
                  <a:pt x="1640030" y="538559"/>
                </a:lnTo>
                <a:lnTo>
                  <a:pt x="1642016" y="546497"/>
                </a:lnTo>
                <a:lnTo>
                  <a:pt x="1644001" y="553244"/>
                </a:lnTo>
                <a:lnTo>
                  <a:pt x="1646780" y="558800"/>
                </a:lnTo>
                <a:lnTo>
                  <a:pt x="1649559" y="563959"/>
                </a:lnTo>
                <a:lnTo>
                  <a:pt x="1653133" y="569516"/>
                </a:lnTo>
                <a:lnTo>
                  <a:pt x="1656706" y="576659"/>
                </a:lnTo>
                <a:lnTo>
                  <a:pt x="1661074" y="584597"/>
                </a:lnTo>
                <a:lnTo>
                  <a:pt x="1664250" y="592534"/>
                </a:lnTo>
                <a:lnTo>
                  <a:pt x="1667029" y="600869"/>
                </a:lnTo>
                <a:lnTo>
                  <a:pt x="1669412" y="609600"/>
                </a:lnTo>
                <a:lnTo>
                  <a:pt x="1671397" y="618331"/>
                </a:lnTo>
                <a:lnTo>
                  <a:pt x="1672588" y="627459"/>
                </a:lnTo>
                <a:lnTo>
                  <a:pt x="1673382" y="636984"/>
                </a:lnTo>
                <a:lnTo>
                  <a:pt x="1673779" y="646113"/>
                </a:lnTo>
                <a:lnTo>
                  <a:pt x="1674176" y="655241"/>
                </a:lnTo>
                <a:lnTo>
                  <a:pt x="1673779" y="665163"/>
                </a:lnTo>
                <a:lnTo>
                  <a:pt x="1673382" y="674291"/>
                </a:lnTo>
                <a:lnTo>
                  <a:pt x="1671794" y="692547"/>
                </a:lnTo>
                <a:lnTo>
                  <a:pt x="1669412" y="710009"/>
                </a:lnTo>
                <a:lnTo>
                  <a:pt x="1666632" y="726678"/>
                </a:lnTo>
                <a:lnTo>
                  <a:pt x="1664647" y="735806"/>
                </a:lnTo>
                <a:lnTo>
                  <a:pt x="1662662" y="745728"/>
                </a:lnTo>
                <a:lnTo>
                  <a:pt x="1659883" y="755650"/>
                </a:lnTo>
                <a:lnTo>
                  <a:pt x="1656706" y="765572"/>
                </a:lnTo>
                <a:lnTo>
                  <a:pt x="1653133" y="775891"/>
                </a:lnTo>
                <a:lnTo>
                  <a:pt x="1649162" y="785416"/>
                </a:lnTo>
                <a:lnTo>
                  <a:pt x="1644795" y="793750"/>
                </a:lnTo>
                <a:lnTo>
                  <a:pt x="1642413" y="798116"/>
                </a:lnTo>
                <a:lnTo>
                  <a:pt x="1639633" y="802084"/>
                </a:lnTo>
                <a:lnTo>
                  <a:pt x="1636854" y="805656"/>
                </a:lnTo>
                <a:lnTo>
                  <a:pt x="1633678" y="808831"/>
                </a:lnTo>
                <a:lnTo>
                  <a:pt x="1630104" y="811609"/>
                </a:lnTo>
                <a:lnTo>
                  <a:pt x="1626531" y="814388"/>
                </a:lnTo>
                <a:lnTo>
                  <a:pt x="1618193" y="818753"/>
                </a:lnTo>
                <a:lnTo>
                  <a:pt x="1610252" y="823119"/>
                </a:lnTo>
                <a:lnTo>
                  <a:pt x="1602311" y="827881"/>
                </a:lnTo>
                <a:lnTo>
                  <a:pt x="1598341" y="830263"/>
                </a:lnTo>
                <a:lnTo>
                  <a:pt x="1593973" y="832644"/>
                </a:lnTo>
                <a:lnTo>
                  <a:pt x="1590797" y="835819"/>
                </a:lnTo>
                <a:lnTo>
                  <a:pt x="1587223" y="838994"/>
                </a:lnTo>
                <a:lnTo>
                  <a:pt x="1584444" y="842963"/>
                </a:lnTo>
                <a:lnTo>
                  <a:pt x="1581665" y="846931"/>
                </a:lnTo>
                <a:lnTo>
                  <a:pt x="1578489" y="854075"/>
                </a:lnTo>
                <a:lnTo>
                  <a:pt x="1576106" y="860822"/>
                </a:lnTo>
                <a:lnTo>
                  <a:pt x="1574121" y="867966"/>
                </a:lnTo>
                <a:lnTo>
                  <a:pt x="1572533" y="875506"/>
                </a:lnTo>
                <a:lnTo>
                  <a:pt x="1571342" y="883444"/>
                </a:lnTo>
                <a:lnTo>
                  <a:pt x="1570151" y="890984"/>
                </a:lnTo>
                <a:lnTo>
                  <a:pt x="1568959" y="906859"/>
                </a:lnTo>
                <a:lnTo>
                  <a:pt x="1568165" y="923131"/>
                </a:lnTo>
                <a:lnTo>
                  <a:pt x="1566974" y="939006"/>
                </a:lnTo>
                <a:lnTo>
                  <a:pt x="1565783" y="946944"/>
                </a:lnTo>
                <a:lnTo>
                  <a:pt x="1564989" y="954484"/>
                </a:lnTo>
                <a:lnTo>
                  <a:pt x="1563401" y="961628"/>
                </a:lnTo>
                <a:lnTo>
                  <a:pt x="1561415" y="969169"/>
                </a:lnTo>
                <a:lnTo>
                  <a:pt x="1558636" y="976709"/>
                </a:lnTo>
                <a:lnTo>
                  <a:pt x="1555460" y="983456"/>
                </a:lnTo>
                <a:lnTo>
                  <a:pt x="1551887" y="989409"/>
                </a:lnTo>
                <a:lnTo>
                  <a:pt x="1548313" y="995363"/>
                </a:lnTo>
                <a:lnTo>
                  <a:pt x="1544343" y="1000522"/>
                </a:lnTo>
                <a:lnTo>
                  <a:pt x="1539578" y="1005284"/>
                </a:lnTo>
                <a:lnTo>
                  <a:pt x="1531637" y="1014809"/>
                </a:lnTo>
                <a:lnTo>
                  <a:pt x="1527667" y="1019969"/>
                </a:lnTo>
                <a:lnTo>
                  <a:pt x="1524093" y="1025525"/>
                </a:lnTo>
                <a:lnTo>
                  <a:pt x="1520520" y="1031081"/>
                </a:lnTo>
                <a:lnTo>
                  <a:pt x="1517741" y="1037431"/>
                </a:lnTo>
                <a:lnTo>
                  <a:pt x="1514961" y="1044178"/>
                </a:lnTo>
                <a:lnTo>
                  <a:pt x="1512976" y="1052513"/>
                </a:lnTo>
                <a:lnTo>
                  <a:pt x="1510991" y="1061244"/>
                </a:lnTo>
                <a:lnTo>
                  <a:pt x="1510197" y="1070769"/>
                </a:lnTo>
                <a:lnTo>
                  <a:pt x="1561415" y="1078309"/>
                </a:lnTo>
                <a:lnTo>
                  <a:pt x="1576900" y="1111250"/>
                </a:lnTo>
                <a:lnTo>
                  <a:pt x="1585635" y="1129903"/>
                </a:lnTo>
                <a:lnTo>
                  <a:pt x="1596355" y="1149350"/>
                </a:lnTo>
                <a:lnTo>
                  <a:pt x="1601517" y="1158478"/>
                </a:lnTo>
                <a:lnTo>
                  <a:pt x="1606679" y="1168003"/>
                </a:lnTo>
                <a:lnTo>
                  <a:pt x="1612237" y="1176734"/>
                </a:lnTo>
                <a:lnTo>
                  <a:pt x="1617796" y="1184672"/>
                </a:lnTo>
                <a:lnTo>
                  <a:pt x="1624149" y="1192609"/>
                </a:lnTo>
                <a:lnTo>
                  <a:pt x="1629707" y="1198959"/>
                </a:lnTo>
                <a:lnTo>
                  <a:pt x="1635663" y="1204516"/>
                </a:lnTo>
                <a:lnTo>
                  <a:pt x="1641619" y="1209278"/>
                </a:lnTo>
                <a:lnTo>
                  <a:pt x="1721821" y="1231106"/>
                </a:lnTo>
                <a:lnTo>
                  <a:pt x="1793687" y="1261269"/>
                </a:lnTo>
                <a:lnTo>
                  <a:pt x="1867537" y="1292622"/>
                </a:lnTo>
                <a:lnTo>
                  <a:pt x="1941387" y="1324372"/>
                </a:lnTo>
                <a:lnTo>
                  <a:pt x="2013649" y="1354931"/>
                </a:lnTo>
                <a:lnTo>
                  <a:pt x="2029531" y="1361678"/>
                </a:lnTo>
                <a:lnTo>
                  <a:pt x="2046207" y="1367631"/>
                </a:lnTo>
                <a:lnTo>
                  <a:pt x="2079161" y="1379141"/>
                </a:lnTo>
                <a:lnTo>
                  <a:pt x="2095440" y="1385094"/>
                </a:lnTo>
                <a:lnTo>
                  <a:pt x="2112116" y="1391444"/>
                </a:lnTo>
                <a:lnTo>
                  <a:pt x="2127998" y="1397397"/>
                </a:lnTo>
                <a:lnTo>
                  <a:pt x="2143085" y="1404144"/>
                </a:lnTo>
                <a:lnTo>
                  <a:pt x="2150232" y="1407716"/>
                </a:lnTo>
                <a:lnTo>
                  <a:pt x="2157776" y="1411684"/>
                </a:lnTo>
                <a:lnTo>
                  <a:pt x="2164923" y="1416050"/>
                </a:lnTo>
                <a:lnTo>
                  <a:pt x="2171673" y="1420019"/>
                </a:lnTo>
                <a:lnTo>
                  <a:pt x="2178423" y="1424384"/>
                </a:lnTo>
                <a:lnTo>
                  <a:pt x="2184775" y="1429147"/>
                </a:lnTo>
                <a:lnTo>
                  <a:pt x="2191128" y="1433909"/>
                </a:lnTo>
                <a:lnTo>
                  <a:pt x="2196687" y="1439069"/>
                </a:lnTo>
                <a:lnTo>
                  <a:pt x="2202245" y="1445022"/>
                </a:lnTo>
                <a:lnTo>
                  <a:pt x="2207804" y="1450578"/>
                </a:lnTo>
                <a:lnTo>
                  <a:pt x="2212965" y="1456928"/>
                </a:lnTo>
                <a:lnTo>
                  <a:pt x="2217333" y="1463278"/>
                </a:lnTo>
                <a:lnTo>
                  <a:pt x="2221700" y="1470422"/>
                </a:lnTo>
                <a:lnTo>
                  <a:pt x="2225274" y="1477566"/>
                </a:lnTo>
                <a:lnTo>
                  <a:pt x="2228847" y="1485503"/>
                </a:lnTo>
                <a:lnTo>
                  <a:pt x="2232023" y="1493441"/>
                </a:lnTo>
                <a:lnTo>
                  <a:pt x="2232023" y="1519634"/>
                </a:lnTo>
                <a:lnTo>
                  <a:pt x="2232817" y="1552178"/>
                </a:lnTo>
                <a:lnTo>
                  <a:pt x="2234406" y="1628378"/>
                </a:lnTo>
                <a:lnTo>
                  <a:pt x="2235597" y="1668859"/>
                </a:lnTo>
                <a:lnTo>
                  <a:pt x="2236391" y="1708150"/>
                </a:lnTo>
                <a:lnTo>
                  <a:pt x="2236788" y="1745059"/>
                </a:lnTo>
                <a:lnTo>
                  <a:pt x="2236391" y="1778000"/>
                </a:lnTo>
                <a:lnTo>
                  <a:pt x="374650" y="1778000"/>
                </a:lnTo>
                <a:lnTo>
                  <a:pt x="374650" y="1745059"/>
                </a:lnTo>
                <a:lnTo>
                  <a:pt x="374650" y="1708150"/>
                </a:lnTo>
                <a:lnTo>
                  <a:pt x="375444" y="1668859"/>
                </a:lnTo>
                <a:lnTo>
                  <a:pt x="376238" y="1628378"/>
                </a:lnTo>
                <a:lnTo>
                  <a:pt x="377826" y="1552178"/>
                </a:lnTo>
                <a:lnTo>
                  <a:pt x="378620" y="1519634"/>
                </a:lnTo>
                <a:lnTo>
                  <a:pt x="379017" y="1493441"/>
                </a:lnTo>
                <a:lnTo>
                  <a:pt x="381797" y="1485503"/>
                </a:lnTo>
                <a:lnTo>
                  <a:pt x="385370" y="1477566"/>
                </a:lnTo>
                <a:lnTo>
                  <a:pt x="389341" y="1470422"/>
                </a:lnTo>
                <a:lnTo>
                  <a:pt x="393311" y="1463278"/>
                </a:lnTo>
                <a:lnTo>
                  <a:pt x="398076" y="1456928"/>
                </a:lnTo>
                <a:lnTo>
                  <a:pt x="403237" y="1450578"/>
                </a:lnTo>
                <a:lnTo>
                  <a:pt x="408399" y="1445022"/>
                </a:lnTo>
                <a:lnTo>
                  <a:pt x="413957" y="1439069"/>
                </a:lnTo>
                <a:lnTo>
                  <a:pt x="419516" y="1433909"/>
                </a:lnTo>
                <a:lnTo>
                  <a:pt x="425869" y="1429147"/>
                </a:lnTo>
                <a:lnTo>
                  <a:pt x="432618" y="1424384"/>
                </a:lnTo>
                <a:lnTo>
                  <a:pt x="438971" y="1420019"/>
                </a:lnTo>
                <a:lnTo>
                  <a:pt x="445721" y="1416050"/>
                </a:lnTo>
                <a:lnTo>
                  <a:pt x="452868" y="1411684"/>
                </a:lnTo>
                <a:lnTo>
                  <a:pt x="460412" y="1407716"/>
                </a:lnTo>
                <a:lnTo>
                  <a:pt x="467558" y="1404144"/>
                </a:lnTo>
                <a:lnTo>
                  <a:pt x="482646" y="1397397"/>
                </a:lnTo>
                <a:lnTo>
                  <a:pt x="498925" y="1391444"/>
                </a:lnTo>
                <a:lnTo>
                  <a:pt x="515204" y="1385094"/>
                </a:lnTo>
                <a:lnTo>
                  <a:pt x="531483" y="1379141"/>
                </a:lnTo>
                <a:lnTo>
                  <a:pt x="564437" y="1367631"/>
                </a:lnTo>
                <a:lnTo>
                  <a:pt x="581113" y="1361678"/>
                </a:lnTo>
                <a:lnTo>
                  <a:pt x="597392" y="1354931"/>
                </a:lnTo>
                <a:lnTo>
                  <a:pt x="669257" y="1324372"/>
                </a:lnTo>
                <a:lnTo>
                  <a:pt x="743504" y="1292622"/>
                </a:lnTo>
                <a:lnTo>
                  <a:pt x="817354" y="1261269"/>
                </a:lnTo>
                <a:lnTo>
                  <a:pt x="888822" y="1231106"/>
                </a:lnTo>
                <a:lnTo>
                  <a:pt x="969025" y="1209278"/>
                </a:lnTo>
                <a:lnTo>
                  <a:pt x="974981" y="1204516"/>
                </a:lnTo>
                <a:lnTo>
                  <a:pt x="980937" y="1198959"/>
                </a:lnTo>
                <a:lnTo>
                  <a:pt x="986892" y="1192609"/>
                </a:lnTo>
                <a:lnTo>
                  <a:pt x="992848" y="1184672"/>
                </a:lnTo>
                <a:lnTo>
                  <a:pt x="998407" y="1176734"/>
                </a:lnTo>
                <a:lnTo>
                  <a:pt x="1003965" y="1168003"/>
                </a:lnTo>
                <a:lnTo>
                  <a:pt x="1009524" y="1158478"/>
                </a:lnTo>
                <a:lnTo>
                  <a:pt x="1015083" y="1149350"/>
                </a:lnTo>
                <a:lnTo>
                  <a:pt x="1025009" y="1129903"/>
                </a:lnTo>
                <a:lnTo>
                  <a:pt x="1034141" y="1111250"/>
                </a:lnTo>
                <a:lnTo>
                  <a:pt x="1049228" y="1078309"/>
                </a:lnTo>
                <a:lnTo>
                  <a:pt x="1087345" y="1068784"/>
                </a:lnTo>
                <a:lnTo>
                  <a:pt x="1085359" y="1060450"/>
                </a:lnTo>
                <a:lnTo>
                  <a:pt x="1082977" y="1053306"/>
                </a:lnTo>
                <a:lnTo>
                  <a:pt x="1080595" y="1046163"/>
                </a:lnTo>
                <a:lnTo>
                  <a:pt x="1077419" y="1040209"/>
                </a:lnTo>
                <a:lnTo>
                  <a:pt x="1074242" y="1034653"/>
                </a:lnTo>
                <a:lnTo>
                  <a:pt x="1071066" y="1029891"/>
                </a:lnTo>
                <a:lnTo>
                  <a:pt x="1067492" y="1025525"/>
                </a:lnTo>
                <a:lnTo>
                  <a:pt x="1063125" y="1020763"/>
                </a:lnTo>
                <a:lnTo>
                  <a:pt x="1055978" y="1012825"/>
                </a:lnTo>
                <a:lnTo>
                  <a:pt x="1048434" y="1004491"/>
                </a:lnTo>
                <a:lnTo>
                  <a:pt x="1045258" y="1000125"/>
                </a:lnTo>
                <a:lnTo>
                  <a:pt x="1042082" y="995363"/>
                </a:lnTo>
                <a:lnTo>
                  <a:pt x="1038905" y="989409"/>
                </a:lnTo>
                <a:lnTo>
                  <a:pt x="1036523" y="983456"/>
                </a:lnTo>
                <a:lnTo>
                  <a:pt x="1022229" y="830659"/>
                </a:lnTo>
                <a:lnTo>
                  <a:pt x="1021832" y="831056"/>
                </a:lnTo>
                <a:lnTo>
                  <a:pt x="1020641" y="831056"/>
                </a:lnTo>
                <a:lnTo>
                  <a:pt x="1016671" y="830659"/>
                </a:lnTo>
                <a:lnTo>
                  <a:pt x="1010715" y="829469"/>
                </a:lnTo>
                <a:lnTo>
                  <a:pt x="1003965" y="828278"/>
                </a:lnTo>
                <a:lnTo>
                  <a:pt x="990863" y="824309"/>
                </a:lnTo>
                <a:lnTo>
                  <a:pt x="985701" y="822325"/>
                </a:lnTo>
                <a:lnTo>
                  <a:pt x="982525" y="821134"/>
                </a:lnTo>
                <a:lnTo>
                  <a:pt x="978157" y="817959"/>
                </a:lnTo>
                <a:lnTo>
                  <a:pt x="973790" y="814388"/>
                </a:lnTo>
                <a:lnTo>
                  <a:pt x="969819" y="810419"/>
                </a:lnTo>
                <a:lnTo>
                  <a:pt x="966246" y="805656"/>
                </a:lnTo>
                <a:lnTo>
                  <a:pt x="962673" y="800497"/>
                </a:lnTo>
                <a:lnTo>
                  <a:pt x="959496" y="794941"/>
                </a:lnTo>
                <a:lnTo>
                  <a:pt x="956717" y="788988"/>
                </a:lnTo>
                <a:lnTo>
                  <a:pt x="953541" y="783034"/>
                </a:lnTo>
                <a:lnTo>
                  <a:pt x="951158" y="776684"/>
                </a:lnTo>
                <a:lnTo>
                  <a:pt x="948776" y="769541"/>
                </a:lnTo>
                <a:lnTo>
                  <a:pt x="944409" y="755253"/>
                </a:lnTo>
                <a:lnTo>
                  <a:pt x="941232" y="740172"/>
                </a:lnTo>
                <a:lnTo>
                  <a:pt x="938056" y="724694"/>
                </a:lnTo>
                <a:lnTo>
                  <a:pt x="935674" y="708819"/>
                </a:lnTo>
                <a:lnTo>
                  <a:pt x="934085" y="693341"/>
                </a:lnTo>
                <a:lnTo>
                  <a:pt x="932497" y="677466"/>
                </a:lnTo>
                <a:lnTo>
                  <a:pt x="931306" y="662781"/>
                </a:lnTo>
                <a:lnTo>
                  <a:pt x="929321" y="635000"/>
                </a:lnTo>
                <a:lnTo>
                  <a:pt x="926939" y="611981"/>
                </a:lnTo>
                <a:lnTo>
                  <a:pt x="926939" y="607616"/>
                </a:lnTo>
                <a:lnTo>
                  <a:pt x="927733" y="603250"/>
                </a:lnTo>
                <a:lnTo>
                  <a:pt x="929321" y="598884"/>
                </a:lnTo>
                <a:lnTo>
                  <a:pt x="931306" y="594519"/>
                </a:lnTo>
                <a:lnTo>
                  <a:pt x="935674" y="585391"/>
                </a:lnTo>
                <a:lnTo>
                  <a:pt x="940835" y="575866"/>
                </a:lnTo>
                <a:lnTo>
                  <a:pt x="943217" y="570706"/>
                </a:lnTo>
                <a:lnTo>
                  <a:pt x="945600" y="565150"/>
                </a:lnTo>
                <a:lnTo>
                  <a:pt x="947585" y="559594"/>
                </a:lnTo>
                <a:lnTo>
                  <a:pt x="949173" y="553641"/>
                </a:lnTo>
                <a:lnTo>
                  <a:pt x="950364" y="547291"/>
                </a:lnTo>
                <a:lnTo>
                  <a:pt x="950761" y="539750"/>
                </a:lnTo>
                <a:lnTo>
                  <a:pt x="950364" y="532606"/>
                </a:lnTo>
                <a:lnTo>
                  <a:pt x="949173" y="524669"/>
                </a:lnTo>
                <a:lnTo>
                  <a:pt x="944409" y="500856"/>
                </a:lnTo>
                <a:lnTo>
                  <a:pt x="940438" y="477441"/>
                </a:lnTo>
                <a:lnTo>
                  <a:pt x="937262" y="454422"/>
                </a:lnTo>
                <a:lnTo>
                  <a:pt x="934880" y="432197"/>
                </a:lnTo>
                <a:lnTo>
                  <a:pt x="933291" y="410766"/>
                </a:lnTo>
                <a:lnTo>
                  <a:pt x="932100" y="389334"/>
                </a:lnTo>
                <a:lnTo>
                  <a:pt x="931703" y="368300"/>
                </a:lnTo>
                <a:lnTo>
                  <a:pt x="932100" y="348059"/>
                </a:lnTo>
                <a:lnTo>
                  <a:pt x="932894" y="328613"/>
                </a:lnTo>
                <a:lnTo>
                  <a:pt x="934483" y="309563"/>
                </a:lnTo>
                <a:lnTo>
                  <a:pt x="936468" y="290909"/>
                </a:lnTo>
                <a:lnTo>
                  <a:pt x="939247" y="273447"/>
                </a:lnTo>
                <a:lnTo>
                  <a:pt x="942423" y="255984"/>
                </a:lnTo>
                <a:lnTo>
                  <a:pt x="946394" y="239713"/>
                </a:lnTo>
                <a:lnTo>
                  <a:pt x="950761" y="223441"/>
                </a:lnTo>
                <a:lnTo>
                  <a:pt x="956320" y="207566"/>
                </a:lnTo>
                <a:lnTo>
                  <a:pt x="961482" y="193278"/>
                </a:lnTo>
                <a:lnTo>
                  <a:pt x="967437" y="178991"/>
                </a:lnTo>
                <a:lnTo>
                  <a:pt x="973790" y="165497"/>
                </a:lnTo>
                <a:lnTo>
                  <a:pt x="980937" y="152400"/>
                </a:lnTo>
                <a:lnTo>
                  <a:pt x="988481" y="140494"/>
                </a:lnTo>
                <a:lnTo>
                  <a:pt x="996421" y="129381"/>
                </a:lnTo>
                <a:lnTo>
                  <a:pt x="1004362" y="118269"/>
                </a:lnTo>
                <a:lnTo>
                  <a:pt x="1013494" y="108347"/>
                </a:lnTo>
                <a:lnTo>
                  <a:pt x="1022229" y="99219"/>
                </a:lnTo>
                <a:lnTo>
                  <a:pt x="1031758" y="90091"/>
                </a:lnTo>
                <a:lnTo>
                  <a:pt x="1041685" y="82550"/>
                </a:lnTo>
                <a:lnTo>
                  <a:pt x="1051611" y="75406"/>
                </a:lnTo>
                <a:lnTo>
                  <a:pt x="1061934" y="68659"/>
                </a:lnTo>
                <a:lnTo>
                  <a:pt x="1073051" y="63103"/>
                </a:lnTo>
                <a:lnTo>
                  <a:pt x="1084168" y="58341"/>
                </a:lnTo>
                <a:lnTo>
                  <a:pt x="1095683" y="53975"/>
                </a:lnTo>
                <a:lnTo>
                  <a:pt x="1112358" y="47228"/>
                </a:lnTo>
                <a:lnTo>
                  <a:pt x="1131019" y="40084"/>
                </a:lnTo>
                <a:lnTo>
                  <a:pt x="1150872" y="32544"/>
                </a:lnTo>
                <a:lnTo>
                  <a:pt x="1171915" y="25400"/>
                </a:lnTo>
                <a:lnTo>
                  <a:pt x="1194547" y="18653"/>
                </a:lnTo>
                <a:lnTo>
                  <a:pt x="1206458" y="15875"/>
                </a:lnTo>
                <a:lnTo>
                  <a:pt x="1218369" y="12303"/>
                </a:lnTo>
                <a:lnTo>
                  <a:pt x="1230281" y="9525"/>
                </a:lnTo>
                <a:lnTo>
                  <a:pt x="1242986" y="7144"/>
                </a:lnTo>
                <a:lnTo>
                  <a:pt x="1255294" y="5159"/>
                </a:lnTo>
                <a:lnTo>
                  <a:pt x="1268397" y="3175"/>
                </a:lnTo>
                <a:lnTo>
                  <a:pt x="1281102" y="1588"/>
                </a:lnTo>
                <a:lnTo>
                  <a:pt x="1294602" y="794"/>
                </a:lnTo>
                <a:lnTo>
                  <a:pt x="1307704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6" name="团队"/>
          <p:cNvSpPr/>
          <p:nvPr/>
        </p:nvSpPr>
        <p:spPr bwMode="auto">
          <a:xfrm>
            <a:off x="7237095" y="2385695"/>
            <a:ext cx="554990" cy="393065"/>
          </a:xfrm>
          <a:custGeom>
            <a:avLst/>
            <a:gdLst/>
            <a:ahLst/>
            <a:cxnLst/>
            <a:rect l="0" t="0" r="r" b="b"/>
            <a:pathLst>
              <a:path w="2608263" h="1778000">
                <a:moveTo>
                  <a:pt x="1956693" y="381000"/>
                </a:moveTo>
                <a:lnTo>
                  <a:pt x="1966217" y="381397"/>
                </a:lnTo>
                <a:lnTo>
                  <a:pt x="1975740" y="382192"/>
                </a:lnTo>
                <a:lnTo>
                  <a:pt x="1986057" y="382986"/>
                </a:lnTo>
                <a:lnTo>
                  <a:pt x="1995581" y="384575"/>
                </a:lnTo>
                <a:lnTo>
                  <a:pt x="2005501" y="386562"/>
                </a:lnTo>
                <a:lnTo>
                  <a:pt x="2015819" y="388548"/>
                </a:lnTo>
                <a:lnTo>
                  <a:pt x="2025739" y="391726"/>
                </a:lnTo>
                <a:lnTo>
                  <a:pt x="2035263" y="394904"/>
                </a:lnTo>
                <a:lnTo>
                  <a:pt x="2045580" y="398876"/>
                </a:lnTo>
                <a:lnTo>
                  <a:pt x="2055500" y="403246"/>
                </a:lnTo>
                <a:lnTo>
                  <a:pt x="2065421" y="408807"/>
                </a:lnTo>
                <a:lnTo>
                  <a:pt x="2075738" y="414766"/>
                </a:lnTo>
                <a:lnTo>
                  <a:pt x="2101927" y="438998"/>
                </a:lnTo>
                <a:lnTo>
                  <a:pt x="2143990" y="446149"/>
                </a:lnTo>
                <a:lnTo>
                  <a:pt x="2147958" y="448929"/>
                </a:lnTo>
                <a:lnTo>
                  <a:pt x="2151926" y="452107"/>
                </a:lnTo>
                <a:lnTo>
                  <a:pt x="2155497" y="455683"/>
                </a:lnTo>
                <a:lnTo>
                  <a:pt x="2158672" y="459655"/>
                </a:lnTo>
                <a:lnTo>
                  <a:pt x="2161847" y="464025"/>
                </a:lnTo>
                <a:lnTo>
                  <a:pt x="2164624" y="468395"/>
                </a:lnTo>
                <a:lnTo>
                  <a:pt x="2169783" y="477531"/>
                </a:lnTo>
                <a:lnTo>
                  <a:pt x="2173751" y="485874"/>
                </a:lnTo>
                <a:lnTo>
                  <a:pt x="2176529" y="493024"/>
                </a:lnTo>
                <a:lnTo>
                  <a:pt x="2179306" y="499380"/>
                </a:lnTo>
                <a:lnTo>
                  <a:pt x="2182878" y="516064"/>
                </a:lnTo>
                <a:lnTo>
                  <a:pt x="2186052" y="532749"/>
                </a:lnTo>
                <a:lnTo>
                  <a:pt x="2188036" y="549433"/>
                </a:lnTo>
                <a:lnTo>
                  <a:pt x="2189623" y="565720"/>
                </a:lnTo>
                <a:lnTo>
                  <a:pt x="2190417" y="582008"/>
                </a:lnTo>
                <a:lnTo>
                  <a:pt x="2190814" y="598692"/>
                </a:lnTo>
                <a:lnTo>
                  <a:pt x="2190814" y="615376"/>
                </a:lnTo>
                <a:lnTo>
                  <a:pt x="2190417" y="632855"/>
                </a:lnTo>
                <a:lnTo>
                  <a:pt x="2190020" y="642389"/>
                </a:lnTo>
                <a:lnTo>
                  <a:pt x="2188830" y="656293"/>
                </a:lnTo>
                <a:lnTo>
                  <a:pt x="2185259" y="692840"/>
                </a:lnTo>
                <a:lnTo>
                  <a:pt x="2183671" y="711908"/>
                </a:lnTo>
                <a:lnTo>
                  <a:pt x="2182878" y="730578"/>
                </a:lnTo>
                <a:lnTo>
                  <a:pt x="2182084" y="746468"/>
                </a:lnTo>
                <a:lnTo>
                  <a:pt x="2182481" y="753221"/>
                </a:lnTo>
                <a:lnTo>
                  <a:pt x="2182878" y="758386"/>
                </a:lnTo>
                <a:lnTo>
                  <a:pt x="2183671" y="765139"/>
                </a:lnTo>
                <a:lnTo>
                  <a:pt x="2184862" y="771098"/>
                </a:lnTo>
                <a:lnTo>
                  <a:pt x="2186449" y="775865"/>
                </a:lnTo>
                <a:lnTo>
                  <a:pt x="2188433" y="779837"/>
                </a:lnTo>
                <a:lnTo>
                  <a:pt x="2192798" y="787782"/>
                </a:lnTo>
                <a:lnTo>
                  <a:pt x="2195179" y="792152"/>
                </a:lnTo>
                <a:lnTo>
                  <a:pt x="2198353" y="798508"/>
                </a:lnTo>
                <a:lnTo>
                  <a:pt x="2200734" y="804069"/>
                </a:lnTo>
                <a:lnTo>
                  <a:pt x="2202719" y="810028"/>
                </a:lnTo>
                <a:lnTo>
                  <a:pt x="2204306" y="815987"/>
                </a:lnTo>
                <a:lnTo>
                  <a:pt x="2205496" y="822343"/>
                </a:lnTo>
                <a:lnTo>
                  <a:pt x="2206687" y="829096"/>
                </a:lnTo>
                <a:lnTo>
                  <a:pt x="2207480" y="835452"/>
                </a:lnTo>
                <a:lnTo>
                  <a:pt x="2207877" y="842205"/>
                </a:lnTo>
                <a:lnTo>
                  <a:pt x="2207877" y="848561"/>
                </a:lnTo>
                <a:lnTo>
                  <a:pt x="2207480" y="862465"/>
                </a:lnTo>
                <a:lnTo>
                  <a:pt x="2206290" y="875177"/>
                </a:lnTo>
                <a:lnTo>
                  <a:pt x="2204306" y="887889"/>
                </a:lnTo>
                <a:lnTo>
                  <a:pt x="2202321" y="899806"/>
                </a:lnTo>
                <a:lnTo>
                  <a:pt x="2199544" y="913312"/>
                </a:lnTo>
                <a:lnTo>
                  <a:pt x="2197560" y="920463"/>
                </a:lnTo>
                <a:lnTo>
                  <a:pt x="2195179" y="927613"/>
                </a:lnTo>
                <a:lnTo>
                  <a:pt x="2192798" y="934367"/>
                </a:lnTo>
                <a:lnTo>
                  <a:pt x="2190020" y="941517"/>
                </a:lnTo>
                <a:lnTo>
                  <a:pt x="2186846" y="947873"/>
                </a:lnTo>
                <a:lnTo>
                  <a:pt x="2183275" y="953037"/>
                </a:lnTo>
                <a:lnTo>
                  <a:pt x="2181291" y="955818"/>
                </a:lnTo>
                <a:lnTo>
                  <a:pt x="2178909" y="958201"/>
                </a:lnTo>
                <a:lnTo>
                  <a:pt x="2176132" y="960188"/>
                </a:lnTo>
                <a:lnTo>
                  <a:pt x="2173354" y="961777"/>
                </a:lnTo>
                <a:lnTo>
                  <a:pt x="2167799" y="965749"/>
                </a:lnTo>
                <a:lnTo>
                  <a:pt x="2162243" y="968530"/>
                </a:lnTo>
                <a:lnTo>
                  <a:pt x="2156291" y="971708"/>
                </a:lnTo>
                <a:lnTo>
                  <a:pt x="2151133" y="975283"/>
                </a:lnTo>
                <a:lnTo>
                  <a:pt x="2147958" y="977269"/>
                </a:lnTo>
                <a:lnTo>
                  <a:pt x="2145974" y="979653"/>
                </a:lnTo>
                <a:lnTo>
                  <a:pt x="2143593" y="982434"/>
                </a:lnTo>
                <a:lnTo>
                  <a:pt x="2142006" y="985612"/>
                </a:lnTo>
                <a:lnTo>
                  <a:pt x="2139625" y="990379"/>
                </a:lnTo>
                <a:lnTo>
                  <a:pt x="2137641" y="995543"/>
                </a:lnTo>
                <a:lnTo>
                  <a:pt x="2136450" y="1000707"/>
                </a:lnTo>
                <a:lnTo>
                  <a:pt x="2135260" y="1005871"/>
                </a:lnTo>
                <a:lnTo>
                  <a:pt x="2134466" y="1011433"/>
                </a:lnTo>
                <a:lnTo>
                  <a:pt x="2133673" y="1016597"/>
                </a:lnTo>
                <a:lnTo>
                  <a:pt x="2132879" y="1028514"/>
                </a:lnTo>
                <a:lnTo>
                  <a:pt x="2132085" y="1039637"/>
                </a:lnTo>
                <a:lnTo>
                  <a:pt x="2131292" y="1051158"/>
                </a:lnTo>
                <a:lnTo>
                  <a:pt x="2130895" y="1056719"/>
                </a:lnTo>
                <a:lnTo>
                  <a:pt x="2130101" y="1061883"/>
                </a:lnTo>
                <a:lnTo>
                  <a:pt x="2128911" y="1067445"/>
                </a:lnTo>
                <a:lnTo>
                  <a:pt x="2127721" y="1072212"/>
                </a:lnTo>
                <a:lnTo>
                  <a:pt x="2125736" y="1078170"/>
                </a:lnTo>
                <a:lnTo>
                  <a:pt x="2123355" y="1082937"/>
                </a:lnTo>
                <a:lnTo>
                  <a:pt x="2120578" y="1087307"/>
                </a:lnTo>
                <a:lnTo>
                  <a:pt x="2117800" y="1091280"/>
                </a:lnTo>
                <a:lnTo>
                  <a:pt x="2112245" y="1098430"/>
                </a:lnTo>
                <a:lnTo>
                  <a:pt x="2106293" y="1105183"/>
                </a:lnTo>
                <a:lnTo>
                  <a:pt x="2103515" y="1109156"/>
                </a:lnTo>
                <a:lnTo>
                  <a:pt x="2101134" y="1112731"/>
                </a:lnTo>
                <a:lnTo>
                  <a:pt x="2098356" y="1116703"/>
                </a:lnTo>
                <a:lnTo>
                  <a:pt x="2096372" y="1121470"/>
                </a:lnTo>
                <a:lnTo>
                  <a:pt x="2093991" y="1126237"/>
                </a:lnTo>
                <a:lnTo>
                  <a:pt x="2092801" y="1131799"/>
                </a:lnTo>
                <a:lnTo>
                  <a:pt x="2091610" y="1138155"/>
                </a:lnTo>
                <a:lnTo>
                  <a:pt x="2090817" y="1145305"/>
                </a:lnTo>
                <a:lnTo>
                  <a:pt x="2127721" y="1150470"/>
                </a:lnTo>
                <a:lnTo>
                  <a:pt x="2138435" y="1173907"/>
                </a:lnTo>
                <a:lnTo>
                  <a:pt x="2144783" y="1187016"/>
                </a:lnTo>
                <a:lnTo>
                  <a:pt x="2152323" y="1201317"/>
                </a:lnTo>
                <a:lnTo>
                  <a:pt x="2159863" y="1214426"/>
                </a:lnTo>
                <a:lnTo>
                  <a:pt x="2163831" y="1220782"/>
                </a:lnTo>
                <a:lnTo>
                  <a:pt x="2167799" y="1226741"/>
                </a:lnTo>
                <a:lnTo>
                  <a:pt x="2171767" y="1231905"/>
                </a:lnTo>
                <a:lnTo>
                  <a:pt x="2175735" y="1236672"/>
                </a:lnTo>
                <a:lnTo>
                  <a:pt x="2180497" y="1240645"/>
                </a:lnTo>
                <a:lnTo>
                  <a:pt x="2184862" y="1243823"/>
                </a:lnTo>
                <a:lnTo>
                  <a:pt x="2241606" y="1259713"/>
                </a:lnTo>
                <a:lnTo>
                  <a:pt x="2293192" y="1281164"/>
                </a:lnTo>
                <a:lnTo>
                  <a:pt x="2345572" y="1303807"/>
                </a:lnTo>
                <a:lnTo>
                  <a:pt x="2397951" y="1326053"/>
                </a:lnTo>
                <a:lnTo>
                  <a:pt x="2449140" y="1347902"/>
                </a:lnTo>
                <a:lnTo>
                  <a:pt x="2461045" y="1352669"/>
                </a:lnTo>
                <a:lnTo>
                  <a:pt x="2472552" y="1356641"/>
                </a:lnTo>
                <a:lnTo>
                  <a:pt x="2496361" y="1365381"/>
                </a:lnTo>
                <a:lnTo>
                  <a:pt x="2519773" y="1373723"/>
                </a:lnTo>
                <a:lnTo>
                  <a:pt x="2530884" y="1378093"/>
                </a:lnTo>
                <a:lnTo>
                  <a:pt x="2541995" y="1382860"/>
                </a:lnTo>
                <a:lnTo>
                  <a:pt x="2552312" y="1388421"/>
                </a:lnTo>
                <a:lnTo>
                  <a:pt x="2562233" y="1394380"/>
                </a:lnTo>
                <a:lnTo>
                  <a:pt x="2566597" y="1397558"/>
                </a:lnTo>
                <a:lnTo>
                  <a:pt x="2571756" y="1400736"/>
                </a:lnTo>
                <a:lnTo>
                  <a:pt x="2576121" y="1404311"/>
                </a:lnTo>
                <a:lnTo>
                  <a:pt x="2580089" y="1407886"/>
                </a:lnTo>
                <a:lnTo>
                  <a:pt x="2584057" y="1411859"/>
                </a:lnTo>
                <a:lnTo>
                  <a:pt x="2587629" y="1416228"/>
                </a:lnTo>
                <a:lnTo>
                  <a:pt x="2591200" y="1420598"/>
                </a:lnTo>
                <a:lnTo>
                  <a:pt x="2594375" y="1425365"/>
                </a:lnTo>
                <a:lnTo>
                  <a:pt x="2597946" y="1430132"/>
                </a:lnTo>
                <a:lnTo>
                  <a:pt x="2600723" y="1435296"/>
                </a:lnTo>
                <a:lnTo>
                  <a:pt x="2603105" y="1440858"/>
                </a:lnTo>
                <a:lnTo>
                  <a:pt x="2605089" y="1446817"/>
                </a:lnTo>
                <a:lnTo>
                  <a:pt x="2605485" y="1465487"/>
                </a:lnTo>
                <a:lnTo>
                  <a:pt x="2605882" y="1488528"/>
                </a:lnTo>
                <a:lnTo>
                  <a:pt x="2607073" y="1542951"/>
                </a:lnTo>
                <a:lnTo>
                  <a:pt x="2608263" y="1599757"/>
                </a:lnTo>
                <a:lnTo>
                  <a:pt x="2608263" y="1625975"/>
                </a:lnTo>
                <a:lnTo>
                  <a:pt x="2608263" y="1649413"/>
                </a:lnTo>
                <a:lnTo>
                  <a:pt x="2308271" y="1649413"/>
                </a:lnTo>
                <a:lnTo>
                  <a:pt x="2307081" y="1594196"/>
                </a:lnTo>
                <a:lnTo>
                  <a:pt x="2305493" y="1538581"/>
                </a:lnTo>
                <a:lnTo>
                  <a:pt x="2305097" y="1494486"/>
                </a:lnTo>
                <a:lnTo>
                  <a:pt x="2305097" y="1482172"/>
                </a:lnTo>
                <a:lnTo>
                  <a:pt x="2301129" y="1470651"/>
                </a:lnTo>
                <a:lnTo>
                  <a:pt x="2297557" y="1461117"/>
                </a:lnTo>
                <a:lnTo>
                  <a:pt x="2293986" y="1451981"/>
                </a:lnTo>
                <a:lnTo>
                  <a:pt x="2289224" y="1443241"/>
                </a:lnTo>
                <a:lnTo>
                  <a:pt x="2284859" y="1434899"/>
                </a:lnTo>
                <a:lnTo>
                  <a:pt x="2280097" y="1426954"/>
                </a:lnTo>
                <a:lnTo>
                  <a:pt x="2275335" y="1419406"/>
                </a:lnTo>
                <a:lnTo>
                  <a:pt x="2270177" y="1411859"/>
                </a:lnTo>
                <a:lnTo>
                  <a:pt x="2264621" y="1405106"/>
                </a:lnTo>
                <a:lnTo>
                  <a:pt x="2258669" y="1398352"/>
                </a:lnTo>
                <a:lnTo>
                  <a:pt x="2252717" y="1391996"/>
                </a:lnTo>
                <a:lnTo>
                  <a:pt x="2246765" y="1386435"/>
                </a:lnTo>
                <a:lnTo>
                  <a:pt x="2240416" y="1380079"/>
                </a:lnTo>
                <a:lnTo>
                  <a:pt x="2234067" y="1374915"/>
                </a:lnTo>
                <a:lnTo>
                  <a:pt x="2226924" y="1369750"/>
                </a:lnTo>
                <a:lnTo>
                  <a:pt x="2220178" y="1364983"/>
                </a:lnTo>
                <a:lnTo>
                  <a:pt x="2213433" y="1360217"/>
                </a:lnTo>
                <a:lnTo>
                  <a:pt x="2206290" y="1355450"/>
                </a:lnTo>
                <a:lnTo>
                  <a:pt x="2198750" y="1351080"/>
                </a:lnTo>
                <a:lnTo>
                  <a:pt x="2184465" y="1343532"/>
                </a:lnTo>
                <a:lnTo>
                  <a:pt x="2169386" y="1336382"/>
                </a:lnTo>
                <a:lnTo>
                  <a:pt x="2154307" y="1330026"/>
                </a:lnTo>
                <a:lnTo>
                  <a:pt x="2139228" y="1323670"/>
                </a:lnTo>
                <a:lnTo>
                  <a:pt x="2124546" y="1318108"/>
                </a:lnTo>
                <a:lnTo>
                  <a:pt x="2095578" y="1307780"/>
                </a:lnTo>
                <a:lnTo>
                  <a:pt x="2067405" y="1297849"/>
                </a:lnTo>
                <a:lnTo>
                  <a:pt x="2053913" y="1293082"/>
                </a:lnTo>
                <a:lnTo>
                  <a:pt x="2041215" y="1287917"/>
                </a:lnTo>
                <a:lnTo>
                  <a:pt x="1985264" y="1263685"/>
                </a:lnTo>
                <a:lnTo>
                  <a:pt x="1926932" y="1239056"/>
                </a:lnTo>
                <a:lnTo>
                  <a:pt x="1840427" y="1202112"/>
                </a:lnTo>
                <a:lnTo>
                  <a:pt x="1797571" y="1183441"/>
                </a:lnTo>
                <a:lnTo>
                  <a:pt x="1755111" y="1166359"/>
                </a:lnTo>
                <a:lnTo>
                  <a:pt x="1762651" y="1150470"/>
                </a:lnTo>
                <a:lnTo>
                  <a:pt x="1790031" y="1143716"/>
                </a:lnTo>
                <a:lnTo>
                  <a:pt x="1788047" y="1138155"/>
                </a:lnTo>
                <a:lnTo>
                  <a:pt x="1786460" y="1132196"/>
                </a:lnTo>
                <a:lnTo>
                  <a:pt x="1784873" y="1127429"/>
                </a:lnTo>
                <a:lnTo>
                  <a:pt x="1782492" y="1123457"/>
                </a:lnTo>
                <a:lnTo>
                  <a:pt x="1780111" y="1119484"/>
                </a:lnTo>
                <a:lnTo>
                  <a:pt x="1777730" y="1115909"/>
                </a:lnTo>
                <a:lnTo>
                  <a:pt x="1772571" y="1109950"/>
                </a:lnTo>
                <a:lnTo>
                  <a:pt x="1767413" y="1103594"/>
                </a:lnTo>
                <a:lnTo>
                  <a:pt x="1762254" y="1097636"/>
                </a:lnTo>
                <a:lnTo>
                  <a:pt x="1759476" y="1094458"/>
                </a:lnTo>
                <a:lnTo>
                  <a:pt x="1757095" y="1091280"/>
                </a:lnTo>
                <a:lnTo>
                  <a:pt x="1755111" y="1087307"/>
                </a:lnTo>
                <a:lnTo>
                  <a:pt x="1753524" y="1082937"/>
                </a:lnTo>
                <a:lnTo>
                  <a:pt x="1743207" y="973694"/>
                </a:lnTo>
                <a:lnTo>
                  <a:pt x="1743207" y="974091"/>
                </a:lnTo>
                <a:lnTo>
                  <a:pt x="1742413" y="974091"/>
                </a:lnTo>
                <a:lnTo>
                  <a:pt x="1739636" y="973694"/>
                </a:lnTo>
                <a:lnTo>
                  <a:pt x="1730112" y="972105"/>
                </a:lnTo>
                <a:lnTo>
                  <a:pt x="1720985" y="969324"/>
                </a:lnTo>
                <a:lnTo>
                  <a:pt x="1717414" y="968133"/>
                </a:lnTo>
                <a:lnTo>
                  <a:pt x="1715033" y="967338"/>
                </a:lnTo>
                <a:lnTo>
                  <a:pt x="1711065" y="963763"/>
                </a:lnTo>
                <a:lnTo>
                  <a:pt x="1707097" y="960188"/>
                </a:lnTo>
                <a:lnTo>
                  <a:pt x="1703129" y="955818"/>
                </a:lnTo>
                <a:lnTo>
                  <a:pt x="1699954" y="950654"/>
                </a:lnTo>
                <a:lnTo>
                  <a:pt x="1697177" y="945490"/>
                </a:lnTo>
                <a:lnTo>
                  <a:pt x="1694399" y="939531"/>
                </a:lnTo>
                <a:lnTo>
                  <a:pt x="1692018" y="932778"/>
                </a:lnTo>
                <a:lnTo>
                  <a:pt x="1689637" y="926422"/>
                </a:lnTo>
                <a:lnTo>
                  <a:pt x="1688050" y="919668"/>
                </a:lnTo>
                <a:lnTo>
                  <a:pt x="1686066" y="912518"/>
                </a:lnTo>
                <a:lnTo>
                  <a:pt x="1683288" y="897423"/>
                </a:lnTo>
                <a:lnTo>
                  <a:pt x="1681304" y="882327"/>
                </a:lnTo>
                <a:lnTo>
                  <a:pt x="1679717" y="867232"/>
                </a:lnTo>
                <a:lnTo>
                  <a:pt x="1684875" y="862465"/>
                </a:lnTo>
                <a:lnTo>
                  <a:pt x="1689637" y="857698"/>
                </a:lnTo>
                <a:lnTo>
                  <a:pt x="1694796" y="851739"/>
                </a:lnTo>
                <a:lnTo>
                  <a:pt x="1699161" y="845780"/>
                </a:lnTo>
                <a:lnTo>
                  <a:pt x="1703525" y="839424"/>
                </a:lnTo>
                <a:lnTo>
                  <a:pt x="1707891" y="832671"/>
                </a:lnTo>
                <a:lnTo>
                  <a:pt x="1711462" y="825918"/>
                </a:lnTo>
                <a:lnTo>
                  <a:pt x="1715033" y="818767"/>
                </a:lnTo>
                <a:lnTo>
                  <a:pt x="1718208" y="811617"/>
                </a:lnTo>
                <a:lnTo>
                  <a:pt x="1720985" y="804466"/>
                </a:lnTo>
                <a:lnTo>
                  <a:pt x="1726144" y="790166"/>
                </a:lnTo>
                <a:lnTo>
                  <a:pt x="1730509" y="776262"/>
                </a:lnTo>
                <a:lnTo>
                  <a:pt x="1734080" y="762755"/>
                </a:lnTo>
                <a:lnTo>
                  <a:pt x="1736858" y="750838"/>
                </a:lnTo>
                <a:lnTo>
                  <a:pt x="1738842" y="740510"/>
                </a:lnTo>
                <a:lnTo>
                  <a:pt x="1742413" y="720647"/>
                </a:lnTo>
                <a:lnTo>
                  <a:pt x="1743604" y="709524"/>
                </a:lnTo>
                <a:lnTo>
                  <a:pt x="1745191" y="698798"/>
                </a:lnTo>
                <a:lnTo>
                  <a:pt x="1746381" y="687278"/>
                </a:lnTo>
                <a:lnTo>
                  <a:pt x="1747175" y="675361"/>
                </a:lnTo>
                <a:lnTo>
                  <a:pt x="1747572" y="663443"/>
                </a:lnTo>
                <a:lnTo>
                  <a:pt x="1747572" y="651129"/>
                </a:lnTo>
                <a:lnTo>
                  <a:pt x="1747175" y="638814"/>
                </a:lnTo>
                <a:lnTo>
                  <a:pt x="1746381" y="626102"/>
                </a:lnTo>
                <a:lnTo>
                  <a:pt x="1744794" y="613787"/>
                </a:lnTo>
                <a:lnTo>
                  <a:pt x="1742810" y="601473"/>
                </a:lnTo>
                <a:lnTo>
                  <a:pt x="1740033" y="589158"/>
                </a:lnTo>
                <a:lnTo>
                  <a:pt x="1736461" y="576843"/>
                </a:lnTo>
                <a:lnTo>
                  <a:pt x="1732096" y="564529"/>
                </a:lnTo>
                <a:lnTo>
                  <a:pt x="1726937" y="553008"/>
                </a:lnTo>
                <a:lnTo>
                  <a:pt x="1723366" y="546255"/>
                </a:lnTo>
                <a:lnTo>
                  <a:pt x="1720192" y="539899"/>
                </a:lnTo>
                <a:lnTo>
                  <a:pt x="1715033" y="530365"/>
                </a:lnTo>
                <a:lnTo>
                  <a:pt x="1712652" y="526393"/>
                </a:lnTo>
                <a:lnTo>
                  <a:pt x="1711859" y="521229"/>
                </a:lnTo>
                <a:lnTo>
                  <a:pt x="1711859" y="516064"/>
                </a:lnTo>
                <a:lnTo>
                  <a:pt x="1711462" y="509708"/>
                </a:lnTo>
                <a:lnTo>
                  <a:pt x="1712255" y="493421"/>
                </a:lnTo>
                <a:lnTo>
                  <a:pt x="1716223" y="486271"/>
                </a:lnTo>
                <a:lnTo>
                  <a:pt x="1720192" y="479915"/>
                </a:lnTo>
                <a:lnTo>
                  <a:pt x="1724557" y="473559"/>
                </a:lnTo>
                <a:lnTo>
                  <a:pt x="1728922" y="467600"/>
                </a:lnTo>
                <a:lnTo>
                  <a:pt x="1734080" y="462039"/>
                </a:lnTo>
                <a:lnTo>
                  <a:pt x="1738842" y="456477"/>
                </a:lnTo>
                <a:lnTo>
                  <a:pt x="1743604" y="451313"/>
                </a:lnTo>
                <a:lnTo>
                  <a:pt x="1748762" y="446546"/>
                </a:lnTo>
                <a:lnTo>
                  <a:pt x="1754318" y="442176"/>
                </a:lnTo>
                <a:lnTo>
                  <a:pt x="1759476" y="438204"/>
                </a:lnTo>
                <a:lnTo>
                  <a:pt x="1765429" y="434231"/>
                </a:lnTo>
                <a:lnTo>
                  <a:pt x="1771381" y="430259"/>
                </a:lnTo>
                <a:lnTo>
                  <a:pt x="1776936" y="427081"/>
                </a:lnTo>
                <a:lnTo>
                  <a:pt x="1782888" y="424300"/>
                </a:lnTo>
                <a:lnTo>
                  <a:pt x="1789634" y="421917"/>
                </a:lnTo>
                <a:lnTo>
                  <a:pt x="1795587" y="419533"/>
                </a:lnTo>
                <a:lnTo>
                  <a:pt x="1820983" y="409999"/>
                </a:lnTo>
                <a:lnTo>
                  <a:pt x="1834871" y="404438"/>
                </a:lnTo>
                <a:lnTo>
                  <a:pt x="1849950" y="399273"/>
                </a:lnTo>
                <a:lnTo>
                  <a:pt x="1865823" y="394506"/>
                </a:lnTo>
                <a:lnTo>
                  <a:pt x="1882886" y="390137"/>
                </a:lnTo>
                <a:lnTo>
                  <a:pt x="1900742" y="386562"/>
                </a:lnTo>
                <a:lnTo>
                  <a:pt x="1909472" y="384973"/>
                </a:lnTo>
                <a:lnTo>
                  <a:pt x="1918599" y="383384"/>
                </a:lnTo>
                <a:lnTo>
                  <a:pt x="1927726" y="382589"/>
                </a:lnTo>
                <a:lnTo>
                  <a:pt x="1937249" y="381795"/>
                </a:lnTo>
                <a:lnTo>
                  <a:pt x="1946773" y="381397"/>
                </a:lnTo>
                <a:lnTo>
                  <a:pt x="1956693" y="381000"/>
                </a:lnTo>
                <a:close/>
                <a:moveTo>
                  <a:pt x="674585" y="381000"/>
                </a:moveTo>
                <a:lnTo>
                  <a:pt x="684505" y="381397"/>
                </a:lnTo>
                <a:lnTo>
                  <a:pt x="694029" y="382192"/>
                </a:lnTo>
                <a:lnTo>
                  <a:pt x="703552" y="382986"/>
                </a:lnTo>
                <a:lnTo>
                  <a:pt x="713870" y="384575"/>
                </a:lnTo>
                <a:lnTo>
                  <a:pt x="723790" y="386562"/>
                </a:lnTo>
                <a:lnTo>
                  <a:pt x="733710" y="388548"/>
                </a:lnTo>
                <a:lnTo>
                  <a:pt x="743631" y="391726"/>
                </a:lnTo>
                <a:lnTo>
                  <a:pt x="753551" y="394904"/>
                </a:lnTo>
                <a:lnTo>
                  <a:pt x="763868" y="398876"/>
                </a:lnTo>
                <a:lnTo>
                  <a:pt x="773789" y="403246"/>
                </a:lnTo>
                <a:lnTo>
                  <a:pt x="783709" y="408807"/>
                </a:lnTo>
                <a:lnTo>
                  <a:pt x="793629" y="414766"/>
                </a:lnTo>
                <a:lnTo>
                  <a:pt x="820216" y="438998"/>
                </a:lnTo>
                <a:lnTo>
                  <a:pt x="861088" y="446149"/>
                </a:lnTo>
                <a:lnTo>
                  <a:pt x="863866" y="468792"/>
                </a:lnTo>
                <a:lnTo>
                  <a:pt x="867040" y="491832"/>
                </a:lnTo>
                <a:lnTo>
                  <a:pt x="871008" y="514873"/>
                </a:lnTo>
                <a:lnTo>
                  <a:pt x="876167" y="539105"/>
                </a:lnTo>
                <a:lnTo>
                  <a:pt x="871405" y="548241"/>
                </a:lnTo>
                <a:lnTo>
                  <a:pt x="868231" y="554200"/>
                </a:lnTo>
                <a:lnTo>
                  <a:pt x="864659" y="560556"/>
                </a:lnTo>
                <a:lnTo>
                  <a:pt x="861088" y="568501"/>
                </a:lnTo>
                <a:lnTo>
                  <a:pt x="858310" y="577241"/>
                </a:lnTo>
                <a:lnTo>
                  <a:pt x="855533" y="586377"/>
                </a:lnTo>
                <a:lnTo>
                  <a:pt x="854342" y="591144"/>
                </a:lnTo>
                <a:lnTo>
                  <a:pt x="853548" y="596309"/>
                </a:lnTo>
                <a:lnTo>
                  <a:pt x="853152" y="602267"/>
                </a:lnTo>
                <a:lnTo>
                  <a:pt x="852755" y="607431"/>
                </a:lnTo>
                <a:lnTo>
                  <a:pt x="852755" y="613390"/>
                </a:lnTo>
                <a:lnTo>
                  <a:pt x="853152" y="619349"/>
                </a:lnTo>
                <a:lnTo>
                  <a:pt x="854739" y="642786"/>
                </a:lnTo>
                <a:lnTo>
                  <a:pt x="856723" y="670991"/>
                </a:lnTo>
                <a:lnTo>
                  <a:pt x="857913" y="686087"/>
                </a:lnTo>
                <a:lnTo>
                  <a:pt x="859501" y="700785"/>
                </a:lnTo>
                <a:lnTo>
                  <a:pt x="861485" y="716675"/>
                </a:lnTo>
                <a:lnTo>
                  <a:pt x="863469" y="732167"/>
                </a:lnTo>
                <a:lnTo>
                  <a:pt x="866247" y="748057"/>
                </a:lnTo>
                <a:lnTo>
                  <a:pt x="869818" y="763153"/>
                </a:lnTo>
                <a:lnTo>
                  <a:pt x="873786" y="779043"/>
                </a:lnTo>
                <a:lnTo>
                  <a:pt x="878548" y="793741"/>
                </a:lnTo>
                <a:lnTo>
                  <a:pt x="883706" y="808439"/>
                </a:lnTo>
                <a:lnTo>
                  <a:pt x="886881" y="815589"/>
                </a:lnTo>
                <a:lnTo>
                  <a:pt x="890055" y="822343"/>
                </a:lnTo>
                <a:lnTo>
                  <a:pt x="893230" y="829493"/>
                </a:lnTo>
                <a:lnTo>
                  <a:pt x="896801" y="835849"/>
                </a:lnTo>
                <a:lnTo>
                  <a:pt x="901166" y="842205"/>
                </a:lnTo>
                <a:lnTo>
                  <a:pt x="905134" y="848561"/>
                </a:lnTo>
                <a:lnTo>
                  <a:pt x="909896" y="854520"/>
                </a:lnTo>
                <a:lnTo>
                  <a:pt x="914261" y="860081"/>
                </a:lnTo>
                <a:lnTo>
                  <a:pt x="919420" y="865643"/>
                </a:lnTo>
                <a:lnTo>
                  <a:pt x="924578" y="870807"/>
                </a:lnTo>
                <a:lnTo>
                  <a:pt x="922594" y="885902"/>
                </a:lnTo>
                <a:lnTo>
                  <a:pt x="920213" y="899806"/>
                </a:lnTo>
                <a:lnTo>
                  <a:pt x="917436" y="913312"/>
                </a:lnTo>
                <a:lnTo>
                  <a:pt x="915451" y="920463"/>
                </a:lnTo>
                <a:lnTo>
                  <a:pt x="913467" y="927613"/>
                </a:lnTo>
                <a:lnTo>
                  <a:pt x="911087" y="934367"/>
                </a:lnTo>
                <a:lnTo>
                  <a:pt x="908309" y="941517"/>
                </a:lnTo>
                <a:lnTo>
                  <a:pt x="905134" y="947873"/>
                </a:lnTo>
                <a:lnTo>
                  <a:pt x="901563" y="953037"/>
                </a:lnTo>
                <a:lnTo>
                  <a:pt x="899182" y="955818"/>
                </a:lnTo>
                <a:lnTo>
                  <a:pt x="896801" y="958201"/>
                </a:lnTo>
                <a:lnTo>
                  <a:pt x="894420" y="960188"/>
                </a:lnTo>
                <a:lnTo>
                  <a:pt x="891643" y="961777"/>
                </a:lnTo>
                <a:lnTo>
                  <a:pt x="886087" y="965749"/>
                </a:lnTo>
                <a:lnTo>
                  <a:pt x="880532" y="968530"/>
                </a:lnTo>
                <a:lnTo>
                  <a:pt x="874580" y="971708"/>
                </a:lnTo>
                <a:lnTo>
                  <a:pt x="869024" y="975283"/>
                </a:lnTo>
                <a:lnTo>
                  <a:pt x="866247" y="977269"/>
                </a:lnTo>
                <a:lnTo>
                  <a:pt x="863866" y="979653"/>
                </a:lnTo>
                <a:lnTo>
                  <a:pt x="861881" y="982434"/>
                </a:lnTo>
                <a:lnTo>
                  <a:pt x="859897" y="985612"/>
                </a:lnTo>
                <a:lnTo>
                  <a:pt x="857913" y="990379"/>
                </a:lnTo>
                <a:lnTo>
                  <a:pt x="855929" y="995543"/>
                </a:lnTo>
                <a:lnTo>
                  <a:pt x="854342" y="1000707"/>
                </a:lnTo>
                <a:lnTo>
                  <a:pt x="853152" y="1005871"/>
                </a:lnTo>
                <a:lnTo>
                  <a:pt x="852358" y="1011433"/>
                </a:lnTo>
                <a:lnTo>
                  <a:pt x="851961" y="1016597"/>
                </a:lnTo>
                <a:lnTo>
                  <a:pt x="851167" y="1028514"/>
                </a:lnTo>
                <a:lnTo>
                  <a:pt x="850374" y="1039637"/>
                </a:lnTo>
                <a:lnTo>
                  <a:pt x="849580" y="1051158"/>
                </a:lnTo>
                <a:lnTo>
                  <a:pt x="849183" y="1056719"/>
                </a:lnTo>
                <a:lnTo>
                  <a:pt x="848390" y="1061883"/>
                </a:lnTo>
                <a:lnTo>
                  <a:pt x="847199" y="1067445"/>
                </a:lnTo>
                <a:lnTo>
                  <a:pt x="845612" y="1072212"/>
                </a:lnTo>
                <a:lnTo>
                  <a:pt x="843231" y="1078170"/>
                </a:lnTo>
                <a:lnTo>
                  <a:pt x="841247" y="1082937"/>
                </a:lnTo>
                <a:lnTo>
                  <a:pt x="838469" y="1087307"/>
                </a:lnTo>
                <a:lnTo>
                  <a:pt x="836089" y="1091280"/>
                </a:lnTo>
                <a:lnTo>
                  <a:pt x="830136" y="1098430"/>
                </a:lnTo>
                <a:lnTo>
                  <a:pt x="824581" y="1105183"/>
                </a:lnTo>
                <a:lnTo>
                  <a:pt x="821803" y="1109156"/>
                </a:lnTo>
                <a:lnTo>
                  <a:pt x="819026" y="1112731"/>
                </a:lnTo>
                <a:lnTo>
                  <a:pt x="816248" y="1116703"/>
                </a:lnTo>
                <a:lnTo>
                  <a:pt x="814264" y="1121470"/>
                </a:lnTo>
                <a:lnTo>
                  <a:pt x="812280" y="1126237"/>
                </a:lnTo>
                <a:lnTo>
                  <a:pt x="810692" y="1131799"/>
                </a:lnTo>
                <a:lnTo>
                  <a:pt x="809899" y="1138155"/>
                </a:lnTo>
                <a:lnTo>
                  <a:pt x="809105" y="1145305"/>
                </a:lnTo>
                <a:lnTo>
                  <a:pt x="845612" y="1150470"/>
                </a:lnTo>
                <a:lnTo>
                  <a:pt x="853152" y="1166757"/>
                </a:lnTo>
                <a:lnTo>
                  <a:pt x="811089" y="1183838"/>
                </a:lnTo>
                <a:lnTo>
                  <a:pt x="768233" y="1202112"/>
                </a:lnTo>
                <a:lnTo>
                  <a:pt x="682521" y="1239056"/>
                </a:lnTo>
                <a:lnTo>
                  <a:pt x="624586" y="1263685"/>
                </a:lnTo>
                <a:lnTo>
                  <a:pt x="568635" y="1287917"/>
                </a:lnTo>
                <a:lnTo>
                  <a:pt x="555541" y="1293082"/>
                </a:lnTo>
                <a:lnTo>
                  <a:pt x="542446" y="1297849"/>
                </a:lnTo>
                <a:lnTo>
                  <a:pt x="514669" y="1307780"/>
                </a:lnTo>
                <a:lnTo>
                  <a:pt x="485304" y="1318108"/>
                </a:lnTo>
                <a:lnTo>
                  <a:pt x="470225" y="1323670"/>
                </a:lnTo>
                <a:lnTo>
                  <a:pt x="455146" y="1330026"/>
                </a:lnTo>
                <a:lnTo>
                  <a:pt x="440464" y="1336382"/>
                </a:lnTo>
                <a:lnTo>
                  <a:pt x="425385" y="1343532"/>
                </a:lnTo>
                <a:lnTo>
                  <a:pt x="410703" y="1351080"/>
                </a:lnTo>
                <a:lnTo>
                  <a:pt x="403561" y="1355450"/>
                </a:lnTo>
                <a:lnTo>
                  <a:pt x="396418" y="1360217"/>
                </a:lnTo>
                <a:lnTo>
                  <a:pt x="389275" y="1364983"/>
                </a:lnTo>
                <a:lnTo>
                  <a:pt x="382529" y="1369750"/>
                </a:lnTo>
                <a:lnTo>
                  <a:pt x="376180" y="1374915"/>
                </a:lnTo>
                <a:lnTo>
                  <a:pt x="369038" y="1380079"/>
                </a:lnTo>
                <a:lnTo>
                  <a:pt x="363085" y="1386435"/>
                </a:lnTo>
                <a:lnTo>
                  <a:pt x="356736" y="1391996"/>
                </a:lnTo>
                <a:lnTo>
                  <a:pt x="350784" y="1398352"/>
                </a:lnTo>
                <a:lnTo>
                  <a:pt x="345229" y="1405106"/>
                </a:lnTo>
                <a:lnTo>
                  <a:pt x="339277" y="1411859"/>
                </a:lnTo>
                <a:lnTo>
                  <a:pt x="334118" y="1419406"/>
                </a:lnTo>
                <a:lnTo>
                  <a:pt x="329356" y="1426954"/>
                </a:lnTo>
                <a:lnTo>
                  <a:pt x="324594" y="1434899"/>
                </a:lnTo>
                <a:lnTo>
                  <a:pt x="320229" y="1443241"/>
                </a:lnTo>
                <a:lnTo>
                  <a:pt x="315865" y="1451981"/>
                </a:lnTo>
                <a:lnTo>
                  <a:pt x="311896" y="1461117"/>
                </a:lnTo>
                <a:lnTo>
                  <a:pt x="308325" y="1470651"/>
                </a:lnTo>
                <a:lnTo>
                  <a:pt x="304357" y="1482172"/>
                </a:lnTo>
                <a:lnTo>
                  <a:pt x="304357" y="1494486"/>
                </a:lnTo>
                <a:lnTo>
                  <a:pt x="303960" y="1538581"/>
                </a:lnTo>
                <a:lnTo>
                  <a:pt x="302770" y="1594196"/>
                </a:lnTo>
                <a:lnTo>
                  <a:pt x="301182" y="1649413"/>
                </a:lnTo>
                <a:lnTo>
                  <a:pt x="0" y="1649413"/>
                </a:lnTo>
                <a:lnTo>
                  <a:pt x="0" y="1625975"/>
                </a:lnTo>
                <a:lnTo>
                  <a:pt x="0" y="1599757"/>
                </a:lnTo>
                <a:lnTo>
                  <a:pt x="1190" y="1542951"/>
                </a:lnTo>
                <a:lnTo>
                  <a:pt x="2381" y="1488528"/>
                </a:lnTo>
                <a:lnTo>
                  <a:pt x="2778" y="1465487"/>
                </a:lnTo>
                <a:lnTo>
                  <a:pt x="2778" y="1446817"/>
                </a:lnTo>
                <a:lnTo>
                  <a:pt x="5159" y="1440858"/>
                </a:lnTo>
                <a:lnTo>
                  <a:pt x="7539" y="1435296"/>
                </a:lnTo>
                <a:lnTo>
                  <a:pt x="10317" y="1430132"/>
                </a:lnTo>
                <a:lnTo>
                  <a:pt x="13889" y="1425365"/>
                </a:lnTo>
                <a:lnTo>
                  <a:pt x="17063" y="1420598"/>
                </a:lnTo>
                <a:lnTo>
                  <a:pt x="20634" y="1416228"/>
                </a:lnTo>
                <a:lnTo>
                  <a:pt x="24206" y="1411859"/>
                </a:lnTo>
                <a:lnTo>
                  <a:pt x="28174" y="1407886"/>
                </a:lnTo>
                <a:lnTo>
                  <a:pt x="32142" y="1404311"/>
                </a:lnTo>
                <a:lnTo>
                  <a:pt x="36507" y="1400736"/>
                </a:lnTo>
                <a:lnTo>
                  <a:pt x="41269" y="1397558"/>
                </a:lnTo>
                <a:lnTo>
                  <a:pt x="46031" y="1394380"/>
                </a:lnTo>
                <a:lnTo>
                  <a:pt x="55951" y="1388421"/>
                </a:lnTo>
                <a:lnTo>
                  <a:pt x="66665" y="1382860"/>
                </a:lnTo>
                <a:lnTo>
                  <a:pt x="77379" y="1378093"/>
                </a:lnTo>
                <a:lnTo>
                  <a:pt x="88490" y="1373723"/>
                </a:lnTo>
                <a:lnTo>
                  <a:pt x="111902" y="1365381"/>
                </a:lnTo>
                <a:lnTo>
                  <a:pt x="135711" y="1356641"/>
                </a:lnTo>
                <a:lnTo>
                  <a:pt x="147218" y="1352669"/>
                </a:lnTo>
                <a:lnTo>
                  <a:pt x="158726" y="1347902"/>
                </a:lnTo>
                <a:lnTo>
                  <a:pt x="210312" y="1326053"/>
                </a:lnTo>
                <a:lnTo>
                  <a:pt x="263088" y="1303807"/>
                </a:lnTo>
                <a:lnTo>
                  <a:pt x="315071" y="1281164"/>
                </a:lnTo>
                <a:lnTo>
                  <a:pt x="366260" y="1259713"/>
                </a:lnTo>
                <a:lnTo>
                  <a:pt x="423401" y="1243823"/>
                </a:lnTo>
                <a:lnTo>
                  <a:pt x="428163" y="1240645"/>
                </a:lnTo>
                <a:lnTo>
                  <a:pt x="432131" y="1236672"/>
                </a:lnTo>
                <a:lnTo>
                  <a:pt x="436496" y="1231905"/>
                </a:lnTo>
                <a:lnTo>
                  <a:pt x="440464" y="1226741"/>
                </a:lnTo>
                <a:lnTo>
                  <a:pt x="444432" y="1220782"/>
                </a:lnTo>
                <a:lnTo>
                  <a:pt x="448401" y="1214426"/>
                </a:lnTo>
                <a:lnTo>
                  <a:pt x="456337" y="1201317"/>
                </a:lnTo>
                <a:lnTo>
                  <a:pt x="463480" y="1187016"/>
                </a:lnTo>
                <a:lnTo>
                  <a:pt x="469829" y="1173907"/>
                </a:lnTo>
                <a:lnTo>
                  <a:pt x="480543" y="1150470"/>
                </a:lnTo>
                <a:lnTo>
                  <a:pt x="507526" y="1143716"/>
                </a:lnTo>
                <a:lnTo>
                  <a:pt x="506336" y="1138155"/>
                </a:lnTo>
                <a:lnTo>
                  <a:pt x="504748" y="1132196"/>
                </a:lnTo>
                <a:lnTo>
                  <a:pt x="502764" y="1127429"/>
                </a:lnTo>
                <a:lnTo>
                  <a:pt x="500780" y="1123457"/>
                </a:lnTo>
                <a:lnTo>
                  <a:pt x="498399" y="1119484"/>
                </a:lnTo>
                <a:lnTo>
                  <a:pt x="496018" y="1115909"/>
                </a:lnTo>
                <a:lnTo>
                  <a:pt x="490860" y="1109950"/>
                </a:lnTo>
                <a:lnTo>
                  <a:pt x="485701" y="1103594"/>
                </a:lnTo>
                <a:lnTo>
                  <a:pt x="480146" y="1097636"/>
                </a:lnTo>
                <a:lnTo>
                  <a:pt x="477765" y="1094458"/>
                </a:lnTo>
                <a:lnTo>
                  <a:pt x="475384" y="1091280"/>
                </a:lnTo>
                <a:lnTo>
                  <a:pt x="473400" y="1087307"/>
                </a:lnTo>
                <a:lnTo>
                  <a:pt x="471813" y="1082937"/>
                </a:lnTo>
                <a:lnTo>
                  <a:pt x="461495" y="973694"/>
                </a:lnTo>
                <a:lnTo>
                  <a:pt x="461099" y="974091"/>
                </a:lnTo>
                <a:lnTo>
                  <a:pt x="460305" y="974091"/>
                </a:lnTo>
                <a:lnTo>
                  <a:pt x="457527" y="973694"/>
                </a:lnTo>
                <a:lnTo>
                  <a:pt x="448401" y="972105"/>
                </a:lnTo>
                <a:lnTo>
                  <a:pt x="438877" y="969324"/>
                </a:lnTo>
                <a:lnTo>
                  <a:pt x="435306" y="968133"/>
                </a:lnTo>
                <a:lnTo>
                  <a:pt x="433322" y="967338"/>
                </a:lnTo>
                <a:lnTo>
                  <a:pt x="430147" y="964557"/>
                </a:lnTo>
                <a:lnTo>
                  <a:pt x="426973" y="962174"/>
                </a:lnTo>
                <a:lnTo>
                  <a:pt x="424195" y="958996"/>
                </a:lnTo>
                <a:lnTo>
                  <a:pt x="421417" y="955818"/>
                </a:lnTo>
                <a:lnTo>
                  <a:pt x="419036" y="952243"/>
                </a:lnTo>
                <a:lnTo>
                  <a:pt x="416655" y="948270"/>
                </a:lnTo>
                <a:lnTo>
                  <a:pt x="414671" y="944298"/>
                </a:lnTo>
                <a:lnTo>
                  <a:pt x="412687" y="939928"/>
                </a:lnTo>
                <a:lnTo>
                  <a:pt x="409116" y="929997"/>
                </a:lnTo>
                <a:lnTo>
                  <a:pt x="406338" y="920066"/>
                </a:lnTo>
                <a:lnTo>
                  <a:pt x="403957" y="908943"/>
                </a:lnTo>
                <a:lnTo>
                  <a:pt x="401576" y="898217"/>
                </a:lnTo>
                <a:lnTo>
                  <a:pt x="399989" y="887094"/>
                </a:lnTo>
                <a:lnTo>
                  <a:pt x="398402" y="875574"/>
                </a:lnTo>
                <a:lnTo>
                  <a:pt x="396418" y="854122"/>
                </a:lnTo>
                <a:lnTo>
                  <a:pt x="394831" y="834260"/>
                </a:lnTo>
                <a:lnTo>
                  <a:pt x="393640" y="817576"/>
                </a:lnTo>
                <a:lnTo>
                  <a:pt x="393640" y="814795"/>
                </a:lnTo>
                <a:lnTo>
                  <a:pt x="394037" y="811617"/>
                </a:lnTo>
                <a:lnTo>
                  <a:pt x="395227" y="808439"/>
                </a:lnTo>
                <a:lnTo>
                  <a:pt x="396418" y="805261"/>
                </a:lnTo>
                <a:lnTo>
                  <a:pt x="399989" y="798905"/>
                </a:lnTo>
                <a:lnTo>
                  <a:pt x="403561" y="791755"/>
                </a:lnTo>
                <a:lnTo>
                  <a:pt x="407132" y="784604"/>
                </a:lnTo>
                <a:lnTo>
                  <a:pt x="408322" y="780234"/>
                </a:lnTo>
                <a:lnTo>
                  <a:pt x="409513" y="776262"/>
                </a:lnTo>
                <a:lnTo>
                  <a:pt x="410306" y="771495"/>
                </a:lnTo>
                <a:lnTo>
                  <a:pt x="410703" y="766331"/>
                </a:lnTo>
                <a:lnTo>
                  <a:pt x="410306" y="761166"/>
                </a:lnTo>
                <a:lnTo>
                  <a:pt x="409513" y="755605"/>
                </a:lnTo>
                <a:lnTo>
                  <a:pt x="406338" y="738126"/>
                </a:lnTo>
                <a:lnTo>
                  <a:pt x="403561" y="721839"/>
                </a:lnTo>
                <a:lnTo>
                  <a:pt x="401180" y="705552"/>
                </a:lnTo>
                <a:lnTo>
                  <a:pt x="399196" y="689662"/>
                </a:lnTo>
                <a:lnTo>
                  <a:pt x="397608" y="673772"/>
                </a:lnTo>
                <a:lnTo>
                  <a:pt x="397211" y="659074"/>
                </a:lnTo>
                <a:lnTo>
                  <a:pt x="396815" y="643978"/>
                </a:lnTo>
                <a:lnTo>
                  <a:pt x="396815" y="629677"/>
                </a:lnTo>
                <a:lnTo>
                  <a:pt x="397608" y="615774"/>
                </a:lnTo>
                <a:lnTo>
                  <a:pt x="398799" y="602267"/>
                </a:lnTo>
                <a:lnTo>
                  <a:pt x="400386" y="588761"/>
                </a:lnTo>
                <a:lnTo>
                  <a:pt x="402370" y="576446"/>
                </a:lnTo>
                <a:lnTo>
                  <a:pt x="404751" y="563734"/>
                </a:lnTo>
                <a:lnTo>
                  <a:pt x="407529" y="552214"/>
                </a:lnTo>
                <a:lnTo>
                  <a:pt x="410703" y="540297"/>
                </a:lnTo>
                <a:lnTo>
                  <a:pt x="414275" y="529571"/>
                </a:lnTo>
                <a:lnTo>
                  <a:pt x="418243" y="519242"/>
                </a:lnTo>
                <a:lnTo>
                  <a:pt x="422211" y="508914"/>
                </a:lnTo>
                <a:lnTo>
                  <a:pt x="426973" y="499380"/>
                </a:lnTo>
                <a:lnTo>
                  <a:pt x="432131" y="490243"/>
                </a:lnTo>
                <a:lnTo>
                  <a:pt x="437290" y="481504"/>
                </a:lnTo>
                <a:lnTo>
                  <a:pt x="442845" y="473162"/>
                </a:lnTo>
                <a:lnTo>
                  <a:pt x="448797" y="465614"/>
                </a:lnTo>
                <a:lnTo>
                  <a:pt x="454750" y="458066"/>
                </a:lnTo>
                <a:lnTo>
                  <a:pt x="461495" y="451710"/>
                </a:lnTo>
                <a:lnTo>
                  <a:pt x="468241" y="445752"/>
                </a:lnTo>
                <a:lnTo>
                  <a:pt x="474987" y="440190"/>
                </a:lnTo>
                <a:lnTo>
                  <a:pt x="482130" y="435026"/>
                </a:lnTo>
                <a:lnTo>
                  <a:pt x="490066" y="429862"/>
                </a:lnTo>
                <a:lnTo>
                  <a:pt x="497606" y="425889"/>
                </a:lnTo>
                <a:lnTo>
                  <a:pt x="505542" y="422711"/>
                </a:lnTo>
                <a:lnTo>
                  <a:pt x="513875" y="419533"/>
                </a:lnTo>
                <a:lnTo>
                  <a:pt x="538478" y="409999"/>
                </a:lnTo>
                <a:lnTo>
                  <a:pt x="553160" y="404438"/>
                </a:lnTo>
                <a:lnTo>
                  <a:pt x="568239" y="399273"/>
                </a:lnTo>
                <a:lnTo>
                  <a:pt x="584111" y="394506"/>
                </a:lnTo>
                <a:lnTo>
                  <a:pt x="601174" y="390137"/>
                </a:lnTo>
                <a:lnTo>
                  <a:pt x="618634" y="386562"/>
                </a:lnTo>
                <a:lnTo>
                  <a:pt x="627761" y="384973"/>
                </a:lnTo>
                <a:lnTo>
                  <a:pt x="636888" y="383384"/>
                </a:lnTo>
                <a:lnTo>
                  <a:pt x="646014" y="382589"/>
                </a:lnTo>
                <a:lnTo>
                  <a:pt x="655538" y="381795"/>
                </a:lnTo>
                <a:lnTo>
                  <a:pt x="665061" y="381397"/>
                </a:lnTo>
                <a:lnTo>
                  <a:pt x="674585" y="381000"/>
                </a:lnTo>
                <a:close/>
                <a:moveTo>
                  <a:pt x="1307704" y="0"/>
                </a:moveTo>
                <a:lnTo>
                  <a:pt x="1321601" y="0"/>
                </a:lnTo>
                <a:lnTo>
                  <a:pt x="1335100" y="0"/>
                </a:lnTo>
                <a:lnTo>
                  <a:pt x="1348997" y="1191"/>
                </a:lnTo>
                <a:lnTo>
                  <a:pt x="1362496" y="2381"/>
                </a:lnTo>
                <a:lnTo>
                  <a:pt x="1376790" y="4366"/>
                </a:lnTo>
                <a:lnTo>
                  <a:pt x="1390289" y="7144"/>
                </a:lnTo>
                <a:lnTo>
                  <a:pt x="1404583" y="10319"/>
                </a:lnTo>
                <a:lnTo>
                  <a:pt x="1418480" y="14684"/>
                </a:lnTo>
                <a:lnTo>
                  <a:pt x="1432773" y="19447"/>
                </a:lnTo>
                <a:lnTo>
                  <a:pt x="1446670" y="25003"/>
                </a:lnTo>
                <a:lnTo>
                  <a:pt x="1460566" y="31353"/>
                </a:lnTo>
                <a:lnTo>
                  <a:pt x="1474463" y="38497"/>
                </a:lnTo>
                <a:lnTo>
                  <a:pt x="1488757" y="46831"/>
                </a:lnTo>
                <a:lnTo>
                  <a:pt x="1525285" y="80963"/>
                </a:lnTo>
                <a:lnTo>
                  <a:pt x="1584841" y="90884"/>
                </a:lnTo>
                <a:lnTo>
                  <a:pt x="1590400" y="94853"/>
                </a:lnTo>
                <a:lnTo>
                  <a:pt x="1595958" y="99616"/>
                </a:lnTo>
                <a:lnTo>
                  <a:pt x="1600723" y="104775"/>
                </a:lnTo>
                <a:lnTo>
                  <a:pt x="1605487" y="110331"/>
                </a:lnTo>
                <a:lnTo>
                  <a:pt x="1609855" y="115888"/>
                </a:lnTo>
                <a:lnTo>
                  <a:pt x="1613825" y="122238"/>
                </a:lnTo>
                <a:lnTo>
                  <a:pt x="1617399" y="128984"/>
                </a:lnTo>
                <a:lnTo>
                  <a:pt x="1620575" y="134938"/>
                </a:lnTo>
                <a:lnTo>
                  <a:pt x="1626531" y="146447"/>
                </a:lnTo>
                <a:lnTo>
                  <a:pt x="1630898" y="156766"/>
                </a:lnTo>
                <a:lnTo>
                  <a:pt x="1634075" y="165894"/>
                </a:lnTo>
                <a:lnTo>
                  <a:pt x="1636854" y="177403"/>
                </a:lnTo>
                <a:lnTo>
                  <a:pt x="1639236" y="189309"/>
                </a:lnTo>
                <a:lnTo>
                  <a:pt x="1641619" y="200819"/>
                </a:lnTo>
                <a:lnTo>
                  <a:pt x="1643207" y="212725"/>
                </a:lnTo>
                <a:lnTo>
                  <a:pt x="1644795" y="223838"/>
                </a:lnTo>
                <a:lnTo>
                  <a:pt x="1646383" y="235347"/>
                </a:lnTo>
                <a:lnTo>
                  <a:pt x="1648368" y="258366"/>
                </a:lnTo>
                <a:lnTo>
                  <a:pt x="1649559" y="281781"/>
                </a:lnTo>
                <a:lnTo>
                  <a:pt x="1649957" y="304800"/>
                </a:lnTo>
                <a:lnTo>
                  <a:pt x="1649957" y="328613"/>
                </a:lnTo>
                <a:lnTo>
                  <a:pt x="1649559" y="352822"/>
                </a:lnTo>
                <a:lnTo>
                  <a:pt x="1648765" y="365919"/>
                </a:lnTo>
                <a:lnTo>
                  <a:pt x="1647177" y="385763"/>
                </a:lnTo>
                <a:lnTo>
                  <a:pt x="1642413" y="436959"/>
                </a:lnTo>
                <a:lnTo>
                  <a:pt x="1640427" y="464344"/>
                </a:lnTo>
                <a:lnTo>
                  <a:pt x="1638839" y="490141"/>
                </a:lnTo>
                <a:lnTo>
                  <a:pt x="1638442" y="501650"/>
                </a:lnTo>
                <a:lnTo>
                  <a:pt x="1638045" y="511969"/>
                </a:lnTo>
                <a:lnTo>
                  <a:pt x="1638442" y="521494"/>
                </a:lnTo>
                <a:lnTo>
                  <a:pt x="1638839" y="529034"/>
                </a:lnTo>
                <a:lnTo>
                  <a:pt x="1640030" y="538559"/>
                </a:lnTo>
                <a:lnTo>
                  <a:pt x="1642016" y="546497"/>
                </a:lnTo>
                <a:lnTo>
                  <a:pt x="1644001" y="553244"/>
                </a:lnTo>
                <a:lnTo>
                  <a:pt x="1646780" y="558800"/>
                </a:lnTo>
                <a:lnTo>
                  <a:pt x="1649559" y="563959"/>
                </a:lnTo>
                <a:lnTo>
                  <a:pt x="1653133" y="569516"/>
                </a:lnTo>
                <a:lnTo>
                  <a:pt x="1656706" y="576659"/>
                </a:lnTo>
                <a:lnTo>
                  <a:pt x="1661074" y="584597"/>
                </a:lnTo>
                <a:lnTo>
                  <a:pt x="1664250" y="592534"/>
                </a:lnTo>
                <a:lnTo>
                  <a:pt x="1667029" y="600869"/>
                </a:lnTo>
                <a:lnTo>
                  <a:pt x="1669412" y="609600"/>
                </a:lnTo>
                <a:lnTo>
                  <a:pt x="1671397" y="618331"/>
                </a:lnTo>
                <a:lnTo>
                  <a:pt x="1672588" y="627459"/>
                </a:lnTo>
                <a:lnTo>
                  <a:pt x="1673382" y="636984"/>
                </a:lnTo>
                <a:lnTo>
                  <a:pt x="1673779" y="646113"/>
                </a:lnTo>
                <a:lnTo>
                  <a:pt x="1674176" y="655241"/>
                </a:lnTo>
                <a:lnTo>
                  <a:pt x="1673779" y="665163"/>
                </a:lnTo>
                <a:lnTo>
                  <a:pt x="1673382" y="674291"/>
                </a:lnTo>
                <a:lnTo>
                  <a:pt x="1671794" y="692547"/>
                </a:lnTo>
                <a:lnTo>
                  <a:pt x="1669412" y="710009"/>
                </a:lnTo>
                <a:lnTo>
                  <a:pt x="1666632" y="726678"/>
                </a:lnTo>
                <a:lnTo>
                  <a:pt x="1664647" y="735806"/>
                </a:lnTo>
                <a:lnTo>
                  <a:pt x="1662662" y="745728"/>
                </a:lnTo>
                <a:lnTo>
                  <a:pt x="1659883" y="755650"/>
                </a:lnTo>
                <a:lnTo>
                  <a:pt x="1656706" y="765572"/>
                </a:lnTo>
                <a:lnTo>
                  <a:pt x="1653133" y="775891"/>
                </a:lnTo>
                <a:lnTo>
                  <a:pt x="1649162" y="785416"/>
                </a:lnTo>
                <a:lnTo>
                  <a:pt x="1644795" y="793750"/>
                </a:lnTo>
                <a:lnTo>
                  <a:pt x="1642413" y="798116"/>
                </a:lnTo>
                <a:lnTo>
                  <a:pt x="1639633" y="802084"/>
                </a:lnTo>
                <a:lnTo>
                  <a:pt x="1636854" y="805656"/>
                </a:lnTo>
                <a:lnTo>
                  <a:pt x="1633678" y="808831"/>
                </a:lnTo>
                <a:lnTo>
                  <a:pt x="1630104" y="811609"/>
                </a:lnTo>
                <a:lnTo>
                  <a:pt x="1626531" y="814388"/>
                </a:lnTo>
                <a:lnTo>
                  <a:pt x="1618193" y="818753"/>
                </a:lnTo>
                <a:lnTo>
                  <a:pt x="1610252" y="823119"/>
                </a:lnTo>
                <a:lnTo>
                  <a:pt x="1602311" y="827881"/>
                </a:lnTo>
                <a:lnTo>
                  <a:pt x="1598341" y="830263"/>
                </a:lnTo>
                <a:lnTo>
                  <a:pt x="1593973" y="832644"/>
                </a:lnTo>
                <a:lnTo>
                  <a:pt x="1590797" y="835819"/>
                </a:lnTo>
                <a:lnTo>
                  <a:pt x="1587223" y="838994"/>
                </a:lnTo>
                <a:lnTo>
                  <a:pt x="1584444" y="842963"/>
                </a:lnTo>
                <a:lnTo>
                  <a:pt x="1581665" y="846931"/>
                </a:lnTo>
                <a:lnTo>
                  <a:pt x="1578489" y="854075"/>
                </a:lnTo>
                <a:lnTo>
                  <a:pt x="1576106" y="860822"/>
                </a:lnTo>
                <a:lnTo>
                  <a:pt x="1574121" y="867966"/>
                </a:lnTo>
                <a:lnTo>
                  <a:pt x="1572533" y="875506"/>
                </a:lnTo>
                <a:lnTo>
                  <a:pt x="1571342" y="883444"/>
                </a:lnTo>
                <a:lnTo>
                  <a:pt x="1570151" y="890984"/>
                </a:lnTo>
                <a:lnTo>
                  <a:pt x="1568959" y="906859"/>
                </a:lnTo>
                <a:lnTo>
                  <a:pt x="1568165" y="923131"/>
                </a:lnTo>
                <a:lnTo>
                  <a:pt x="1566974" y="939006"/>
                </a:lnTo>
                <a:lnTo>
                  <a:pt x="1565783" y="946944"/>
                </a:lnTo>
                <a:lnTo>
                  <a:pt x="1564989" y="954484"/>
                </a:lnTo>
                <a:lnTo>
                  <a:pt x="1563401" y="961628"/>
                </a:lnTo>
                <a:lnTo>
                  <a:pt x="1561415" y="969169"/>
                </a:lnTo>
                <a:lnTo>
                  <a:pt x="1558636" y="976709"/>
                </a:lnTo>
                <a:lnTo>
                  <a:pt x="1555460" y="983456"/>
                </a:lnTo>
                <a:lnTo>
                  <a:pt x="1551887" y="989409"/>
                </a:lnTo>
                <a:lnTo>
                  <a:pt x="1548313" y="995363"/>
                </a:lnTo>
                <a:lnTo>
                  <a:pt x="1544343" y="1000522"/>
                </a:lnTo>
                <a:lnTo>
                  <a:pt x="1539578" y="1005284"/>
                </a:lnTo>
                <a:lnTo>
                  <a:pt x="1531637" y="1014809"/>
                </a:lnTo>
                <a:lnTo>
                  <a:pt x="1527667" y="1019969"/>
                </a:lnTo>
                <a:lnTo>
                  <a:pt x="1524093" y="1025525"/>
                </a:lnTo>
                <a:lnTo>
                  <a:pt x="1520520" y="1031081"/>
                </a:lnTo>
                <a:lnTo>
                  <a:pt x="1517741" y="1037431"/>
                </a:lnTo>
                <a:lnTo>
                  <a:pt x="1514961" y="1044178"/>
                </a:lnTo>
                <a:lnTo>
                  <a:pt x="1512976" y="1052513"/>
                </a:lnTo>
                <a:lnTo>
                  <a:pt x="1510991" y="1061244"/>
                </a:lnTo>
                <a:lnTo>
                  <a:pt x="1510197" y="1070769"/>
                </a:lnTo>
                <a:lnTo>
                  <a:pt x="1561415" y="1078309"/>
                </a:lnTo>
                <a:lnTo>
                  <a:pt x="1576900" y="1111250"/>
                </a:lnTo>
                <a:lnTo>
                  <a:pt x="1585635" y="1129903"/>
                </a:lnTo>
                <a:lnTo>
                  <a:pt x="1596355" y="1149350"/>
                </a:lnTo>
                <a:lnTo>
                  <a:pt x="1601517" y="1158478"/>
                </a:lnTo>
                <a:lnTo>
                  <a:pt x="1606679" y="1168003"/>
                </a:lnTo>
                <a:lnTo>
                  <a:pt x="1612237" y="1176734"/>
                </a:lnTo>
                <a:lnTo>
                  <a:pt x="1617796" y="1184672"/>
                </a:lnTo>
                <a:lnTo>
                  <a:pt x="1624149" y="1192609"/>
                </a:lnTo>
                <a:lnTo>
                  <a:pt x="1629707" y="1198959"/>
                </a:lnTo>
                <a:lnTo>
                  <a:pt x="1635663" y="1204516"/>
                </a:lnTo>
                <a:lnTo>
                  <a:pt x="1641619" y="1209278"/>
                </a:lnTo>
                <a:lnTo>
                  <a:pt x="1721821" y="1231106"/>
                </a:lnTo>
                <a:lnTo>
                  <a:pt x="1793687" y="1261269"/>
                </a:lnTo>
                <a:lnTo>
                  <a:pt x="1867537" y="1292622"/>
                </a:lnTo>
                <a:lnTo>
                  <a:pt x="1941387" y="1324372"/>
                </a:lnTo>
                <a:lnTo>
                  <a:pt x="2013649" y="1354931"/>
                </a:lnTo>
                <a:lnTo>
                  <a:pt x="2029531" y="1361678"/>
                </a:lnTo>
                <a:lnTo>
                  <a:pt x="2046207" y="1367631"/>
                </a:lnTo>
                <a:lnTo>
                  <a:pt x="2079161" y="1379141"/>
                </a:lnTo>
                <a:lnTo>
                  <a:pt x="2095440" y="1385094"/>
                </a:lnTo>
                <a:lnTo>
                  <a:pt x="2112116" y="1391444"/>
                </a:lnTo>
                <a:lnTo>
                  <a:pt x="2127998" y="1397397"/>
                </a:lnTo>
                <a:lnTo>
                  <a:pt x="2143085" y="1404144"/>
                </a:lnTo>
                <a:lnTo>
                  <a:pt x="2150232" y="1407716"/>
                </a:lnTo>
                <a:lnTo>
                  <a:pt x="2157776" y="1411684"/>
                </a:lnTo>
                <a:lnTo>
                  <a:pt x="2164923" y="1416050"/>
                </a:lnTo>
                <a:lnTo>
                  <a:pt x="2171673" y="1420019"/>
                </a:lnTo>
                <a:lnTo>
                  <a:pt x="2178423" y="1424384"/>
                </a:lnTo>
                <a:lnTo>
                  <a:pt x="2184775" y="1429147"/>
                </a:lnTo>
                <a:lnTo>
                  <a:pt x="2191128" y="1433909"/>
                </a:lnTo>
                <a:lnTo>
                  <a:pt x="2196687" y="1439069"/>
                </a:lnTo>
                <a:lnTo>
                  <a:pt x="2202245" y="1445022"/>
                </a:lnTo>
                <a:lnTo>
                  <a:pt x="2207804" y="1450578"/>
                </a:lnTo>
                <a:lnTo>
                  <a:pt x="2212965" y="1456928"/>
                </a:lnTo>
                <a:lnTo>
                  <a:pt x="2217333" y="1463278"/>
                </a:lnTo>
                <a:lnTo>
                  <a:pt x="2221700" y="1470422"/>
                </a:lnTo>
                <a:lnTo>
                  <a:pt x="2225274" y="1477566"/>
                </a:lnTo>
                <a:lnTo>
                  <a:pt x="2228847" y="1485503"/>
                </a:lnTo>
                <a:lnTo>
                  <a:pt x="2232023" y="1493441"/>
                </a:lnTo>
                <a:lnTo>
                  <a:pt x="2232023" y="1519634"/>
                </a:lnTo>
                <a:lnTo>
                  <a:pt x="2232817" y="1552178"/>
                </a:lnTo>
                <a:lnTo>
                  <a:pt x="2234406" y="1628378"/>
                </a:lnTo>
                <a:lnTo>
                  <a:pt x="2235597" y="1668859"/>
                </a:lnTo>
                <a:lnTo>
                  <a:pt x="2236391" y="1708150"/>
                </a:lnTo>
                <a:lnTo>
                  <a:pt x="2236788" y="1745059"/>
                </a:lnTo>
                <a:lnTo>
                  <a:pt x="2236391" y="1778000"/>
                </a:lnTo>
                <a:lnTo>
                  <a:pt x="374650" y="1778000"/>
                </a:lnTo>
                <a:lnTo>
                  <a:pt x="374650" y="1745059"/>
                </a:lnTo>
                <a:lnTo>
                  <a:pt x="374650" y="1708150"/>
                </a:lnTo>
                <a:lnTo>
                  <a:pt x="375444" y="1668859"/>
                </a:lnTo>
                <a:lnTo>
                  <a:pt x="376238" y="1628378"/>
                </a:lnTo>
                <a:lnTo>
                  <a:pt x="377826" y="1552178"/>
                </a:lnTo>
                <a:lnTo>
                  <a:pt x="378620" y="1519634"/>
                </a:lnTo>
                <a:lnTo>
                  <a:pt x="379017" y="1493441"/>
                </a:lnTo>
                <a:lnTo>
                  <a:pt x="381797" y="1485503"/>
                </a:lnTo>
                <a:lnTo>
                  <a:pt x="385370" y="1477566"/>
                </a:lnTo>
                <a:lnTo>
                  <a:pt x="389341" y="1470422"/>
                </a:lnTo>
                <a:lnTo>
                  <a:pt x="393311" y="1463278"/>
                </a:lnTo>
                <a:lnTo>
                  <a:pt x="398076" y="1456928"/>
                </a:lnTo>
                <a:lnTo>
                  <a:pt x="403237" y="1450578"/>
                </a:lnTo>
                <a:lnTo>
                  <a:pt x="408399" y="1445022"/>
                </a:lnTo>
                <a:lnTo>
                  <a:pt x="413957" y="1439069"/>
                </a:lnTo>
                <a:lnTo>
                  <a:pt x="419516" y="1433909"/>
                </a:lnTo>
                <a:lnTo>
                  <a:pt x="425869" y="1429147"/>
                </a:lnTo>
                <a:lnTo>
                  <a:pt x="432618" y="1424384"/>
                </a:lnTo>
                <a:lnTo>
                  <a:pt x="438971" y="1420019"/>
                </a:lnTo>
                <a:lnTo>
                  <a:pt x="445721" y="1416050"/>
                </a:lnTo>
                <a:lnTo>
                  <a:pt x="452868" y="1411684"/>
                </a:lnTo>
                <a:lnTo>
                  <a:pt x="460412" y="1407716"/>
                </a:lnTo>
                <a:lnTo>
                  <a:pt x="467558" y="1404144"/>
                </a:lnTo>
                <a:lnTo>
                  <a:pt x="482646" y="1397397"/>
                </a:lnTo>
                <a:lnTo>
                  <a:pt x="498925" y="1391444"/>
                </a:lnTo>
                <a:lnTo>
                  <a:pt x="515204" y="1385094"/>
                </a:lnTo>
                <a:lnTo>
                  <a:pt x="531483" y="1379141"/>
                </a:lnTo>
                <a:lnTo>
                  <a:pt x="564437" y="1367631"/>
                </a:lnTo>
                <a:lnTo>
                  <a:pt x="581113" y="1361678"/>
                </a:lnTo>
                <a:lnTo>
                  <a:pt x="597392" y="1354931"/>
                </a:lnTo>
                <a:lnTo>
                  <a:pt x="669257" y="1324372"/>
                </a:lnTo>
                <a:lnTo>
                  <a:pt x="743504" y="1292622"/>
                </a:lnTo>
                <a:lnTo>
                  <a:pt x="817354" y="1261269"/>
                </a:lnTo>
                <a:lnTo>
                  <a:pt x="888822" y="1231106"/>
                </a:lnTo>
                <a:lnTo>
                  <a:pt x="969025" y="1209278"/>
                </a:lnTo>
                <a:lnTo>
                  <a:pt x="974981" y="1204516"/>
                </a:lnTo>
                <a:lnTo>
                  <a:pt x="980937" y="1198959"/>
                </a:lnTo>
                <a:lnTo>
                  <a:pt x="986892" y="1192609"/>
                </a:lnTo>
                <a:lnTo>
                  <a:pt x="992848" y="1184672"/>
                </a:lnTo>
                <a:lnTo>
                  <a:pt x="998407" y="1176734"/>
                </a:lnTo>
                <a:lnTo>
                  <a:pt x="1003965" y="1168003"/>
                </a:lnTo>
                <a:lnTo>
                  <a:pt x="1009524" y="1158478"/>
                </a:lnTo>
                <a:lnTo>
                  <a:pt x="1015083" y="1149350"/>
                </a:lnTo>
                <a:lnTo>
                  <a:pt x="1025009" y="1129903"/>
                </a:lnTo>
                <a:lnTo>
                  <a:pt x="1034141" y="1111250"/>
                </a:lnTo>
                <a:lnTo>
                  <a:pt x="1049228" y="1078309"/>
                </a:lnTo>
                <a:lnTo>
                  <a:pt x="1087345" y="1068784"/>
                </a:lnTo>
                <a:lnTo>
                  <a:pt x="1085359" y="1060450"/>
                </a:lnTo>
                <a:lnTo>
                  <a:pt x="1082977" y="1053306"/>
                </a:lnTo>
                <a:lnTo>
                  <a:pt x="1080595" y="1046163"/>
                </a:lnTo>
                <a:lnTo>
                  <a:pt x="1077419" y="1040209"/>
                </a:lnTo>
                <a:lnTo>
                  <a:pt x="1074242" y="1034653"/>
                </a:lnTo>
                <a:lnTo>
                  <a:pt x="1071066" y="1029891"/>
                </a:lnTo>
                <a:lnTo>
                  <a:pt x="1067492" y="1025525"/>
                </a:lnTo>
                <a:lnTo>
                  <a:pt x="1063125" y="1020763"/>
                </a:lnTo>
                <a:lnTo>
                  <a:pt x="1055978" y="1012825"/>
                </a:lnTo>
                <a:lnTo>
                  <a:pt x="1048434" y="1004491"/>
                </a:lnTo>
                <a:lnTo>
                  <a:pt x="1045258" y="1000125"/>
                </a:lnTo>
                <a:lnTo>
                  <a:pt x="1042082" y="995363"/>
                </a:lnTo>
                <a:lnTo>
                  <a:pt x="1038905" y="989409"/>
                </a:lnTo>
                <a:lnTo>
                  <a:pt x="1036523" y="983456"/>
                </a:lnTo>
                <a:lnTo>
                  <a:pt x="1022229" y="830659"/>
                </a:lnTo>
                <a:lnTo>
                  <a:pt x="1021832" y="831056"/>
                </a:lnTo>
                <a:lnTo>
                  <a:pt x="1020641" y="831056"/>
                </a:lnTo>
                <a:lnTo>
                  <a:pt x="1016671" y="830659"/>
                </a:lnTo>
                <a:lnTo>
                  <a:pt x="1010715" y="829469"/>
                </a:lnTo>
                <a:lnTo>
                  <a:pt x="1003965" y="828278"/>
                </a:lnTo>
                <a:lnTo>
                  <a:pt x="990863" y="824309"/>
                </a:lnTo>
                <a:lnTo>
                  <a:pt x="985701" y="822325"/>
                </a:lnTo>
                <a:lnTo>
                  <a:pt x="982525" y="821134"/>
                </a:lnTo>
                <a:lnTo>
                  <a:pt x="978157" y="817959"/>
                </a:lnTo>
                <a:lnTo>
                  <a:pt x="973790" y="814388"/>
                </a:lnTo>
                <a:lnTo>
                  <a:pt x="969819" y="810419"/>
                </a:lnTo>
                <a:lnTo>
                  <a:pt x="966246" y="805656"/>
                </a:lnTo>
                <a:lnTo>
                  <a:pt x="962673" y="800497"/>
                </a:lnTo>
                <a:lnTo>
                  <a:pt x="959496" y="794941"/>
                </a:lnTo>
                <a:lnTo>
                  <a:pt x="956717" y="788988"/>
                </a:lnTo>
                <a:lnTo>
                  <a:pt x="953541" y="783034"/>
                </a:lnTo>
                <a:lnTo>
                  <a:pt x="951158" y="776684"/>
                </a:lnTo>
                <a:lnTo>
                  <a:pt x="948776" y="769541"/>
                </a:lnTo>
                <a:lnTo>
                  <a:pt x="944409" y="755253"/>
                </a:lnTo>
                <a:lnTo>
                  <a:pt x="941232" y="740172"/>
                </a:lnTo>
                <a:lnTo>
                  <a:pt x="938056" y="724694"/>
                </a:lnTo>
                <a:lnTo>
                  <a:pt x="935674" y="708819"/>
                </a:lnTo>
                <a:lnTo>
                  <a:pt x="934085" y="693341"/>
                </a:lnTo>
                <a:lnTo>
                  <a:pt x="932497" y="677466"/>
                </a:lnTo>
                <a:lnTo>
                  <a:pt x="931306" y="662781"/>
                </a:lnTo>
                <a:lnTo>
                  <a:pt x="929321" y="635000"/>
                </a:lnTo>
                <a:lnTo>
                  <a:pt x="926939" y="611981"/>
                </a:lnTo>
                <a:lnTo>
                  <a:pt x="926939" y="607616"/>
                </a:lnTo>
                <a:lnTo>
                  <a:pt x="927733" y="603250"/>
                </a:lnTo>
                <a:lnTo>
                  <a:pt x="929321" y="598884"/>
                </a:lnTo>
                <a:lnTo>
                  <a:pt x="931306" y="594519"/>
                </a:lnTo>
                <a:lnTo>
                  <a:pt x="935674" y="585391"/>
                </a:lnTo>
                <a:lnTo>
                  <a:pt x="940835" y="575866"/>
                </a:lnTo>
                <a:lnTo>
                  <a:pt x="943217" y="570706"/>
                </a:lnTo>
                <a:lnTo>
                  <a:pt x="945600" y="565150"/>
                </a:lnTo>
                <a:lnTo>
                  <a:pt x="947585" y="559594"/>
                </a:lnTo>
                <a:lnTo>
                  <a:pt x="949173" y="553641"/>
                </a:lnTo>
                <a:lnTo>
                  <a:pt x="950364" y="547291"/>
                </a:lnTo>
                <a:lnTo>
                  <a:pt x="950761" y="539750"/>
                </a:lnTo>
                <a:lnTo>
                  <a:pt x="950364" y="532606"/>
                </a:lnTo>
                <a:lnTo>
                  <a:pt x="949173" y="524669"/>
                </a:lnTo>
                <a:lnTo>
                  <a:pt x="944409" y="500856"/>
                </a:lnTo>
                <a:lnTo>
                  <a:pt x="940438" y="477441"/>
                </a:lnTo>
                <a:lnTo>
                  <a:pt x="937262" y="454422"/>
                </a:lnTo>
                <a:lnTo>
                  <a:pt x="934880" y="432197"/>
                </a:lnTo>
                <a:lnTo>
                  <a:pt x="933291" y="410766"/>
                </a:lnTo>
                <a:lnTo>
                  <a:pt x="932100" y="389334"/>
                </a:lnTo>
                <a:lnTo>
                  <a:pt x="931703" y="368300"/>
                </a:lnTo>
                <a:lnTo>
                  <a:pt x="932100" y="348059"/>
                </a:lnTo>
                <a:lnTo>
                  <a:pt x="932894" y="328613"/>
                </a:lnTo>
                <a:lnTo>
                  <a:pt x="934483" y="309563"/>
                </a:lnTo>
                <a:lnTo>
                  <a:pt x="936468" y="290909"/>
                </a:lnTo>
                <a:lnTo>
                  <a:pt x="939247" y="273447"/>
                </a:lnTo>
                <a:lnTo>
                  <a:pt x="942423" y="255984"/>
                </a:lnTo>
                <a:lnTo>
                  <a:pt x="946394" y="239713"/>
                </a:lnTo>
                <a:lnTo>
                  <a:pt x="950761" y="223441"/>
                </a:lnTo>
                <a:lnTo>
                  <a:pt x="956320" y="207566"/>
                </a:lnTo>
                <a:lnTo>
                  <a:pt x="961482" y="193278"/>
                </a:lnTo>
                <a:lnTo>
                  <a:pt x="967437" y="178991"/>
                </a:lnTo>
                <a:lnTo>
                  <a:pt x="973790" y="165497"/>
                </a:lnTo>
                <a:lnTo>
                  <a:pt x="980937" y="152400"/>
                </a:lnTo>
                <a:lnTo>
                  <a:pt x="988481" y="140494"/>
                </a:lnTo>
                <a:lnTo>
                  <a:pt x="996421" y="129381"/>
                </a:lnTo>
                <a:lnTo>
                  <a:pt x="1004362" y="118269"/>
                </a:lnTo>
                <a:lnTo>
                  <a:pt x="1013494" y="108347"/>
                </a:lnTo>
                <a:lnTo>
                  <a:pt x="1022229" y="99219"/>
                </a:lnTo>
                <a:lnTo>
                  <a:pt x="1031758" y="90091"/>
                </a:lnTo>
                <a:lnTo>
                  <a:pt x="1041685" y="82550"/>
                </a:lnTo>
                <a:lnTo>
                  <a:pt x="1051611" y="75406"/>
                </a:lnTo>
                <a:lnTo>
                  <a:pt x="1061934" y="68659"/>
                </a:lnTo>
                <a:lnTo>
                  <a:pt x="1073051" y="63103"/>
                </a:lnTo>
                <a:lnTo>
                  <a:pt x="1084168" y="58341"/>
                </a:lnTo>
                <a:lnTo>
                  <a:pt x="1095683" y="53975"/>
                </a:lnTo>
                <a:lnTo>
                  <a:pt x="1112358" y="47228"/>
                </a:lnTo>
                <a:lnTo>
                  <a:pt x="1131019" y="40084"/>
                </a:lnTo>
                <a:lnTo>
                  <a:pt x="1150872" y="32544"/>
                </a:lnTo>
                <a:lnTo>
                  <a:pt x="1171915" y="25400"/>
                </a:lnTo>
                <a:lnTo>
                  <a:pt x="1194547" y="18653"/>
                </a:lnTo>
                <a:lnTo>
                  <a:pt x="1206458" y="15875"/>
                </a:lnTo>
                <a:lnTo>
                  <a:pt x="1218369" y="12303"/>
                </a:lnTo>
                <a:lnTo>
                  <a:pt x="1230281" y="9525"/>
                </a:lnTo>
                <a:lnTo>
                  <a:pt x="1242986" y="7144"/>
                </a:lnTo>
                <a:lnTo>
                  <a:pt x="1255294" y="5159"/>
                </a:lnTo>
                <a:lnTo>
                  <a:pt x="1268397" y="3175"/>
                </a:lnTo>
                <a:lnTo>
                  <a:pt x="1281102" y="1588"/>
                </a:lnTo>
                <a:lnTo>
                  <a:pt x="1294602" y="794"/>
                </a:lnTo>
                <a:lnTo>
                  <a:pt x="1307704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7" name="团队"/>
          <p:cNvSpPr/>
          <p:nvPr/>
        </p:nvSpPr>
        <p:spPr bwMode="auto">
          <a:xfrm>
            <a:off x="4402455" y="3686175"/>
            <a:ext cx="554990" cy="393065"/>
          </a:xfrm>
          <a:custGeom>
            <a:avLst/>
            <a:gdLst/>
            <a:ahLst/>
            <a:cxnLst/>
            <a:rect l="0" t="0" r="r" b="b"/>
            <a:pathLst>
              <a:path w="2608263" h="1778000">
                <a:moveTo>
                  <a:pt x="1956693" y="381000"/>
                </a:moveTo>
                <a:lnTo>
                  <a:pt x="1966217" y="381397"/>
                </a:lnTo>
                <a:lnTo>
                  <a:pt x="1975740" y="382192"/>
                </a:lnTo>
                <a:lnTo>
                  <a:pt x="1986057" y="382986"/>
                </a:lnTo>
                <a:lnTo>
                  <a:pt x="1995581" y="384575"/>
                </a:lnTo>
                <a:lnTo>
                  <a:pt x="2005501" y="386562"/>
                </a:lnTo>
                <a:lnTo>
                  <a:pt x="2015819" y="388548"/>
                </a:lnTo>
                <a:lnTo>
                  <a:pt x="2025739" y="391726"/>
                </a:lnTo>
                <a:lnTo>
                  <a:pt x="2035263" y="394904"/>
                </a:lnTo>
                <a:lnTo>
                  <a:pt x="2045580" y="398876"/>
                </a:lnTo>
                <a:lnTo>
                  <a:pt x="2055500" y="403246"/>
                </a:lnTo>
                <a:lnTo>
                  <a:pt x="2065421" y="408807"/>
                </a:lnTo>
                <a:lnTo>
                  <a:pt x="2075738" y="414766"/>
                </a:lnTo>
                <a:lnTo>
                  <a:pt x="2101927" y="438998"/>
                </a:lnTo>
                <a:lnTo>
                  <a:pt x="2143990" y="446149"/>
                </a:lnTo>
                <a:lnTo>
                  <a:pt x="2147958" y="448929"/>
                </a:lnTo>
                <a:lnTo>
                  <a:pt x="2151926" y="452107"/>
                </a:lnTo>
                <a:lnTo>
                  <a:pt x="2155497" y="455683"/>
                </a:lnTo>
                <a:lnTo>
                  <a:pt x="2158672" y="459655"/>
                </a:lnTo>
                <a:lnTo>
                  <a:pt x="2161847" y="464025"/>
                </a:lnTo>
                <a:lnTo>
                  <a:pt x="2164624" y="468395"/>
                </a:lnTo>
                <a:lnTo>
                  <a:pt x="2169783" y="477531"/>
                </a:lnTo>
                <a:lnTo>
                  <a:pt x="2173751" y="485874"/>
                </a:lnTo>
                <a:lnTo>
                  <a:pt x="2176529" y="493024"/>
                </a:lnTo>
                <a:lnTo>
                  <a:pt x="2179306" y="499380"/>
                </a:lnTo>
                <a:lnTo>
                  <a:pt x="2182878" y="516064"/>
                </a:lnTo>
                <a:lnTo>
                  <a:pt x="2186052" y="532749"/>
                </a:lnTo>
                <a:lnTo>
                  <a:pt x="2188036" y="549433"/>
                </a:lnTo>
                <a:lnTo>
                  <a:pt x="2189623" y="565720"/>
                </a:lnTo>
                <a:lnTo>
                  <a:pt x="2190417" y="582008"/>
                </a:lnTo>
                <a:lnTo>
                  <a:pt x="2190814" y="598692"/>
                </a:lnTo>
                <a:lnTo>
                  <a:pt x="2190814" y="615376"/>
                </a:lnTo>
                <a:lnTo>
                  <a:pt x="2190417" y="632855"/>
                </a:lnTo>
                <a:lnTo>
                  <a:pt x="2190020" y="642389"/>
                </a:lnTo>
                <a:lnTo>
                  <a:pt x="2188830" y="656293"/>
                </a:lnTo>
                <a:lnTo>
                  <a:pt x="2185259" y="692840"/>
                </a:lnTo>
                <a:lnTo>
                  <a:pt x="2183671" y="711908"/>
                </a:lnTo>
                <a:lnTo>
                  <a:pt x="2182878" y="730578"/>
                </a:lnTo>
                <a:lnTo>
                  <a:pt x="2182084" y="746468"/>
                </a:lnTo>
                <a:lnTo>
                  <a:pt x="2182481" y="753221"/>
                </a:lnTo>
                <a:lnTo>
                  <a:pt x="2182878" y="758386"/>
                </a:lnTo>
                <a:lnTo>
                  <a:pt x="2183671" y="765139"/>
                </a:lnTo>
                <a:lnTo>
                  <a:pt x="2184862" y="771098"/>
                </a:lnTo>
                <a:lnTo>
                  <a:pt x="2186449" y="775865"/>
                </a:lnTo>
                <a:lnTo>
                  <a:pt x="2188433" y="779837"/>
                </a:lnTo>
                <a:lnTo>
                  <a:pt x="2192798" y="787782"/>
                </a:lnTo>
                <a:lnTo>
                  <a:pt x="2195179" y="792152"/>
                </a:lnTo>
                <a:lnTo>
                  <a:pt x="2198353" y="798508"/>
                </a:lnTo>
                <a:lnTo>
                  <a:pt x="2200734" y="804069"/>
                </a:lnTo>
                <a:lnTo>
                  <a:pt x="2202719" y="810028"/>
                </a:lnTo>
                <a:lnTo>
                  <a:pt x="2204306" y="815987"/>
                </a:lnTo>
                <a:lnTo>
                  <a:pt x="2205496" y="822343"/>
                </a:lnTo>
                <a:lnTo>
                  <a:pt x="2206687" y="829096"/>
                </a:lnTo>
                <a:lnTo>
                  <a:pt x="2207480" y="835452"/>
                </a:lnTo>
                <a:lnTo>
                  <a:pt x="2207877" y="842205"/>
                </a:lnTo>
                <a:lnTo>
                  <a:pt x="2207877" y="848561"/>
                </a:lnTo>
                <a:lnTo>
                  <a:pt x="2207480" y="862465"/>
                </a:lnTo>
                <a:lnTo>
                  <a:pt x="2206290" y="875177"/>
                </a:lnTo>
                <a:lnTo>
                  <a:pt x="2204306" y="887889"/>
                </a:lnTo>
                <a:lnTo>
                  <a:pt x="2202321" y="899806"/>
                </a:lnTo>
                <a:lnTo>
                  <a:pt x="2199544" y="913312"/>
                </a:lnTo>
                <a:lnTo>
                  <a:pt x="2197560" y="920463"/>
                </a:lnTo>
                <a:lnTo>
                  <a:pt x="2195179" y="927613"/>
                </a:lnTo>
                <a:lnTo>
                  <a:pt x="2192798" y="934367"/>
                </a:lnTo>
                <a:lnTo>
                  <a:pt x="2190020" y="941517"/>
                </a:lnTo>
                <a:lnTo>
                  <a:pt x="2186846" y="947873"/>
                </a:lnTo>
                <a:lnTo>
                  <a:pt x="2183275" y="953037"/>
                </a:lnTo>
                <a:lnTo>
                  <a:pt x="2181291" y="955818"/>
                </a:lnTo>
                <a:lnTo>
                  <a:pt x="2178909" y="958201"/>
                </a:lnTo>
                <a:lnTo>
                  <a:pt x="2176132" y="960188"/>
                </a:lnTo>
                <a:lnTo>
                  <a:pt x="2173354" y="961777"/>
                </a:lnTo>
                <a:lnTo>
                  <a:pt x="2167799" y="965749"/>
                </a:lnTo>
                <a:lnTo>
                  <a:pt x="2162243" y="968530"/>
                </a:lnTo>
                <a:lnTo>
                  <a:pt x="2156291" y="971708"/>
                </a:lnTo>
                <a:lnTo>
                  <a:pt x="2151133" y="975283"/>
                </a:lnTo>
                <a:lnTo>
                  <a:pt x="2147958" y="977269"/>
                </a:lnTo>
                <a:lnTo>
                  <a:pt x="2145974" y="979653"/>
                </a:lnTo>
                <a:lnTo>
                  <a:pt x="2143593" y="982434"/>
                </a:lnTo>
                <a:lnTo>
                  <a:pt x="2142006" y="985612"/>
                </a:lnTo>
                <a:lnTo>
                  <a:pt x="2139625" y="990379"/>
                </a:lnTo>
                <a:lnTo>
                  <a:pt x="2137641" y="995543"/>
                </a:lnTo>
                <a:lnTo>
                  <a:pt x="2136450" y="1000707"/>
                </a:lnTo>
                <a:lnTo>
                  <a:pt x="2135260" y="1005871"/>
                </a:lnTo>
                <a:lnTo>
                  <a:pt x="2134466" y="1011433"/>
                </a:lnTo>
                <a:lnTo>
                  <a:pt x="2133673" y="1016597"/>
                </a:lnTo>
                <a:lnTo>
                  <a:pt x="2132879" y="1028514"/>
                </a:lnTo>
                <a:lnTo>
                  <a:pt x="2132085" y="1039637"/>
                </a:lnTo>
                <a:lnTo>
                  <a:pt x="2131292" y="1051158"/>
                </a:lnTo>
                <a:lnTo>
                  <a:pt x="2130895" y="1056719"/>
                </a:lnTo>
                <a:lnTo>
                  <a:pt x="2130101" y="1061883"/>
                </a:lnTo>
                <a:lnTo>
                  <a:pt x="2128911" y="1067445"/>
                </a:lnTo>
                <a:lnTo>
                  <a:pt x="2127721" y="1072212"/>
                </a:lnTo>
                <a:lnTo>
                  <a:pt x="2125736" y="1078170"/>
                </a:lnTo>
                <a:lnTo>
                  <a:pt x="2123355" y="1082937"/>
                </a:lnTo>
                <a:lnTo>
                  <a:pt x="2120578" y="1087307"/>
                </a:lnTo>
                <a:lnTo>
                  <a:pt x="2117800" y="1091280"/>
                </a:lnTo>
                <a:lnTo>
                  <a:pt x="2112245" y="1098430"/>
                </a:lnTo>
                <a:lnTo>
                  <a:pt x="2106293" y="1105183"/>
                </a:lnTo>
                <a:lnTo>
                  <a:pt x="2103515" y="1109156"/>
                </a:lnTo>
                <a:lnTo>
                  <a:pt x="2101134" y="1112731"/>
                </a:lnTo>
                <a:lnTo>
                  <a:pt x="2098356" y="1116703"/>
                </a:lnTo>
                <a:lnTo>
                  <a:pt x="2096372" y="1121470"/>
                </a:lnTo>
                <a:lnTo>
                  <a:pt x="2093991" y="1126237"/>
                </a:lnTo>
                <a:lnTo>
                  <a:pt x="2092801" y="1131799"/>
                </a:lnTo>
                <a:lnTo>
                  <a:pt x="2091610" y="1138155"/>
                </a:lnTo>
                <a:lnTo>
                  <a:pt x="2090817" y="1145305"/>
                </a:lnTo>
                <a:lnTo>
                  <a:pt x="2127721" y="1150470"/>
                </a:lnTo>
                <a:lnTo>
                  <a:pt x="2138435" y="1173907"/>
                </a:lnTo>
                <a:lnTo>
                  <a:pt x="2144783" y="1187016"/>
                </a:lnTo>
                <a:lnTo>
                  <a:pt x="2152323" y="1201317"/>
                </a:lnTo>
                <a:lnTo>
                  <a:pt x="2159863" y="1214426"/>
                </a:lnTo>
                <a:lnTo>
                  <a:pt x="2163831" y="1220782"/>
                </a:lnTo>
                <a:lnTo>
                  <a:pt x="2167799" y="1226741"/>
                </a:lnTo>
                <a:lnTo>
                  <a:pt x="2171767" y="1231905"/>
                </a:lnTo>
                <a:lnTo>
                  <a:pt x="2175735" y="1236672"/>
                </a:lnTo>
                <a:lnTo>
                  <a:pt x="2180497" y="1240645"/>
                </a:lnTo>
                <a:lnTo>
                  <a:pt x="2184862" y="1243823"/>
                </a:lnTo>
                <a:lnTo>
                  <a:pt x="2241606" y="1259713"/>
                </a:lnTo>
                <a:lnTo>
                  <a:pt x="2293192" y="1281164"/>
                </a:lnTo>
                <a:lnTo>
                  <a:pt x="2345572" y="1303807"/>
                </a:lnTo>
                <a:lnTo>
                  <a:pt x="2397951" y="1326053"/>
                </a:lnTo>
                <a:lnTo>
                  <a:pt x="2449140" y="1347902"/>
                </a:lnTo>
                <a:lnTo>
                  <a:pt x="2461045" y="1352669"/>
                </a:lnTo>
                <a:lnTo>
                  <a:pt x="2472552" y="1356641"/>
                </a:lnTo>
                <a:lnTo>
                  <a:pt x="2496361" y="1365381"/>
                </a:lnTo>
                <a:lnTo>
                  <a:pt x="2519773" y="1373723"/>
                </a:lnTo>
                <a:lnTo>
                  <a:pt x="2530884" y="1378093"/>
                </a:lnTo>
                <a:lnTo>
                  <a:pt x="2541995" y="1382860"/>
                </a:lnTo>
                <a:lnTo>
                  <a:pt x="2552312" y="1388421"/>
                </a:lnTo>
                <a:lnTo>
                  <a:pt x="2562233" y="1394380"/>
                </a:lnTo>
                <a:lnTo>
                  <a:pt x="2566597" y="1397558"/>
                </a:lnTo>
                <a:lnTo>
                  <a:pt x="2571756" y="1400736"/>
                </a:lnTo>
                <a:lnTo>
                  <a:pt x="2576121" y="1404311"/>
                </a:lnTo>
                <a:lnTo>
                  <a:pt x="2580089" y="1407886"/>
                </a:lnTo>
                <a:lnTo>
                  <a:pt x="2584057" y="1411859"/>
                </a:lnTo>
                <a:lnTo>
                  <a:pt x="2587629" y="1416228"/>
                </a:lnTo>
                <a:lnTo>
                  <a:pt x="2591200" y="1420598"/>
                </a:lnTo>
                <a:lnTo>
                  <a:pt x="2594375" y="1425365"/>
                </a:lnTo>
                <a:lnTo>
                  <a:pt x="2597946" y="1430132"/>
                </a:lnTo>
                <a:lnTo>
                  <a:pt x="2600723" y="1435296"/>
                </a:lnTo>
                <a:lnTo>
                  <a:pt x="2603105" y="1440858"/>
                </a:lnTo>
                <a:lnTo>
                  <a:pt x="2605089" y="1446817"/>
                </a:lnTo>
                <a:lnTo>
                  <a:pt x="2605485" y="1465487"/>
                </a:lnTo>
                <a:lnTo>
                  <a:pt x="2605882" y="1488528"/>
                </a:lnTo>
                <a:lnTo>
                  <a:pt x="2607073" y="1542951"/>
                </a:lnTo>
                <a:lnTo>
                  <a:pt x="2608263" y="1599757"/>
                </a:lnTo>
                <a:lnTo>
                  <a:pt x="2608263" y="1625975"/>
                </a:lnTo>
                <a:lnTo>
                  <a:pt x="2608263" y="1649413"/>
                </a:lnTo>
                <a:lnTo>
                  <a:pt x="2308271" y="1649413"/>
                </a:lnTo>
                <a:lnTo>
                  <a:pt x="2307081" y="1594196"/>
                </a:lnTo>
                <a:lnTo>
                  <a:pt x="2305493" y="1538581"/>
                </a:lnTo>
                <a:lnTo>
                  <a:pt x="2305097" y="1494486"/>
                </a:lnTo>
                <a:lnTo>
                  <a:pt x="2305097" y="1482172"/>
                </a:lnTo>
                <a:lnTo>
                  <a:pt x="2301129" y="1470651"/>
                </a:lnTo>
                <a:lnTo>
                  <a:pt x="2297557" y="1461117"/>
                </a:lnTo>
                <a:lnTo>
                  <a:pt x="2293986" y="1451981"/>
                </a:lnTo>
                <a:lnTo>
                  <a:pt x="2289224" y="1443241"/>
                </a:lnTo>
                <a:lnTo>
                  <a:pt x="2284859" y="1434899"/>
                </a:lnTo>
                <a:lnTo>
                  <a:pt x="2280097" y="1426954"/>
                </a:lnTo>
                <a:lnTo>
                  <a:pt x="2275335" y="1419406"/>
                </a:lnTo>
                <a:lnTo>
                  <a:pt x="2270177" y="1411859"/>
                </a:lnTo>
                <a:lnTo>
                  <a:pt x="2264621" y="1405106"/>
                </a:lnTo>
                <a:lnTo>
                  <a:pt x="2258669" y="1398352"/>
                </a:lnTo>
                <a:lnTo>
                  <a:pt x="2252717" y="1391996"/>
                </a:lnTo>
                <a:lnTo>
                  <a:pt x="2246765" y="1386435"/>
                </a:lnTo>
                <a:lnTo>
                  <a:pt x="2240416" y="1380079"/>
                </a:lnTo>
                <a:lnTo>
                  <a:pt x="2234067" y="1374915"/>
                </a:lnTo>
                <a:lnTo>
                  <a:pt x="2226924" y="1369750"/>
                </a:lnTo>
                <a:lnTo>
                  <a:pt x="2220178" y="1364983"/>
                </a:lnTo>
                <a:lnTo>
                  <a:pt x="2213433" y="1360217"/>
                </a:lnTo>
                <a:lnTo>
                  <a:pt x="2206290" y="1355450"/>
                </a:lnTo>
                <a:lnTo>
                  <a:pt x="2198750" y="1351080"/>
                </a:lnTo>
                <a:lnTo>
                  <a:pt x="2184465" y="1343532"/>
                </a:lnTo>
                <a:lnTo>
                  <a:pt x="2169386" y="1336382"/>
                </a:lnTo>
                <a:lnTo>
                  <a:pt x="2154307" y="1330026"/>
                </a:lnTo>
                <a:lnTo>
                  <a:pt x="2139228" y="1323670"/>
                </a:lnTo>
                <a:lnTo>
                  <a:pt x="2124546" y="1318108"/>
                </a:lnTo>
                <a:lnTo>
                  <a:pt x="2095578" y="1307780"/>
                </a:lnTo>
                <a:lnTo>
                  <a:pt x="2067405" y="1297849"/>
                </a:lnTo>
                <a:lnTo>
                  <a:pt x="2053913" y="1293082"/>
                </a:lnTo>
                <a:lnTo>
                  <a:pt x="2041215" y="1287917"/>
                </a:lnTo>
                <a:lnTo>
                  <a:pt x="1985264" y="1263685"/>
                </a:lnTo>
                <a:lnTo>
                  <a:pt x="1926932" y="1239056"/>
                </a:lnTo>
                <a:lnTo>
                  <a:pt x="1840427" y="1202112"/>
                </a:lnTo>
                <a:lnTo>
                  <a:pt x="1797571" y="1183441"/>
                </a:lnTo>
                <a:lnTo>
                  <a:pt x="1755111" y="1166359"/>
                </a:lnTo>
                <a:lnTo>
                  <a:pt x="1762651" y="1150470"/>
                </a:lnTo>
                <a:lnTo>
                  <a:pt x="1790031" y="1143716"/>
                </a:lnTo>
                <a:lnTo>
                  <a:pt x="1788047" y="1138155"/>
                </a:lnTo>
                <a:lnTo>
                  <a:pt x="1786460" y="1132196"/>
                </a:lnTo>
                <a:lnTo>
                  <a:pt x="1784873" y="1127429"/>
                </a:lnTo>
                <a:lnTo>
                  <a:pt x="1782492" y="1123457"/>
                </a:lnTo>
                <a:lnTo>
                  <a:pt x="1780111" y="1119484"/>
                </a:lnTo>
                <a:lnTo>
                  <a:pt x="1777730" y="1115909"/>
                </a:lnTo>
                <a:lnTo>
                  <a:pt x="1772571" y="1109950"/>
                </a:lnTo>
                <a:lnTo>
                  <a:pt x="1767413" y="1103594"/>
                </a:lnTo>
                <a:lnTo>
                  <a:pt x="1762254" y="1097636"/>
                </a:lnTo>
                <a:lnTo>
                  <a:pt x="1759476" y="1094458"/>
                </a:lnTo>
                <a:lnTo>
                  <a:pt x="1757095" y="1091280"/>
                </a:lnTo>
                <a:lnTo>
                  <a:pt x="1755111" y="1087307"/>
                </a:lnTo>
                <a:lnTo>
                  <a:pt x="1753524" y="1082937"/>
                </a:lnTo>
                <a:lnTo>
                  <a:pt x="1743207" y="973694"/>
                </a:lnTo>
                <a:lnTo>
                  <a:pt x="1743207" y="974091"/>
                </a:lnTo>
                <a:lnTo>
                  <a:pt x="1742413" y="974091"/>
                </a:lnTo>
                <a:lnTo>
                  <a:pt x="1739636" y="973694"/>
                </a:lnTo>
                <a:lnTo>
                  <a:pt x="1730112" y="972105"/>
                </a:lnTo>
                <a:lnTo>
                  <a:pt x="1720985" y="969324"/>
                </a:lnTo>
                <a:lnTo>
                  <a:pt x="1717414" y="968133"/>
                </a:lnTo>
                <a:lnTo>
                  <a:pt x="1715033" y="967338"/>
                </a:lnTo>
                <a:lnTo>
                  <a:pt x="1711065" y="963763"/>
                </a:lnTo>
                <a:lnTo>
                  <a:pt x="1707097" y="960188"/>
                </a:lnTo>
                <a:lnTo>
                  <a:pt x="1703129" y="955818"/>
                </a:lnTo>
                <a:lnTo>
                  <a:pt x="1699954" y="950654"/>
                </a:lnTo>
                <a:lnTo>
                  <a:pt x="1697177" y="945490"/>
                </a:lnTo>
                <a:lnTo>
                  <a:pt x="1694399" y="939531"/>
                </a:lnTo>
                <a:lnTo>
                  <a:pt x="1692018" y="932778"/>
                </a:lnTo>
                <a:lnTo>
                  <a:pt x="1689637" y="926422"/>
                </a:lnTo>
                <a:lnTo>
                  <a:pt x="1688050" y="919668"/>
                </a:lnTo>
                <a:lnTo>
                  <a:pt x="1686066" y="912518"/>
                </a:lnTo>
                <a:lnTo>
                  <a:pt x="1683288" y="897423"/>
                </a:lnTo>
                <a:lnTo>
                  <a:pt x="1681304" y="882327"/>
                </a:lnTo>
                <a:lnTo>
                  <a:pt x="1679717" y="867232"/>
                </a:lnTo>
                <a:lnTo>
                  <a:pt x="1684875" y="862465"/>
                </a:lnTo>
                <a:lnTo>
                  <a:pt x="1689637" y="857698"/>
                </a:lnTo>
                <a:lnTo>
                  <a:pt x="1694796" y="851739"/>
                </a:lnTo>
                <a:lnTo>
                  <a:pt x="1699161" y="845780"/>
                </a:lnTo>
                <a:lnTo>
                  <a:pt x="1703525" y="839424"/>
                </a:lnTo>
                <a:lnTo>
                  <a:pt x="1707891" y="832671"/>
                </a:lnTo>
                <a:lnTo>
                  <a:pt x="1711462" y="825918"/>
                </a:lnTo>
                <a:lnTo>
                  <a:pt x="1715033" y="818767"/>
                </a:lnTo>
                <a:lnTo>
                  <a:pt x="1718208" y="811617"/>
                </a:lnTo>
                <a:lnTo>
                  <a:pt x="1720985" y="804466"/>
                </a:lnTo>
                <a:lnTo>
                  <a:pt x="1726144" y="790166"/>
                </a:lnTo>
                <a:lnTo>
                  <a:pt x="1730509" y="776262"/>
                </a:lnTo>
                <a:lnTo>
                  <a:pt x="1734080" y="762755"/>
                </a:lnTo>
                <a:lnTo>
                  <a:pt x="1736858" y="750838"/>
                </a:lnTo>
                <a:lnTo>
                  <a:pt x="1738842" y="740510"/>
                </a:lnTo>
                <a:lnTo>
                  <a:pt x="1742413" y="720647"/>
                </a:lnTo>
                <a:lnTo>
                  <a:pt x="1743604" y="709524"/>
                </a:lnTo>
                <a:lnTo>
                  <a:pt x="1745191" y="698798"/>
                </a:lnTo>
                <a:lnTo>
                  <a:pt x="1746381" y="687278"/>
                </a:lnTo>
                <a:lnTo>
                  <a:pt x="1747175" y="675361"/>
                </a:lnTo>
                <a:lnTo>
                  <a:pt x="1747572" y="663443"/>
                </a:lnTo>
                <a:lnTo>
                  <a:pt x="1747572" y="651129"/>
                </a:lnTo>
                <a:lnTo>
                  <a:pt x="1747175" y="638814"/>
                </a:lnTo>
                <a:lnTo>
                  <a:pt x="1746381" y="626102"/>
                </a:lnTo>
                <a:lnTo>
                  <a:pt x="1744794" y="613787"/>
                </a:lnTo>
                <a:lnTo>
                  <a:pt x="1742810" y="601473"/>
                </a:lnTo>
                <a:lnTo>
                  <a:pt x="1740033" y="589158"/>
                </a:lnTo>
                <a:lnTo>
                  <a:pt x="1736461" y="576843"/>
                </a:lnTo>
                <a:lnTo>
                  <a:pt x="1732096" y="564529"/>
                </a:lnTo>
                <a:lnTo>
                  <a:pt x="1726937" y="553008"/>
                </a:lnTo>
                <a:lnTo>
                  <a:pt x="1723366" y="546255"/>
                </a:lnTo>
                <a:lnTo>
                  <a:pt x="1720192" y="539899"/>
                </a:lnTo>
                <a:lnTo>
                  <a:pt x="1715033" y="530365"/>
                </a:lnTo>
                <a:lnTo>
                  <a:pt x="1712652" y="526393"/>
                </a:lnTo>
                <a:lnTo>
                  <a:pt x="1711859" y="521229"/>
                </a:lnTo>
                <a:lnTo>
                  <a:pt x="1711859" y="516064"/>
                </a:lnTo>
                <a:lnTo>
                  <a:pt x="1711462" y="509708"/>
                </a:lnTo>
                <a:lnTo>
                  <a:pt x="1712255" y="493421"/>
                </a:lnTo>
                <a:lnTo>
                  <a:pt x="1716223" y="486271"/>
                </a:lnTo>
                <a:lnTo>
                  <a:pt x="1720192" y="479915"/>
                </a:lnTo>
                <a:lnTo>
                  <a:pt x="1724557" y="473559"/>
                </a:lnTo>
                <a:lnTo>
                  <a:pt x="1728922" y="467600"/>
                </a:lnTo>
                <a:lnTo>
                  <a:pt x="1734080" y="462039"/>
                </a:lnTo>
                <a:lnTo>
                  <a:pt x="1738842" y="456477"/>
                </a:lnTo>
                <a:lnTo>
                  <a:pt x="1743604" y="451313"/>
                </a:lnTo>
                <a:lnTo>
                  <a:pt x="1748762" y="446546"/>
                </a:lnTo>
                <a:lnTo>
                  <a:pt x="1754318" y="442176"/>
                </a:lnTo>
                <a:lnTo>
                  <a:pt x="1759476" y="438204"/>
                </a:lnTo>
                <a:lnTo>
                  <a:pt x="1765429" y="434231"/>
                </a:lnTo>
                <a:lnTo>
                  <a:pt x="1771381" y="430259"/>
                </a:lnTo>
                <a:lnTo>
                  <a:pt x="1776936" y="427081"/>
                </a:lnTo>
                <a:lnTo>
                  <a:pt x="1782888" y="424300"/>
                </a:lnTo>
                <a:lnTo>
                  <a:pt x="1789634" y="421917"/>
                </a:lnTo>
                <a:lnTo>
                  <a:pt x="1795587" y="419533"/>
                </a:lnTo>
                <a:lnTo>
                  <a:pt x="1820983" y="409999"/>
                </a:lnTo>
                <a:lnTo>
                  <a:pt x="1834871" y="404438"/>
                </a:lnTo>
                <a:lnTo>
                  <a:pt x="1849950" y="399273"/>
                </a:lnTo>
                <a:lnTo>
                  <a:pt x="1865823" y="394506"/>
                </a:lnTo>
                <a:lnTo>
                  <a:pt x="1882886" y="390137"/>
                </a:lnTo>
                <a:lnTo>
                  <a:pt x="1900742" y="386562"/>
                </a:lnTo>
                <a:lnTo>
                  <a:pt x="1909472" y="384973"/>
                </a:lnTo>
                <a:lnTo>
                  <a:pt x="1918599" y="383384"/>
                </a:lnTo>
                <a:lnTo>
                  <a:pt x="1927726" y="382589"/>
                </a:lnTo>
                <a:lnTo>
                  <a:pt x="1937249" y="381795"/>
                </a:lnTo>
                <a:lnTo>
                  <a:pt x="1946773" y="381397"/>
                </a:lnTo>
                <a:lnTo>
                  <a:pt x="1956693" y="381000"/>
                </a:lnTo>
                <a:close/>
                <a:moveTo>
                  <a:pt x="674585" y="381000"/>
                </a:moveTo>
                <a:lnTo>
                  <a:pt x="684505" y="381397"/>
                </a:lnTo>
                <a:lnTo>
                  <a:pt x="694029" y="382192"/>
                </a:lnTo>
                <a:lnTo>
                  <a:pt x="703552" y="382986"/>
                </a:lnTo>
                <a:lnTo>
                  <a:pt x="713870" y="384575"/>
                </a:lnTo>
                <a:lnTo>
                  <a:pt x="723790" y="386562"/>
                </a:lnTo>
                <a:lnTo>
                  <a:pt x="733710" y="388548"/>
                </a:lnTo>
                <a:lnTo>
                  <a:pt x="743631" y="391726"/>
                </a:lnTo>
                <a:lnTo>
                  <a:pt x="753551" y="394904"/>
                </a:lnTo>
                <a:lnTo>
                  <a:pt x="763868" y="398876"/>
                </a:lnTo>
                <a:lnTo>
                  <a:pt x="773789" y="403246"/>
                </a:lnTo>
                <a:lnTo>
                  <a:pt x="783709" y="408807"/>
                </a:lnTo>
                <a:lnTo>
                  <a:pt x="793629" y="414766"/>
                </a:lnTo>
                <a:lnTo>
                  <a:pt x="820216" y="438998"/>
                </a:lnTo>
                <a:lnTo>
                  <a:pt x="861088" y="446149"/>
                </a:lnTo>
                <a:lnTo>
                  <a:pt x="863866" y="468792"/>
                </a:lnTo>
                <a:lnTo>
                  <a:pt x="867040" y="491832"/>
                </a:lnTo>
                <a:lnTo>
                  <a:pt x="871008" y="514873"/>
                </a:lnTo>
                <a:lnTo>
                  <a:pt x="876167" y="539105"/>
                </a:lnTo>
                <a:lnTo>
                  <a:pt x="871405" y="548241"/>
                </a:lnTo>
                <a:lnTo>
                  <a:pt x="868231" y="554200"/>
                </a:lnTo>
                <a:lnTo>
                  <a:pt x="864659" y="560556"/>
                </a:lnTo>
                <a:lnTo>
                  <a:pt x="861088" y="568501"/>
                </a:lnTo>
                <a:lnTo>
                  <a:pt x="858310" y="577241"/>
                </a:lnTo>
                <a:lnTo>
                  <a:pt x="855533" y="586377"/>
                </a:lnTo>
                <a:lnTo>
                  <a:pt x="854342" y="591144"/>
                </a:lnTo>
                <a:lnTo>
                  <a:pt x="853548" y="596309"/>
                </a:lnTo>
                <a:lnTo>
                  <a:pt x="853152" y="602267"/>
                </a:lnTo>
                <a:lnTo>
                  <a:pt x="852755" y="607431"/>
                </a:lnTo>
                <a:lnTo>
                  <a:pt x="852755" y="613390"/>
                </a:lnTo>
                <a:lnTo>
                  <a:pt x="853152" y="619349"/>
                </a:lnTo>
                <a:lnTo>
                  <a:pt x="854739" y="642786"/>
                </a:lnTo>
                <a:lnTo>
                  <a:pt x="856723" y="670991"/>
                </a:lnTo>
                <a:lnTo>
                  <a:pt x="857913" y="686087"/>
                </a:lnTo>
                <a:lnTo>
                  <a:pt x="859501" y="700785"/>
                </a:lnTo>
                <a:lnTo>
                  <a:pt x="861485" y="716675"/>
                </a:lnTo>
                <a:lnTo>
                  <a:pt x="863469" y="732167"/>
                </a:lnTo>
                <a:lnTo>
                  <a:pt x="866247" y="748057"/>
                </a:lnTo>
                <a:lnTo>
                  <a:pt x="869818" y="763153"/>
                </a:lnTo>
                <a:lnTo>
                  <a:pt x="873786" y="779043"/>
                </a:lnTo>
                <a:lnTo>
                  <a:pt x="878548" y="793741"/>
                </a:lnTo>
                <a:lnTo>
                  <a:pt x="883706" y="808439"/>
                </a:lnTo>
                <a:lnTo>
                  <a:pt x="886881" y="815589"/>
                </a:lnTo>
                <a:lnTo>
                  <a:pt x="890055" y="822343"/>
                </a:lnTo>
                <a:lnTo>
                  <a:pt x="893230" y="829493"/>
                </a:lnTo>
                <a:lnTo>
                  <a:pt x="896801" y="835849"/>
                </a:lnTo>
                <a:lnTo>
                  <a:pt x="901166" y="842205"/>
                </a:lnTo>
                <a:lnTo>
                  <a:pt x="905134" y="848561"/>
                </a:lnTo>
                <a:lnTo>
                  <a:pt x="909896" y="854520"/>
                </a:lnTo>
                <a:lnTo>
                  <a:pt x="914261" y="860081"/>
                </a:lnTo>
                <a:lnTo>
                  <a:pt x="919420" y="865643"/>
                </a:lnTo>
                <a:lnTo>
                  <a:pt x="924578" y="870807"/>
                </a:lnTo>
                <a:lnTo>
                  <a:pt x="922594" y="885902"/>
                </a:lnTo>
                <a:lnTo>
                  <a:pt x="920213" y="899806"/>
                </a:lnTo>
                <a:lnTo>
                  <a:pt x="917436" y="913312"/>
                </a:lnTo>
                <a:lnTo>
                  <a:pt x="915451" y="920463"/>
                </a:lnTo>
                <a:lnTo>
                  <a:pt x="913467" y="927613"/>
                </a:lnTo>
                <a:lnTo>
                  <a:pt x="911087" y="934367"/>
                </a:lnTo>
                <a:lnTo>
                  <a:pt x="908309" y="941517"/>
                </a:lnTo>
                <a:lnTo>
                  <a:pt x="905134" y="947873"/>
                </a:lnTo>
                <a:lnTo>
                  <a:pt x="901563" y="953037"/>
                </a:lnTo>
                <a:lnTo>
                  <a:pt x="899182" y="955818"/>
                </a:lnTo>
                <a:lnTo>
                  <a:pt x="896801" y="958201"/>
                </a:lnTo>
                <a:lnTo>
                  <a:pt x="894420" y="960188"/>
                </a:lnTo>
                <a:lnTo>
                  <a:pt x="891643" y="961777"/>
                </a:lnTo>
                <a:lnTo>
                  <a:pt x="886087" y="965749"/>
                </a:lnTo>
                <a:lnTo>
                  <a:pt x="880532" y="968530"/>
                </a:lnTo>
                <a:lnTo>
                  <a:pt x="874580" y="971708"/>
                </a:lnTo>
                <a:lnTo>
                  <a:pt x="869024" y="975283"/>
                </a:lnTo>
                <a:lnTo>
                  <a:pt x="866247" y="977269"/>
                </a:lnTo>
                <a:lnTo>
                  <a:pt x="863866" y="979653"/>
                </a:lnTo>
                <a:lnTo>
                  <a:pt x="861881" y="982434"/>
                </a:lnTo>
                <a:lnTo>
                  <a:pt x="859897" y="985612"/>
                </a:lnTo>
                <a:lnTo>
                  <a:pt x="857913" y="990379"/>
                </a:lnTo>
                <a:lnTo>
                  <a:pt x="855929" y="995543"/>
                </a:lnTo>
                <a:lnTo>
                  <a:pt x="854342" y="1000707"/>
                </a:lnTo>
                <a:lnTo>
                  <a:pt x="853152" y="1005871"/>
                </a:lnTo>
                <a:lnTo>
                  <a:pt x="852358" y="1011433"/>
                </a:lnTo>
                <a:lnTo>
                  <a:pt x="851961" y="1016597"/>
                </a:lnTo>
                <a:lnTo>
                  <a:pt x="851167" y="1028514"/>
                </a:lnTo>
                <a:lnTo>
                  <a:pt x="850374" y="1039637"/>
                </a:lnTo>
                <a:lnTo>
                  <a:pt x="849580" y="1051158"/>
                </a:lnTo>
                <a:lnTo>
                  <a:pt x="849183" y="1056719"/>
                </a:lnTo>
                <a:lnTo>
                  <a:pt x="848390" y="1061883"/>
                </a:lnTo>
                <a:lnTo>
                  <a:pt x="847199" y="1067445"/>
                </a:lnTo>
                <a:lnTo>
                  <a:pt x="845612" y="1072212"/>
                </a:lnTo>
                <a:lnTo>
                  <a:pt x="843231" y="1078170"/>
                </a:lnTo>
                <a:lnTo>
                  <a:pt x="841247" y="1082937"/>
                </a:lnTo>
                <a:lnTo>
                  <a:pt x="838469" y="1087307"/>
                </a:lnTo>
                <a:lnTo>
                  <a:pt x="836089" y="1091280"/>
                </a:lnTo>
                <a:lnTo>
                  <a:pt x="830136" y="1098430"/>
                </a:lnTo>
                <a:lnTo>
                  <a:pt x="824581" y="1105183"/>
                </a:lnTo>
                <a:lnTo>
                  <a:pt x="821803" y="1109156"/>
                </a:lnTo>
                <a:lnTo>
                  <a:pt x="819026" y="1112731"/>
                </a:lnTo>
                <a:lnTo>
                  <a:pt x="816248" y="1116703"/>
                </a:lnTo>
                <a:lnTo>
                  <a:pt x="814264" y="1121470"/>
                </a:lnTo>
                <a:lnTo>
                  <a:pt x="812280" y="1126237"/>
                </a:lnTo>
                <a:lnTo>
                  <a:pt x="810692" y="1131799"/>
                </a:lnTo>
                <a:lnTo>
                  <a:pt x="809899" y="1138155"/>
                </a:lnTo>
                <a:lnTo>
                  <a:pt x="809105" y="1145305"/>
                </a:lnTo>
                <a:lnTo>
                  <a:pt x="845612" y="1150470"/>
                </a:lnTo>
                <a:lnTo>
                  <a:pt x="853152" y="1166757"/>
                </a:lnTo>
                <a:lnTo>
                  <a:pt x="811089" y="1183838"/>
                </a:lnTo>
                <a:lnTo>
                  <a:pt x="768233" y="1202112"/>
                </a:lnTo>
                <a:lnTo>
                  <a:pt x="682521" y="1239056"/>
                </a:lnTo>
                <a:lnTo>
                  <a:pt x="624586" y="1263685"/>
                </a:lnTo>
                <a:lnTo>
                  <a:pt x="568635" y="1287917"/>
                </a:lnTo>
                <a:lnTo>
                  <a:pt x="555541" y="1293082"/>
                </a:lnTo>
                <a:lnTo>
                  <a:pt x="542446" y="1297849"/>
                </a:lnTo>
                <a:lnTo>
                  <a:pt x="514669" y="1307780"/>
                </a:lnTo>
                <a:lnTo>
                  <a:pt x="485304" y="1318108"/>
                </a:lnTo>
                <a:lnTo>
                  <a:pt x="470225" y="1323670"/>
                </a:lnTo>
                <a:lnTo>
                  <a:pt x="455146" y="1330026"/>
                </a:lnTo>
                <a:lnTo>
                  <a:pt x="440464" y="1336382"/>
                </a:lnTo>
                <a:lnTo>
                  <a:pt x="425385" y="1343532"/>
                </a:lnTo>
                <a:lnTo>
                  <a:pt x="410703" y="1351080"/>
                </a:lnTo>
                <a:lnTo>
                  <a:pt x="403561" y="1355450"/>
                </a:lnTo>
                <a:lnTo>
                  <a:pt x="396418" y="1360217"/>
                </a:lnTo>
                <a:lnTo>
                  <a:pt x="389275" y="1364983"/>
                </a:lnTo>
                <a:lnTo>
                  <a:pt x="382529" y="1369750"/>
                </a:lnTo>
                <a:lnTo>
                  <a:pt x="376180" y="1374915"/>
                </a:lnTo>
                <a:lnTo>
                  <a:pt x="369038" y="1380079"/>
                </a:lnTo>
                <a:lnTo>
                  <a:pt x="363085" y="1386435"/>
                </a:lnTo>
                <a:lnTo>
                  <a:pt x="356736" y="1391996"/>
                </a:lnTo>
                <a:lnTo>
                  <a:pt x="350784" y="1398352"/>
                </a:lnTo>
                <a:lnTo>
                  <a:pt x="345229" y="1405106"/>
                </a:lnTo>
                <a:lnTo>
                  <a:pt x="339277" y="1411859"/>
                </a:lnTo>
                <a:lnTo>
                  <a:pt x="334118" y="1419406"/>
                </a:lnTo>
                <a:lnTo>
                  <a:pt x="329356" y="1426954"/>
                </a:lnTo>
                <a:lnTo>
                  <a:pt x="324594" y="1434899"/>
                </a:lnTo>
                <a:lnTo>
                  <a:pt x="320229" y="1443241"/>
                </a:lnTo>
                <a:lnTo>
                  <a:pt x="315865" y="1451981"/>
                </a:lnTo>
                <a:lnTo>
                  <a:pt x="311896" y="1461117"/>
                </a:lnTo>
                <a:lnTo>
                  <a:pt x="308325" y="1470651"/>
                </a:lnTo>
                <a:lnTo>
                  <a:pt x="304357" y="1482172"/>
                </a:lnTo>
                <a:lnTo>
                  <a:pt x="304357" y="1494486"/>
                </a:lnTo>
                <a:lnTo>
                  <a:pt x="303960" y="1538581"/>
                </a:lnTo>
                <a:lnTo>
                  <a:pt x="302770" y="1594196"/>
                </a:lnTo>
                <a:lnTo>
                  <a:pt x="301182" y="1649413"/>
                </a:lnTo>
                <a:lnTo>
                  <a:pt x="0" y="1649413"/>
                </a:lnTo>
                <a:lnTo>
                  <a:pt x="0" y="1625975"/>
                </a:lnTo>
                <a:lnTo>
                  <a:pt x="0" y="1599757"/>
                </a:lnTo>
                <a:lnTo>
                  <a:pt x="1190" y="1542951"/>
                </a:lnTo>
                <a:lnTo>
                  <a:pt x="2381" y="1488528"/>
                </a:lnTo>
                <a:lnTo>
                  <a:pt x="2778" y="1465487"/>
                </a:lnTo>
                <a:lnTo>
                  <a:pt x="2778" y="1446817"/>
                </a:lnTo>
                <a:lnTo>
                  <a:pt x="5159" y="1440858"/>
                </a:lnTo>
                <a:lnTo>
                  <a:pt x="7539" y="1435296"/>
                </a:lnTo>
                <a:lnTo>
                  <a:pt x="10317" y="1430132"/>
                </a:lnTo>
                <a:lnTo>
                  <a:pt x="13889" y="1425365"/>
                </a:lnTo>
                <a:lnTo>
                  <a:pt x="17063" y="1420598"/>
                </a:lnTo>
                <a:lnTo>
                  <a:pt x="20634" y="1416228"/>
                </a:lnTo>
                <a:lnTo>
                  <a:pt x="24206" y="1411859"/>
                </a:lnTo>
                <a:lnTo>
                  <a:pt x="28174" y="1407886"/>
                </a:lnTo>
                <a:lnTo>
                  <a:pt x="32142" y="1404311"/>
                </a:lnTo>
                <a:lnTo>
                  <a:pt x="36507" y="1400736"/>
                </a:lnTo>
                <a:lnTo>
                  <a:pt x="41269" y="1397558"/>
                </a:lnTo>
                <a:lnTo>
                  <a:pt x="46031" y="1394380"/>
                </a:lnTo>
                <a:lnTo>
                  <a:pt x="55951" y="1388421"/>
                </a:lnTo>
                <a:lnTo>
                  <a:pt x="66665" y="1382860"/>
                </a:lnTo>
                <a:lnTo>
                  <a:pt x="77379" y="1378093"/>
                </a:lnTo>
                <a:lnTo>
                  <a:pt x="88490" y="1373723"/>
                </a:lnTo>
                <a:lnTo>
                  <a:pt x="111902" y="1365381"/>
                </a:lnTo>
                <a:lnTo>
                  <a:pt x="135711" y="1356641"/>
                </a:lnTo>
                <a:lnTo>
                  <a:pt x="147218" y="1352669"/>
                </a:lnTo>
                <a:lnTo>
                  <a:pt x="158726" y="1347902"/>
                </a:lnTo>
                <a:lnTo>
                  <a:pt x="210312" y="1326053"/>
                </a:lnTo>
                <a:lnTo>
                  <a:pt x="263088" y="1303807"/>
                </a:lnTo>
                <a:lnTo>
                  <a:pt x="315071" y="1281164"/>
                </a:lnTo>
                <a:lnTo>
                  <a:pt x="366260" y="1259713"/>
                </a:lnTo>
                <a:lnTo>
                  <a:pt x="423401" y="1243823"/>
                </a:lnTo>
                <a:lnTo>
                  <a:pt x="428163" y="1240645"/>
                </a:lnTo>
                <a:lnTo>
                  <a:pt x="432131" y="1236672"/>
                </a:lnTo>
                <a:lnTo>
                  <a:pt x="436496" y="1231905"/>
                </a:lnTo>
                <a:lnTo>
                  <a:pt x="440464" y="1226741"/>
                </a:lnTo>
                <a:lnTo>
                  <a:pt x="444432" y="1220782"/>
                </a:lnTo>
                <a:lnTo>
                  <a:pt x="448401" y="1214426"/>
                </a:lnTo>
                <a:lnTo>
                  <a:pt x="456337" y="1201317"/>
                </a:lnTo>
                <a:lnTo>
                  <a:pt x="463480" y="1187016"/>
                </a:lnTo>
                <a:lnTo>
                  <a:pt x="469829" y="1173907"/>
                </a:lnTo>
                <a:lnTo>
                  <a:pt x="480543" y="1150470"/>
                </a:lnTo>
                <a:lnTo>
                  <a:pt x="507526" y="1143716"/>
                </a:lnTo>
                <a:lnTo>
                  <a:pt x="506336" y="1138155"/>
                </a:lnTo>
                <a:lnTo>
                  <a:pt x="504748" y="1132196"/>
                </a:lnTo>
                <a:lnTo>
                  <a:pt x="502764" y="1127429"/>
                </a:lnTo>
                <a:lnTo>
                  <a:pt x="500780" y="1123457"/>
                </a:lnTo>
                <a:lnTo>
                  <a:pt x="498399" y="1119484"/>
                </a:lnTo>
                <a:lnTo>
                  <a:pt x="496018" y="1115909"/>
                </a:lnTo>
                <a:lnTo>
                  <a:pt x="490860" y="1109950"/>
                </a:lnTo>
                <a:lnTo>
                  <a:pt x="485701" y="1103594"/>
                </a:lnTo>
                <a:lnTo>
                  <a:pt x="480146" y="1097636"/>
                </a:lnTo>
                <a:lnTo>
                  <a:pt x="477765" y="1094458"/>
                </a:lnTo>
                <a:lnTo>
                  <a:pt x="475384" y="1091280"/>
                </a:lnTo>
                <a:lnTo>
                  <a:pt x="473400" y="1087307"/>
                </a:lnTo>
                <a:lnTo>
                  <a:pt x="471813" y="1082937"/>
                </a:lnTo>
                <a:lnTo>
                  <a:pt x="461495" y="973694"/>
                </a:lnTo>
                <a:lnTo>
                  <a:pt x="461099" y="974091"/>
                </a:lnTo>
                <a:lnTo>
                  <a:pt x="460305" y="974091"/>
                </a:lnTo>
                <a:lnTo>
                  <a:pt x="457527" y="973694"/>
                </a:lnTo>
                <a:lnTo>
                  <a:pt x="448401" y="972105"/>
                </a:lnTo>
                <a:lnTo>
                  <a:pt x="438877" y="969324"/>
                </a:lnTo>
                <a:lnTo>
                  <a:pt x="435306" y="968133"/>
                </a:lnTo>
                <a:lnTo>
                  <a:pt x="433322" y="967338"/>
                </a:lnTo>
                <a:lnTo>
                  <a:pt x="430147" y="964557"/>
                </a:lnTo>
                <a:lnTo>
                  <a:pt x="426973" y="962174"/>
                </a:lnTo>
                <a:lnTo>
                  <a:pt x="424195" y="958996"/>
                </a:lnTo>
                <a:lnTo>
                  <a:pt x="421417" y="955818"/>
                </a:lnTo>
                <a:lnTo>
                  <a:pt x="419036" y="952243"/>
                </a:lnTo>
                <a:lnTo>
                  <a:pt x="416655" y="948270"/>
                </a:lnTo>
                <a:lnTo>
                  <a:pt x="414671" y="944298"/>
                </a:lnTo>
                <a:lnTo>
                  <a:pt x="412687" y="939928"/>
                </a:lnTo>
                <a:lnTo>
                  <a:pt x="409116" y="929997"/>
                </a:lnTo>
                <a:lnTo>
                  <a:pt x="406338" y="920066"/>
                </a:lnTo>
                <a:lnTo>
                  <a:pt x="403957" y="908943"/>
                </a:lnTo>
                <a:lnTo>
                  <a:pt x="401576" y="898217"/>
                </a:lnTo>
                <a:lnTo>
                  <a:pt x="399989" y="887094"/>
                </a:lnTo>
                <a:lnTo>
                  <a:pt x="398402" y="875574"/>
                </a:lnTo>
                <a:lnTo>
                  <a:pt x="396418" y="854122"/>
                </a:lnTo>
                <a:lnTo>
                  <a:pt x="394831" y="834260"/>
                </a:lnTo>
                <a:lnTo>
                  <a:pt x="393640" y="817576"/>
                </a:lnTo>
                <a:lnTo>
                  <a:pt x="393640" y="814795"/>
                </a:lnTo>
                <a:lnTo>
                  <a:pt x="394037" y="811617"/>
                </a:lnTo>
                <a:lnTo>
                  <a:pt x="395227" y="808439"/>
                </a:lnTo>
                <a:lnTo>
                  <a:pt x="396418" y="805261"/>
                </a:lnTo>
                <a:lnTo>
                  <a:pt x="399989" y="798905"/>
                </a:lnTo>
                <a:lnTo>
                  <a:pt x="403561" y="791755"/>
                </a:lnTo>
                <a:lnTo>
                  <a:pt x="407132" y="784604"/>
                </a:lnTo>
                <a:lnTo>
                  <a:pt x="408322" y="780234"/>
                </a:lnTo>
                <a:lnTo>
                  <a:pt x="409513" y="776262"/>
                </a:lnTo>
                <a:lnTo>
                  <a:pt x="410306" y="771495"/>
                </a:lnTo>
                <a:lnTo>
                  <a:pt x="410703" y="766331"/>
                </a:lnTo>
                <a:lnTo>
                  <a:pt x="410306" y="761166"/>
                </a:lnTo>
                <a:lnTo>
                  <a:pt x="409513" y="755605"/>
                </a:lnTo>
                <a:lnTo>
                  <a:pt x="406338" y="738126"/>
                </a:lnTo>
                <a:lnTo>
                  <a:pt x="403561" y="721839"/>
                </a:lnTo>
                <a:lnTo>
                  <a:pt x="401180" y="705552"/>
                </a:lnTo>
                <a:lnTo>
                  <a:pt x="399196" y="689662"/>
                </a:lnTo>
                <a:lnTo>
                  <a:pt x="397608" y="673772"/>
                </a:lnTo>
                <a:lnTo>
                  <a:pt x="397211" y="659074"/>
                </a:lnTo>
                <a:lnTo>
                  <a:pt x="396815" y="643978"/>
                </a:lnTo>
                <a:lnTo>
                  <a:pt x="396815" y="629677"/>
                </a:lnTo>
                <a:lnTo>
                  <a:pt x="397608" y="615774"/>
                </a:lnTo>
                <a:lnTo>
                  <a:pt x="398799" y="602267"/>
                </a:lnTo>
                <a:lnTo>
                  <a:pt x="400386" y="588761"/>
                </a:lnTo>
                <a:lnTo>
                  <a:pt x="402370" y="576446"/>
                </a:lnTo>
                <a:lnTo>
                  <a:pt x="404751" y="563734"/>
                </a:lnTo>
                <a:lnTo>
                  <a:pt x="407529" y="552214"/>
                </a:lnTo>
                <a:lnTo>
                  <a:pt x="410703" y="540297"/>
                </a:lnTo>
                <a:lnTo>
                  <a:pt x="414275" y="529571"/>
                </a:lnTo>
                <a:lnTo>
                  <a:pt x="418243" y="519242"/>
                </a:lnTo>
                <a:lnTo>
                  <a:pt x="422211" y="508914"/>
                </a:lnTo>
                <a:lnTo>
                  <a:pt x="426973" y="499380"/>
                </a:lnTo>
                <a:lnTo>
                  <a:pt x="432131" y="490243"/>
                </a:lnTo>
                <a:lnTo>
                  <a:pt x="437290" y="481504"/>
                </a:lnTo>
                <a:lnTo>
                  <a:pt x="442845" y="473162"/>
                </a:lnTo>
                <a:lnTo>
                  <a:pt x="448797" y="465614"/>
                </a:lnTo>
                <a:lnTo>
                  <a:pt x="454750" y="458066"/>
                </a:lnTo>
                <a:lnTo>
                  <a:pt x="461495" y="451710"/>
                </a:lnTo>
                <a:lnTo>
                  <a:pt x="468241" y="445752"/>
                </a:lnTo>
                <a:lnTo>
                  <a:pt x="474987" y="440190"/>
                </a:lnTo>
                <a:lnTo>
                  <a:pt x="482130" y="435026"/>
                </a:lnTo>
                <a:lnTo>
                  <a:pt x="490066" y="429862"/>
                </a:lnTo>
                <a:lnTo>
                  <a:pt x="497606" y="425889"/>
                </a:lnTo>
                <a:lnTo>
                  <a:pt x="505542" y="422711"/>
                </a:lnTo>
                <a:lnTo>
                  <a:pt x="513875" y="419533"/>
                </a:lnTo>
                <a:lnTo>
                  <a:pt x="538478" y="409999"/>
                </a:lnTo>
                <a:lnTo>
                  <a:pt x="553160" y="404438"/>
                </a:lnTo>
                <a:lnTo>
                  <a:pt x="568239" y="399273"/>
                </a:lnTo>
                <a:lnTo>
                  <a:pt x="584111" y="394506"/>
                </a:lnTo>
                <a:lnTo>
                  <a:pt x="601174" y="390137"/>
                </a:lnTo>
                <a:lnTo>
                  <a:pt x="618634" y="386562"/>
                </a:lnTo>
                <a:lnTo>
                  <a:pt x="627761" y="384973"/>
                </a:lnTo>
                <a:lnTo>
                  <a:pt x="636888" y="383384"/>
                </a:lnTo>
                <a:lnTo>
                  <a:pt x="646014" y="382589"/>
                </a:lnTo>
                <a:lnTo>
                  <a:pt x="655538" y="381795"/>
                </a:lnTo>
                <a:lnTo>
                  <a:pt x="665061" y="381397"/>
                </a:lnTo>
                <a:lnTo>
                  <a:pt x="674585" y="381000"/>
                </a:lnTo>
                <a:close/>
                <a:moveTo>
                  <a:pt x="1307704" y="0"/>
                </a:moveTo>
                <a:lnTo>
                  <a:pt x="1321601" y="0"/>
                </a:lnTo>
                <a:lnTo>
                  <a:pt x="1335100" y="0"/>
                </a:lnTo>
                <a:lnTo>
                  <a:pt x="1348997" y="1191"/>
                </a:lnTo>
                <a:lnTo>
                  <a:pt x="1362496" y="2381"/>
                </a:lnTo>
                <a:lnTo>
                  <a:pt x="1376790" y="4366"/>
                </a:lnTo>
                <a:lnTo>
                  <a:pt x="1390289" y="7144"/>
                </a:lnTo>
                <a:lnTo>
                  <a:pt x="1404583" y="10319"/>
                </a:lnTo>
                <a:lnTo>
                  <a:pt x="1418480" y="14684"/>
                </a:lnTo>
                <a:lnTo>
                  <a:pt x="1432773" y="19447"/>
                </a:lnTo>
                <a:lnTo>
                  <a:pt x="1446670" y="25003"/>
                </a:lnTo>
                <a:lnTo>
                  <a:pt x="1460566" y="31353"/>
                </a:lnTo>
                <a:lnTo>
                  <a:pt x="1474463" y="38497"/>
                </a:lnTo>
                <a:lnTo>
                  <a:pt x="1488757" y="46831"/>
                </a:lnTo>
                <a:lnTo>
                  <a:pt x="1525285" y="80963"/>
                </a:lnTo>
                <a:lnTo>
                  <a:pt x="1584841" y="90884"/>
                </a:lnTo>
                <a:lnTo>
                  <a:pt x="1590400" y="94853"/>
                </a:lnTo>
                <a:lnTo>
                  <a:pt x="1595958" y="99616"/>
                </a:lnTo>
                <a:lnTo>
                  <a:pt x="1600723" y="104775"/>
                </a:lnTo>
                <a:lnTo>
                  <a:pt x="1605487" y="110331"/>
                </a:lnTo>
                <a:lnTo>
                  <a:pt x="1609855" y="115888"/>
                </a:lnTo>
                <a:lnTo>
                  <a:pt x="1613825" y="122238"/>
                </a:lnTo>
                <a:lnTo>
                  <a:pt x="1617399" y="128984"/>
                </a:lnTo>
                <a:lnTo>
                  <a:pt x="1620575" y="134938"/>
                </a:lnTo>
                <a:lnTo>
                  <a:pt x="1626531" y="146447"/>
                </a:lnTo>
                <a:lnTo>
                  <a:pt x="1630898" y="156766"/>
                </a:lnTo>
                <a:lnTo>
                  <a:pt x="1634075" y="165894"/>
                </a:lnTo>
                <a:lnTo>
                  <a:pt x="1636854" y="177403"/>
                </a:lnTo>
                <a:lnTo>
                  <a:pt x="1639236" y="189309"/>
                </a:lnTo>
                <a:lnTo>
                  <a:pt x="1641619" y="200819"/>
                </a:lnTo>
                <a:lnTo>
                  <a:pt x="1643207" y="212725"/>
                </a:lnTo>
                <a:lnTo>
                  <a:pt x="1644795" y="223838"/>
                </a:lnTo>
                <a:lnTo>
                  <a:pt x="1646383" y="235347"/>
                </a:lnTo>
                <a:lnTo>
                  <a:pt x="1648368" y="258366"/>
                </a:lnTo>
                <a:lnTo>
                  <a:pt x="1649559" y="281781"/>
                </a:lnTo>
                <a:lnTo>
                  <a:pt x="1649957" y="304800"/>
                </a:lnTo>
                <a:lnTo>
                  <a:pt x="1649957" y="328613"/>
                </a:lnTo>
                <a:lnTo>
                  <a:pt x="1649559" y="352822"/>
                </a:lnTo>
                <a:lnTo>
                  <a:pt x="1648765" y="365919"/>
                </a:lnTo>
                <a:lnTo>
                  <a:pt x="1647177" y="385763"/>
                </a:lnTo>
                <a:lnTo>
                  <a:pt x="1642413" y="436959"/>
                </a:lnTo>
                <a:lnTo>
                  <a:pt x="1640427" y="464344"/>
                </a:lnTo>
                <a:lnTo>
                  <a:pt x="1638839" y="490141"/>
                </a:lnTo>
                <a:lnTo>
                  <a:pt x="1638442" y="501650"/>
                </a:lnTo>
                <a:lnTo>
                  <a:pt x="1638045" y="511969"/>
                </a:lnTo>
                <a:lnTo>
                  <a:pt x="1638442" y="521494"/>
                </a:lnTo>
                <a:lnTo>
                  <a:pt x="1638839" y="529034"/>
                </a:lnTo>
                <a:lnTo>
                  <a:pt x="1640030" y="538559"/>
                </a:lnTo>
                <a:lnTo>
                  <a:pt x="1642016" y="546497"/>
                </a:lnTo>
                <a:lnTo>
                  <a:pt x="1644001" y="553244"/>
                </a:lnTo>
                <a:lnTo>
                  <a:pt x="1646780" y="558800"/>
                </a:lnTo>
                <a:lnTo>
                  <a:pt x="1649559" y="563959"/>
                </a:lnTo>
                <a:lnTo>
                  <a:pt x="1653133" y="569516"/>
                </a:lnTo>
                <a:lnTo>
                  <a:pt x="1656706" y="576659"/>
                </a:lnTo>
                <a:lnTo>
                  <a:pt x="1661074" y="584597"/>
                </a:lnTo>
                <a:lnTo>
                  <a:pt x="1664250" y="592534"/>
                </a:lnTo>
                <a:lnTo>
                  <a:pt x="1667029" y="600869"/>
                </a:lnTo>
                <a:lnTo>
                  <a:pt x="1669412" y="609600"/>
                </a:lnTo>
                <a:lnTo>
                  <a:pt x="1671397" y="618331"/>
                </a:lnTo>
                <a:lnTo>
                  <a:pt x="1672588" y="627459"/>
                </a:lnTo>
                <a:lnTo>
                  <a:pt x="1673382" y="636984"/>
                </a:lnTo>
                <a:lnTo>
                  <a:pt x="1673779" y="646113"/>
                </a:lnTo>
                <a:lnTo>
                  <a:pt x="1674176" y="655241"/>
                </a:lnTo>
                <a:lnTo>
                  <a:pt x="1673779" y="665163"/>
                </a:lnTo>
                <a:lnTo>
                  <a:pt x="1673382" y="674291"/>
                </a:lnTo>
                <a:lnTo>
                  <a:pt x="1671794" y="692547"/>
                </a:lnTo>
                <a:lnTo>
                  <a:pt x="1669412" y="710009"/>
                </a:lnTo>
                <a:lnTo>
                  <a:pt x="1666632" y="726678"/>
                </a:lnTo>
                <a:lnTo>
                  <a:pt x="1664647" y="735806"/>
                </a:lnTo>
                <a:lnTo>
                  <a:pt x="1662662" y="745728"/>
                </a:lnTo>
                <a:lnTo>
                  <a:pt x="1659883" y="755650"/>
                </a:lnTo>
                <a:lnTo>
                  <a:pt x="1656706" y="765572"/>
                </a:lnTo>
                <a:lnTo>
                  <a:pt x="1653133" y="775891"/>
                </a:lnTo>
                <a:lnTo>
                  <a:pt x="1649162" y="785416"/>
                </a:lnTo>
                <a:lnTo>
                  <a:pt x="1644795" y="793750"/>
                </a:lnTo>
                <a:lnTo>
                  <a:pt x="1642413" y="798116"/>
                </a:lnTo>
                <a:lnTo>
                  <a:pt x="1639633" y="802084"/>
                </a:lnTo>
                <a:lnTo>
                  <a:pt x="1636854" y="805656"/>
                </a:lnTo>
                <a:lnTo>
                  <a:pt x="1633678" y="808831"/>
                </a:lnTo>
                <a:lnTo>
                  <a:pt x="1630104" y="811609"/>
                </a:lnTo>
                <a:lnTo>
                  <a:pt x="1626531" y="814388"/>
                </a:lnTo>
                <a:lnTo>
                  <a:pt x="1618193" y="818753"/>
                </a:lnTo>
                <a:lnTo>
                  <a:pt x="1610252" y="823119"/>
                </a:lnTo>
                <a:lnTo>
                  <a:pt x="1602311" y="827881"/>
                </a:lnTo>
                <a:lnTo>
                  <a:pt x="1598341" y="830263"/>
                </a:lnTo>
                <a:lnTo>
                  <a:pt x="1593973" y="832644"/>
                </a:lnTo>
                <a:lnTo>
                  <a:pt x="1590797" y="835819"/>
                </a:lnTo>
                <a:lnTo>
                  <a:pt x="1587223" y="838994"/>
                </a:lnTo>
                <a:lnTo>
                  <a:pt x="1584444" y="842963"/>
                </a:lnTo>
                <a:lnTo>
                  <a:pt x="1581665" y="846931"/>
                </a:lnTo>
                <a:lnTo>
                  <a:pt x="1578489" y="854075"/>
                </a:lnTo>
                <a:lnTo>
                  <a:pt x="1576106" y="860822"/>
                </a:lnTo>
                <a:lnTo>
                  <a:pt x="1574121" y="867966"/>
                </a:lnTo>
                <a:lnTo>
                  <a:pt x="1572533" y="875506"/>
                </a:lnTo>
                <a:lnTo>
                  <a:pt x="1571342" y="883444"/>
                </a:lnTo>
                <a:lnTo>
                  <a:pt x="1570151" y="890984"/>
                </a:lnTo>
                <a:lnTo>
                  <a:pt x="1568959" y="906859"/>
                </a:lnTo>
                <a:lnTo>
                  <a:pt x="1568165" y="923131"/>
                </a:lnTo>
                <a:lnTo>
                  <a:pt x="1566974" y="939006"/>
                </a:lnTo>
                <a:lnTo>
                  <a:pt x="1565783" y="946944"/>
                </a:lnTo>
                <a:lnTo>
                  <a:pt x="1564989" y="954484"/>
                </a:lnTo>
                <a:lnTo>
                  <a:pt x="1563401" y="961628"/>
                </a:lnTo>
                <a:lnTo>
                  <a:pt x="1561415" y="969169"/>
                </a:lnTo>
                <a:lnTo>
                  <a:pt x="1558636" y="976709"/>
                </a:lnTo>
                <a:lnTo>
                  <a:pt x="1555460" y="983456"/>
                </a:lnTo>
                <a:lnTo>
                  <a:pt x="1551887" y="989409"/>
                </a:lnTo>
                <a:lnTo>
                  <a:pt x="1548313" y="995363"/>
                </a:lnTo>
                <a:lnTo>
                  <a:pt x="1544343" y="1000522"/>
                </a:lnTo>
                <a:lnTo>
                  <a:pt x="1539578" y="1005284"/>
                </a:lnTo>
                <a:lnTo>
                  <a:pt x="1531637" y="1014809"/>
                </a:lnTo>
                <a:lnTo>
                  <a:pt x="1527667" y="1019969"/>
                </a:lnTo>
                <a:lnTo>
                  <a:pt x="1524093" y="1025525"/>
                </a:lnTo>
                <a:lnTo>
                  <a:pt x="1520520" y="1031081"/>
                </a:lnTo>
                <a:lnTo>
                  <a:pt x="1517741" y="1037431"/>
                </a:lnTo>
                <a:lnTo>
                  <a:pt x="1514961" y="1044178"/>
                </a:lnTo>
                <a:lnTo>
                  <a:pt x="1512976" y="1052513"/>
                </a:lnTo>
                <a:lnTo>
                  <a:pt x="1510991" y="1061244"/>
                </a:lnTo>
                <a:lnTo>
                  <a:pt x="1510197" y="1070769"/>
                </a:lnTo>
                <a:lnTo>
                  <a:pt x="1561415" y="1078309"/>
                </a:lnTo>
                <a:lnTo>
                  <a:pt x="1576900" y="1111250"/>
                </a:lnTo>
                <a:lnTo>
                  <a:pt x="1585635" y="1129903"/>
                </a:lnTo>
                <a:lnTo>
                  <a:pt x="1596355" y="1149350"/>
                </a:lnTo>
                <a:lnTo>
                  <a:pt x="1601517" y="1158478"/>
                </a:lnTo>
                <a:lnTo>
                  <a:pt x="1606679" y="1168003"/>
                </a:lnTo>
                <a:lnTo>
                  <a:pt x="1612237" y="1176734"/>
                </a:lnTo>
                <a:lnTo>
                  <a:pt x="1617796" y="1184672"/>
                </a:lnTo>
                <a:lnTo>
                  <a:pt x="1624149" y="1192609"/>
                </a:lnTo>
                <a:lnTo>
                  <a:pt x="1629707" y="1198959"/>
                </a:lnTo>
                <a:lnTo>
                  <a:pt x="1635663" y="1204516"/>
                </a:lnTo>
                <a:lnTo>
                  <a:pt x="1641619" y="1209278"/>
                </a:lnTo>
                <a:lnTo>
                  <a:pt x="1721821" y="1231106"/>
                </a:lnTo>
                <a:lnTo>
                  <a:pt x="1793687" y="1261269"/>
                </a:lnTo>
                <a:lnTo>
                  <a:pt x="1867537" y="1292622"/>
                </a:lnTo>
                <a:lnTo>
                  <a:pt x="1941387" y="1324372"/>
                </a:lnTo>
                <a:lnTo>
                  <a:pt x="2013649" y="1354931"/>
                </a:lnTo>
                <a:lnTo>
                  <a:pt x="2029531" y="1361678"/>
                </a:lnTo>
                <a:lnTo>
                  <a:pt x="2046207" y="1367631"/>
                </a:lnTo>
                <a:lnTo>
                  <a:pt x="2079161" y="1379141"/>
                </a:lnTo>
                <a:lnTo>
                  <a:pt x="2095440" y="1385094"/>
                </a:lnTo>
                <a:lnTo>
                  <a:pt x="2112116" y="1391444"/>
                </a:lnTo>
                <a:lnTo>
                  <a:pt x="2127998" y="1397397"/>
                </a:lnTo>
                <a:lnTo>
                  <a:pt x="2143085" y="1404144"/>
                </a:lnTo>
                <a:lnTo>
                  <a:pt x="2150232" y="1407716"/>
                </a:lnTo>
                <a:lnTo>
                  <a:pt x="2157776" y="1411684"/>
                </a:lnTo>
                <a:lnTo>
                  <a:pt x="2164923" y="1416050"/>
                </a:lnTo>
                <a:lnTo>
                  <a:pt x="2171673" y="1420019"/>
                </a:lnTo>
                <a:lnTo>
                  <a:pt x="2178423" y="1424384"/>
                </a:lnTo>
                <a:lnTo>
                  <a:pt x="2184775" y="1429147"/>
                </a:lnTo>
                <a:lnTo>
                  <a:pt x="2191128" y="1433909"/>
                </a:lnTo>
                <a:lnTo>
                  <a:pt x="2196687" y="1439069"/>
                </a:lnTo>
                <a:lnTo>
                  <a:pt x="2202245" y="1445022"/>
                </a:lnTo>
                <a:lnTo>
                  <a:pt x="2207804" y="1450578"/>
                </a:lnTo>
                <a:lnTo>
                  <a:pt x="2212965" y="1456928"/>
                </a:lnTo>
                <a:lnTo>
                  <a:pt x="2217333" y="1463278"/>
                </a:lnTo>
                <a:lnTo>
                  <a:pt x="2221700" y="1470422"/>
                </a:lnTo>
                <a:lnTo>
                  <a:pt x="2225274" y="1477566"/>
                </a:lnTo>
                <a:lnTo>
                  <a:pt x="2228847" y="1485503"/>
                </a:lnTo>
                <a:lnTo>
                  <a:pt x="2232023" y="1493441"/>
                </a:lnTo>
                <a:lnTo>
                  <a:pt x="2232023" y="1519634"/>
                </a:lnTo>
                <a:lnTo>
                  <a:pt x="2232817" y="1552178"/>
                </a:lnTo>
                <a:lnTo>
                  <a:pt x="2234406" y="1628378"/>
                </a:lnTo>
                <a:lnTo>
                  <a:pt x="2235597" y="1668859"/>
                </a:lnTo>
                <a:lnTo>
                  <a:pt x="2236391" y="1708150"/>
                </a:lnTo>
                <a:lnTo>
                  <a:pt x="2236788" y="1745059"/>
                </a:lnTo>
                <a:lnTo>
                  <a:pt x="2236391" y="1778000"/>
                </a:lnTo>
                <a:lnTo>
                  <a:pt x="374650" y="1778000"/>
                </a:lnTo>
                <a:lnTo>
                  <a:pt x="374650" y="1745059"/>
                </a:lnTo>
                <a:lnTo>
                  <a:pt x="374650" y="1708150"/>
                </a:lnTo>
                <a:lnTo>
                  <a:pt x="375444" y="1668859"/>
                </a:lnTo>
                <a:lnTo>
                  <a:pt x="376238" y="1628378"/>
                </a:lnTo>
                <a:lnTo>
                  <a:pt x="377826" y="1552178"/>
                </a:lnTo>
                <a:lnTo>
                  <a:pt x="378620" y="1519634"/>
                </a:lnTo>
                <a:lnTo>
                  <a:pt x="379017" y="1493441"/>
                </a:lnTo>
                <a:lnTo>
                  <a:pt x="381797" y="1485503"/>
                </a:lnTo>
                <a:lnTo>
                  <a:pt x="385370" y="1477566"/>
                </a:lnTo>
                <a:lnTo>
                  <a:pt x="389341" y="1470422"/>
                </a:lnTo>
                <a:lnTo>
                  <a:pt x="393311" y="1463278"/>
                </a:lnTo>
                <a:lnTo>
                  <a:pt x="398076" y="1456928"/>
                </a:lnTo>
                <a:lnTo>
                  <a:pt x="403237" y="1450578"/>
                </a:lnTo>
                <a:lnTo>
                  <a:pt x="408399" y="1445022"/>
                </a:lnTo>
                <a:lnTo>
                  <a:pt x="413957" y="1439069"/>
                </a:lnTo>
                <a:lnTo>
                  <a:pt x="419516" y="1433909"/>
                </a:lnTo>
                <a:lnTo>
                  <a:pt x="425869" y="1429147"/>
                </a:lnTo>
                <a:lnTo>
                  <a:pt x="432618" y="1424384"/>
                </a:lnTo>
                <a:lnTo>
                  <a:pt x="438971" y="1420019"/>
                </a:lnTo>
                <a:lnTo>
                  <a:pt x="445721" y="1416050"/>
                </a:lnTo>
                <a:lnTo>
                  <a:pt x="452868" y="1411684"/>
                </a:lnTo>
                <a:lnTo>
                  <a:pt x="460412" y="1407716"/>
                </a:lnTo>
                <a:lnTo>
                  <a:pt x="467558" y="1404144"/>
                </a:lnTo>
                <a:lnTo>
                  <a:pt x="482646" y="1397397"/>
                </a:lnTo>
                <a:lnTo>
                  <a:pt x="498925" y="1391444"/>
                </a:lnTo>
                <a:lnTo>
                  <a:pt x="515204" y="1385094"/>
                </a:lnTo>
                <a:lnTo>
                  <a:pt x="531483" y="1379141"/>
                </a:lnTo>
                <a:lnTo>
                  <a:pt x="564437" y="1367631"/>
                </a:lnTo>
                <a:lnTo>
                  <a:pt x="581113" y="1361678"/>
                </a:lnTo>
                <a:lnTo>
                  <a:pt x="597392" y="1354931"/>
                </a:lnTo>
                <a:lnTo>
                  <a:pt x="669257" y="1324372"/>
                </a:lnTo>
                <a:lnTo>
                  <a:pt x="743504" y="1292622"/>
                </a:lnTo>
                <a:lnTo>
                  <a:pt x="817354" y="1261269"/>
                </a:lnTo>
                <a:lnTo>
                  <a:pt x="888822" y="1231106"/>
                </a:lnTo>
                <a:lnTo>
                  <a:pt x="969025" y="1209278"/>
                </a:lnTo>
                <a:lnTo>
                  <a:pt x="974981" y="1204516"/>
                </a:lnTo>
                <a:lnTo>
                  <a:pt x="980937" y="1198959"/>
                </a:lnTo>
                <a:lnTo>
                  <a:pt x="986892" y="1192609"/>
                </a:lnTo>
                <a:lnTo>
                  <a:pt x="992848" y="1184672"/>
                </a:lnTo>
                <a:lnTo>
                  <a:pt x="998407" y="1176734"/>
                </a:lnTo>
                <a:lnTo>
                  <a:pt x="1003965" y="1168003"/>
                </a:lnTo>
                <a:lnTo>
                  <a:pt x="1009524" y="1158478"/>
                </a:lnTo>
                <a:lnTo>
                  <a:pt x="1015083" y="1149350"/>
                </a:lnTo>
                <a:lnTo>
                  <a:pt x="1025009" y="1129903"/>
                </a:lnTo>
                <a:lnTo>
                  <a:pt x="1034141" y="1111250"/>
                </a:lnTo>
                <a:lnTo>
                  <a:pt x="1049228" y="1078309"/>
                </a:lnTo>
                <a:lnTo>
                  <a:pt x="1087345" y="1068784"/>
                </a:lnTo>
                <a:lnTo>
                  <a:pt x="1085359" y="1060450"/>
                </a:lnTo>
                <a:lnTo>
                  <a:pt x="1082977" y="1053306"/>
                </a:lnTo>
                <a:lnTo>
                  <a:pt x="1080595" y="1046163"/>
                </a:lnTo>
                <a:lnTo>
                  <a:pt x="1077419" y="1040209"/>
                </a:lnTo>
                <a:lnTo>
                  <a:pt x="1074242" y="1034653"/>
                </a:lnTo>
                <a:lnTo>
                  <a:pt x="1071066" y="1029891"/>
                </a:lnTo>
                <a:lnTo>
                  <a:pt x="1067492" y="1025525"/>
                </a:lnTo>
                <a:lnTo>
                  <a:pt x="1063125" y="1020763"/>
                </a:lnTo>
                <a:lnTo>
                  <a:pt x="1055978" y="1012825"/>
                </a:lnTo>
                <a:lnTo>
                  <a:pt x="1048434" y="1004491"/>
                </a:lnTo>
                <a:lnTo>
                  <a:pt x="1045258" y="1000125"/>
                </a:lnTo>
                <a:lnTo>
                  <a:pt x="1042082" y="995363"/>
                </a:lnTo>
                <a:lnTo>
                  <a:pt x="1038905" y="989409"/>
                </a:lnTo>
                <a:lnTo>
                  <a:pt x="1036523" y="983456"/>
                </a:lnTo>
                <a:lnTo>
                  <a:pt x="1022229" y="830659"/>
                </a:lnTo>
                <a:lnTo>
                  <a:pt x="1021832" y="831056"/>
                </a:lnTo>
                <a:lnTo>
                  <a:pt x="1020641" y="831056"/>
                </a:lnTo>
                <a:lnTo>
                  <a:pt x="1016671" y="830659"/>
                </a:lnTo>
                <a:lnTo>
                  <a:pt x="1010715" y="829469"/>
                </a:lnTo>
                <a:lnTo>
                  <a:pt x="1003965" y="828278"/>
                </a:lnTo>
                <a:lnTo>
                  <a:pt x="990863" y="824309"/>
                </a:lnTo>
                <a:lnTo>
                  <a:pt x="985701" y="822325"/>
                </a:lnTo>
                <a:lnTo>
                  <a:pt x="982525" y="821134"/>
                </a:lnTo>
                <a:lnTo>
                  <a:pt x="978157" y="817959"/>
                </a:lnTo>
                <a:lnTo>
                  <a:pt x="973790" y="814388"/>
                </a:lnTo>
                <a:lnTo>
                  <a:pt x="969819" y="810419"/>
                </a:lnTo>
                <a:lnTo>
                  <a:pt x="966246" y="805656"/>
                </a:lnTo>
                <a:lnTo>
                  <a:pt x="962673" y="800497"/>
                </a:lnTo>
                <a:lnTo>
                  <a:pt x="959496" y="794941"/>
                </a:lnTo>
                <a:lnTo>
                  <a:pt x="956717" y="788988"/>
                </a:lnTo>
                <a:lnTo>
                  <a:pt x="953541" y="783034"/>
                </a:lnTo>
                <a:lnTo>
                  <a:pt x="951158" y="776684"/>
                </a:lnTo>
                <a:lnTo>
                  <a:pt x="948776" y="769541"/>
                </a:lnTo>
                <a:lnTo>
                  <a:pt x="944409" y="755253"/>
                </a:lnTo>
                <a:lnTo>
                  <a:pt x="941232" y="740172"/>
                </a:lnTo>
                <a:lnTo>
                  <a:pt x="938056" y="724694"/>
                </a:lnTo>
                <a:lnTo>
                  <a:pt x="935674" y="708819"/>
                </a:lnTo>
                <a:lnTo>
                  <a:pt x="934085" y="693341"/>
                </a:lnTo>
                <a:lnTo>
                  <a:pt x="932497" y="677466"/>
                </a:lnTo>
                <a:lnTo>
                  <a:pt x="931306" y="662781"/>
                </a:lnTo>
                <a:lnTo>
                  <a:pt x="929321" y="635000"/>
                </a:lnTo>
                <a:lnTo>
                  <a:pt x="926939" y="611981"/>
                </a:lnTo>
                <a:lnTo>
                  <a:pt x="926939" y="607616"/>
                </a:lnTo>
                <a:lnTo>
                  <a:pt x="927733" y="603250"/>
                </a:lnTo>
                <a:lnTo>
                  <a:pt x="929321" y="598884"/>
                </a:lnTo>
                <a:lnTo>
                  <a:pt x="931306" y="594519"/>
                </a:lnTo>
                <a:lnTo>
                  <a:pt x="935674" y="585391"/>
                </a:lnTo>
                <a:lnTo>
                  <a:pt x="940835" y="575866"/>
                </a:lnTo>
                <a:lnTo>
                  <a:pt x="943217" y="570706"/>
                </a:lnTo>
                <a:lnTo>
                  <a:pt x="945600" y="565150"/>
                </a:lnTo>
                <a:lnTo>
                  <a:pt x="947585" y="559594"/>
                </a:lnTo>
                <a:lnTo>
                  <a:pt x="949173" y="553641"/>
                </a:lnTo>
                <a:lnTo>
                  <a:pt x="950364" y="547291"/>
                </a:lnTo>
                <a:lnTo>
                  <a:pt x="950761" y="539750"/>
                </a:lnTo>
                <a:lnTo>
                  <a:pt x="950364" y="532606"/>
                </a:lnTo>
                <a:lnTo>
                  <a:pt x="949173" y="524669"/>
                </a:lnTo>
                <a:lnTo>
                  <a:pt x="944409" y="500856"/>
                </a:lnTo>
                <a:lnTo>
                  <a:pt x="940438" y="477441"/>
                </a:lnTo>
                <a:lnTo>
                  <a:pt x="937262" y="454422"/>
                </a:lnTo>
                <a:lnTo>
                  <a:pt x="934880" y="432197"/>
                </a:lnTo>
                <a:lnTo>
                  <a:pt x="933291" y="410766"/>
                </a:lnTo>
                <a:lnTo>
                  <a:pt x="932100" y="389334"/>
                </a:lnTo>
                <a:lnTo>
                  <a:pt x="931703" y="368300"/>
                </a:lnTo>
                <a:lnTo>
                  <a:pt x="932100" y="348059"/>
                </a:lnTo>
                <a:lnTo>
                  <a:pt x="932894" y="328613"/>
                </a:lnTo>
                <a:lnTo>
                  <a:pt x="934483" y="309563"/>
                </a:lnTo>
                <a:lnTo>
                  <a:pt x="936468" y="290909"/>
                </a:lnTo>
                <a:lnTo>
                  <a:pt x="939247" y="273447"/>
                </a:lnTo>
                <a:lnTo>
                  <a:pt x="942423" y="255984"/>
                </a:lnTo>
                <a:lnTo>
                  <a:pt x="946394" y="239713"/>
                </a:lnTo>
                <a:lnTo>
                  <a:pt x="950761" y="223441"/>
                </a:lnTo>
                <a:lnTo>
                  <a:pt x="956320" y="207566"/>
                </a:lnTo>
                <a:lnTo>
                  <a:pt x="961482" y="193278"/>
                </a:lnTo>
                <a:lnTo>
                  <a:pt x="967437" y="178991"/>
                </a:lnTo>
                <a:lnTo>
                  <a:pt x="973790" y="165497"/>
                </a:lnTo>
                <a:lnTo>
                  <a:pt x="980937" y="152400"/>
                </a:lnTo>
                <a:lnTo>
                  <a:pt x="988481" y="140494"/>
                </a:lnTo>
                <a:lnTo>
                  <a:pt x="996421" y="129381"/>
                </a:lnTo>
                <a:lnTo>
                  <a:pt x="1004362" y="118269"/>
                </a:lnTo>
                <a:lnTo>
                  <a:pt x="1013494" y="108347"/>
                </a:lnTo>
                <a:lnTo>
                  <a:pt x="1022229" y="99219"/>
                </a:lnTo>
                <a:lnTo>
                  <a:pt x="1031758" y="90091"/>
                </a:lnTo>
                <a:lnTo>
                  <a:pt x="1041685" y="82550"/>
                </a:lnTo>
                <a:lnTo>
                  <a:pt x="1051611" y="75406"/>
                </a:lnTo>
                <a:lnTo>
                  <a:pt x="1061934" y="68659"/>
                </a:lnTo>
                <a:lnTo>
                  <a:pt x="1073051" y="63103"/>
                </a:lnTo>
                <a:lnTo>
                  <a:pt x="1084168" y="58341"/>
                </a:lnTo>
                <a:lnTo>
                  <a:pt x="1095683" y="53975"/>
                </a:lnTo>
                <a:lnTo>
                  <a:pt x="1112358" y="47228"/>
                </a:lnTo>
                <a:lnTo>
                  <a:pt x="1131019" y="40084"/>
                </a:lnTo>
                <a:lnTo>
                  <a:pt x="1150872" y="32544"/>
                </a:lnTo>
                <a:lnTo>
                  <a:pt x="1171915" y="25400"/>
                </a:lnTo>
                <a:lnTo>
                  <a:pt x="1194547" y="18653"/>
                </a:lnTo>
                <a:lnTo>
                  <a:pt x="1206458" y="15875"/>
                </a:lnTo>
                <a:lnTo>
                  <a:pt x="1218369" y="12303"/>
                </a:lnTo>
                <a:lnTo>
                  <a:pt x="1230281" y="9525"/>
                </a:lnTo>
                <a:lnTo>
                  <a:pt x="1242986" y="7144"/>
                </a:lnTo>
                <a:lnTo>
                  <a:pt x="1255294" y="5159"/>
                </a:lnTo>
                <a:lnTo>
                  <a:pt x="1268397" y="3175"/>
                </a:lnTo>
                <a:lnTo>
                  <a:pt x="1281102" y="1588"/>
                </a:lnTo>
                <a:lnTo>
                  <a:pt x="1294602" y="794"/>
                </a:lnTo>
                <a:lnTo>
                  <a:pt x="1307704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8" name="团队"/>
          <p:cNvSpPr/>
          <p:nvPr/>
        </p:nvSpPr>
        <p:spPr bwMode="auto">
          <a:xfrm>
            <a:off x="7225665" y="4889500"/>
            <a:ext cx="554990" cy="393065"/>
          </a:xfrm>
          <a:custGeom>
            <a:avLst/>
            <a:gdLst/>
            <a:ahLst/>
            <a:cxnLst/>
            <a:rect l="0" t="0" r="r" b="b"/>
            <a:pathLst>
              <a:path w="2608263" h="1778000">
                <a:moveTo>
                  <a:pt x="1956693" y="381000"/>
                </a:moveTo>
                <a:lnTo>
                  <a:pt x="1966217" y="381397"/>
                </a:lnTo>
                <a:lnTo>
                  <a:pt x="1975740" y="382192"/>
                </a:lnTo>
                <a:lnTo>
                  <a:pt x="1986057" y="382986"/>
                </a:lnTo>
                <a:lnTo>
                  <a:pt x="1995581" y="384575"/>
                </a:lnTo>
                <a:lnTo>
                  <a:pt x="2005501" y="386562"/>
                </a:lnTo>
                <a:lnTo>
                  <a:pt x="2015819" y="388548"/>
                </a:lnTo>
                <a:lnTo>
                  <a:pt x="2025739" y="391726"/>
                </a:lnTo>
                <a:lnTo>
                  <a:pt x="2035263" y="394904"/>
                </a:lnTo>
                <a:lnTo>
                  <a:pt x="2045580" y="398876"/>
                </a:lnTo>
                <a:lnTo>
                  <a:pt x="2055500" y="403246"/>
                </a:lnTo>
                <a:lnTo>
                  <a:pt x="2065421" y="408807"/>
                </a:lnTo>
                <a:lnTo>
                  <a:pt x="2075738" y="414766"/>
                </a:lnTo>
                <a:lnTo>
                  <a:pt x="2101927" y="438998"/>
                </a:lnTo>
                <a:lnTo>
                  <a:pt x="2143990" y="446149"/>
                </a:lnTo>
                <a:lnTo>
                  <a:pt x="2147958" y="448929"/>
                </a:lnTo>
                <a:lnTo>
                  <a:pt x="2151926" y="452107"/>
                </a:lnTo>
                <a:lnTo>
                  <a:pt x="2155497" y="455683"/>
                </a:lnTo>
                <a:lnTo>
                  <a:pt x="2158672" y="459655"/>
                </a:lnTo>
                <a:lnTo>
                  <a:pt x="2161847" y="464025"/>
                </a:lnTo>
                <a:lnTo>
                  <a:pt x="2164624" y="468395"/>
                </a:lnTo>
                <a:lnTo>
                  <a:pt x="2169783" y="477531"/>
                </a:lnTo>
                <a:lnTo>
                  <a:pt x="2173751" y="485874"/>
                </a:lnTo>
                <a:lnTo>
                  <a:pt x="2176529" y="493024"/>
                </a:lnTo>
                <a:lnTo>
                  <a:pt x="2179306" y="499380"/>
                </a:lnTo>
                <a:lnTo>
                  <a:pt x="2182878" y="516064"/>
                </a:lnTo>
                <a:lnTo>
                  <a:pt x="2186052" y="532749"/>
                </a:lnTo>
                <a:lnTo>
                  <a:pt x="2188036" y="549433"/>
                </a:lnTo>
                <a:lnTo>
                  <a:pt x="2189623" y="565720"/>
                </a:lnTo>
                <a:lnTo>
                  <a:pt x="2190417" y="582008"/>
                </a:lnTo>
                <a:lnTo>
                  <a:pt x="2190814" y="598692"/>
                </a:lnTo>
                <a:lnTo>
                  <a:pt x="2190814" y="615376"/>
                </a:lnTo>
                <a:lnTo>
                  <a:pt x="2190417" y="632855"/>
                </a:lnTo>
                <a:lnTo>
                  <a:pt x="2190020" y="642389"/>
                </a:lnTo>
                <a:lnTo>
                  <a:pt x="2188830" y="656293"/>
                </a:lnTo>
                <a:lnTo>
                  <a:pt x="2185259" y="692840"/>
                </a:lnTo>
                <a:lnTo>
                  <a:pt x="2183671" y="711908"/>
                </a:lnTo>
                <a:lnTo>
                  <a:pt x="2182878" y="730578"/>
                </a:lnTo>
                <a:lnTo>
                  <a:pt x="2182084" y="746468"/>
                </a:lnTo>
                <a:lnTo>
                  <a:pt x="2182481" y="753221"/>
                </a:lnTo>
                <a:lnTo>
                  <a:pt x="2182878" y="758386"/>
                </a:lnTo>
                <a:lnTo>
                  <a:pt x="2183671" y="765139"/>
                </a:lnTo>
                <a:lnTo>
                  <a:pt x="2184862" y="771098"/>
                </a:lnTo>
                <a:lnTo>
                  <a:pt x="2186449" y="775865"/>
                </a:lnTo>
                <a:lnTo>
                  <a:pt x="2188433" y="779837"/>
                </a:lnTo>
                <a:lnTo>
                  <a:pt x="2192798" y="787782"/>
                </a:lnTo>
                <a:lnTo>
                  <a:pt x="2195179" y="792152"/>
                </a:lnTo>
                <a:lnTo>
                  <a:pt x="2198353" y="798508"/>
                </a:lnTo>
                <a:lnTo>
                  <a:pt x="2200734" y="804069"/>
                </a:lnTo>
                <a:lnTo>
                  <a:pt x="2202719" y="810028"/>
                </a:lnTo>
                <a:lnTo>
                  <a:pt x="2204306" y="815987"/>
                </a:lnTo>
                <a:lnTo>
                  <a:pt x="2205496" y="822343"/>
                </a:lnTo>
                <a:lnTo>
                  <a:pt x="2206687" y="829096"/>
                </a:lnTo>
                <a:lnTo>
                  <a:pt x="2207480" y="835452"/>
                </a:lnTo>
                <a:lnTo>
                  <a:pt x="2207877" y="842205"/>
                </a:lnTo>
                <a:lnTo>
                  <a:pt x="2207877" y="848561"/>
                </a:lnTo>
                <a:lnTo>
                  <a:pt x="2207480" y="862465"/>
                </a:lnTo>
                <a:lnTo>
                  <a:pt x="2206290" y="875177"/>
                </a:lnTo>
                <a:lnTo>
                  <a:pt x="2204306" y="887889"/>
                </a:lnTo>
                <a:lnTo>
                  <a:pt x="2202321" y="899806"/>
                </a:lnTo>
                <a:lnTo>
                  <a:pt x="2199544" y="913312"/>
                </a:lnTo>
                <a:lnTo>
                  <a:pt x="2197560" y="920463"/>
                </a:lnTo>
                <a:lnTo>
                  <a:pt x="2195179" y="927613"/>
                </a:lnTo>
                <a:lnTo>
                  <a:pt x="2192798" y="934367"/>
                </a:lnTo>
                <a:lnTo>
                  <a:pt x="2190020" y="941517"/>
                </a:lnTo>
                <a:lnTo>
                  <a:pt x="2186846" y="947873"/>
                </a:lnTo>
                <a:lnTo>
                  <a:pt x="2183275" y="953037"/>
                </a:lnTo>
                <a:lnTo>
                  <a:pt x="2181291" y="955818"/>
                </a:lnTo>
                <a:lnTo>
                  <a:pt x="2178909" y="958201"/>
                </a:lnTo>
                <a:lnTo>
                  <a:pt x="2176132" y="960188"/>
                </a:lnTo>
                <a:lnTo>
                  <a:pt x="2173354" y="961777"/>
                </a:lnTo>
                <a:lnTo>
                  <a:pt x="2167799" y="965749"/>
                </a:lnTo>
                <a:lnTo>
                  <a:pt x="2162243" y="968530"/>
                </a:lnTo>
                <a:lnTo>
                  <a:pt x="2156291" y="971708"/>
                </a:lnTo>
                <a:lnTo>
                  <a:pt x="2151133" y="975283"/>
                </a:lnTo>
                <a:lnTo>
                  <a:pt x="2147958" y="977269"/>
                </a:lnTo>
                <a:lnTo>
                  <a:pt x="2145974" y="979653"/>
                </a:lnTo>
                <a:lnTo>
                  <a:pt x="2143593" y="982434"/>
                </a:lnTo>
                <a:lnTo>
                  <a:pt x="2142006" y="985612"/>
                </a:lnTo>
                <a:lnTo>
                  <a:pt x="2139625" y="990379"/>
                </a:lnTo>
                <a:lnTo>
                  <a:pt x="2137641" y="995543"/>
                </a:lnTo>
                <a:lnTo>
                  <a:pt x="2136450" y="1000707"/>
                </a:lnTo>
                <a:lnTo>
                  <a:pt x="2135260" y="1005871"/>
                </a:lnTo>
                <a:lnTo>
                  <a:pt x="2134466" y="1011433"/>
                </a:lnTo>
                <a:lnTo>
                  <a:pt x="2133673" y="1016597"/>
                </a:lnTo>
                <a:lnTo>
                  <a:pt x="2132879" y="1028514"/>
                </a:lnTo>
                <a:lnTo>
                  <a:pt x="2132085" y="1039637"/>
                </a:lnTo>
                <a:lnTo>
                  <a:pt x="2131292" y="1051158"/>
                </a:lnTo>
                <a:lnTo>
                  <a:pt x="2130895" y="1056719"/>
                </a:lnTo>
                <a:lnTo>
                  <a:pt x="2130101" y="1061883"/>
                </a:lnTo>
                <a:lnTo>
                  <a:pt x="2128911" y="1067445"/>
                </a:lnTo>
                <a:lnTo>
                  <a:pt x="2127721" y="1072212"/>
                </a:lnTo>
                <a:lnTo>
                  <a:pt x="2125736" y="1078170"/>
                </a:lnTo>
                <a:lnTo>
                  <a:pt x="2123355" y="1082937"/>
                </a:lnTo>
                <a:lnTo>
                  <a:pt x="2120578" y="1087307"/>
                </a:lnTo>
                <a:lnTo>
                  <a:pt x="2117800" y="1091280"/>
                </a:lnTo>
                <a:lnTo>
                  <a:pt x="2112245" y="1098430"/>
                </a:lnTo>
                <a:lnTo>
                  <a:pt x="2106293" y="1105183"/>
                </a:lnTo>
                <a:lnTo>
                  <a:pt x="2103515" y="1109156"/>
                </a:lnTo>
                <a:lnTo>
                  <a:pt x="2101134" y="1112731"/>
                </a:lnTo>
                <a:lnTo>
                  <a:pt x="2098356" y="1116703"/>
                </a:lnTo>
                <a:lnTo>
                  <a:pt x="2096372" y="1121470"/>
                </a:lnTo>
                <a:lnTo>
                  <a:pt x="2093991" y="1126237"/>
                </a:lnTo>
                <a:lnTo>
                  <a:pt x="2092801" y="1131799"/>
                </a:lnTo>
                <a:lnTo>
                  <a:pt x="2091610" y="1138155"/>
                </a:lnTo>
                <a:lnTo>
                  <a:pt x="2090817" y="1145305"/>
                </a:lnTo>
                <a:lnTo>
                  <a:pt x="2127721" y="1150470"/>
                </a:lnTo>
                <a:lnTo>
                  <a:pt x="2138435" y="1173907"/>
                </a:lnTo>
                <a:lnTo>
                  <a:pt x="2144783" y="1187016"/>
                </a:lnTo>
                <a:lnTo>
                  <a:pt x="2152323" y="1201317"/>
                </a:lnTo>
                <a:lnTo>
                  <a:pt x="2159863" y="1214426"/>
                </a:lnTo>
                <a:lnTo>
                  <a:pt x="2163831" y="1220782"/>
                </a:lnTo>
                <a:lnTo>
                  <a:pt x="2167799" y="1226741"/>
                </a:lnTo>
                <a:lnTo>
                  <a:pt x="2171767" y="1231905"/>
                </a:lnTo>
                <a:lnTo>
                  <a:pt x="2175735" y="1236672"/>
                </a:lnTo>
                <a:lnTo>
                  <a:pt x="2180497" y="1240645"/>
                </a:lnTo>
                <a:lnTo>
                  <a:pt x="2184862" y="1243823"/>
                </a:lnTo>
                <a:lnTo>
                  <a:pt x="2241606" y="1259713"/>
                </a:lnTo>
                <a:lnTo>
                  <a:pt x="2293192" y="1281164"/>
                </a:lnTo>
                <a:lnTo>
                  <a:pt x="2345572" y="1303807"/>
                </a:lnTo>
                <a:lnTo>
                  <a:pt x="2397951" y="1326053"/>
                </a:lnTo>
                <a:lnTo>
                  <a:pt x="2449140" y="1347902"/>
                </a:lnTo>
                <a:lnTo>
                  <a:pt x="2461045" y="1352669"/>
                </a:lnTo>
                <a:lnTo>
                  <a:pt x="2472552" y="1356641"/>
                </a:lnTo>
                <a:lnTo>
                  <a:pt x="2496361" y="1365381"/>
                </a:lnTo>
                <a:lnTo>
                  <a:pt x="2519773" y="1373723"/>
                </a:lnTo>
                <a:lnTo>
                  <a:pt x="2530884" y="1378093"/>
                </a:lnTo>
                <a:lnTo>
                  <a:pt x="2541995" y="1382860"/>
                </a:lnTo>
                <a:lnTo>
                  <a:pt x="2552312" y="1388421"/>
                </a:lnTo>
                <a:lnTo>
                  <a:pt x="2562233" y="1394380"/>
                </a:lnTo>
                <a:lnTo>
                  <a:pt x="2566597" y="1397558"/>
                </a:lnTo>
                <a:lnTo>
                  <a:pt x="2571756" y="1400736"/>
                </a:lnTo>
                <a:lnTo>
                  <a:pt x="2576121" y="1404311"/>
                </a:lnTo>
                <a:lnTo>
                  <a:pt x="2580089" y="1407886"/>
                </a:lnTo>
                <a:lnTo>
                  <a:pt x="2584057" y="1411859"/>
                </a:lnTo>
                <a:lnTo>
                  <a:pt x="2587629" y="1416228"/>
                </a:lnTo>
                <a:lnTo>
                  <a:pt x="2591200" y="1420598"/>
                </a:lnTo>
                <a:lnTo>
                  <a:pt x="2594375" y="1425365"/>
                </a:lnTo>
                <a:lnTo>
                  <a:pt x="2597946" y="1430132"/>
                </a:lnTo>
                <a:lnTo>
                  <a:pt x="2600723" y="1435296"/>
                </a:lnTo>
                <a:lnTo>
                  <a:pt x="2603105" y="1440858"/>
                </a:lnTo>
                <a:lnTo>
                  <a:pt x="2605089" y="1446817"/>
                </a:lnTo>
                <a:lnTo>
                  <a:pt x="2605485" y="1465487"/>
                </a:lnTo>
                <a:lnTo>
                  <a:pt x="2605882" y="1488528"/>
                </a:lnTo>
                <a:lnTo>
                  <a:pt x="2607073" y="1542951"/>
                </a:lnTo>
                <a:lnTo>
                  <a:pt x="2608263" y="1599757"/>
                </a:lnTo>
                <a:lnTo>
                  <a:pt x="2608263" y="1625975"/>
                </a:lnTo>
                <a:lnTo>
                  <a:pt x="2608263" y="1649413"/>
                </a:lnTo>
                <a:lnTo>
                  <a:pt x="2308271" y="1649413"/>
                </a:lnTo>
                <a:lnTo>
                  <a:pt x="2307081" y="1594196"/>
                </a:lnTo>
                <a:lnTo>
                  <a:pt x="2305493" y="1538581"/>
                </a:lnTo>
                <a:lnTo>
                  <a:pt x="2305097" y="1494486"/>
                </a:lnTo>
                <a:lnTo>
                  <a:pt x="2305097" y="1482172"/>
                </a:lnTo>
                <a:lnTo>
                  <a:pt x="2301129" y="1470651"/>
                </a:lnTo>
                <a:lnTo>
                  <a:pt x="2297557" y="1461117"/>
                </a:lnTo>
                <a:lnTo>
                  <a:pt x="2293986" y="1451981"/>
                </a:lnTo>
                <a:lnTo>
                  <a:pt x="2289224" y="1443241"/>
                </a:lnTo>
                <a:lnTo>
                  <a:pt x="2284859" y="1434899"/>
                </a:lnTo>
                <a:lnTo>
                  <a:pt x="2280097" y="1426954"/>
                </a:lnTo>
                <a:lnTo>
                  <a:pt x="2275335" y="1419406"/>
                </a:lnTo>
                <a:lnTo>
                  <a:pt x="2270177" y="1411859"/>
                </a:lnTo>
                <a:lnTo>
                  <a:pt x="2264621" y="1405106"/>
                </a:lnTo>
                <a:lnTo>
                  <a:pt x="2258669" y="1398352"/>
                </a:lnTo>
                <a:lnTo>
                  <a:pt x="2252717" y="1391996"/>
                </a:lnTo>
                <a:lnTo>
                  <a:pt x="2246765" y="1386435"/>
                </a:lnTo>
                <a:lnTo>
                  <a:pt x="2240416" y="1380079"/>
                </a:lnTo>
                <a:lnTo>
                  <a:pt x="2234067" y="1374915"/>
                </a:lnTo>
                <a:lnTo>
                  <a:pt x="2226924" y="1369750"/>
                </a:lnTo>
                <a:lnTo>
                  <a:pt x="2220178" y="1364983"/>
                </a:lnTo>
                <a:lnTo>
                  <a:pt x="2213433" y="1360217"/>
                </a:lnTo>
                <a:lnTo>
                  <a:pt x="2206290" y="1355450"/>
                </a:lnTo>
                <a:lnTo>
                  <a:pt x="2198750" y="1351080"/>
                </a:lnTo>
                <a:lnTo>
                  <a:pt x="2184465" y="1343532"/>
                </a:lnTo>
                <a:lnTo>
                  <a:pt x="2169386" y="1336382"/>
                </a:lnTo>
                <a:lnTo>
                  <a:pt x="2154307" y="1330026"/>
                </a:lnTo>
                <a:lnTo>
                  <a:pt x="2139228" y="1323670"/>
                </a:lnTo>
                <a:lnTo>
                  <a:pt x="2124546" y="1318108"/>
                </a:lnTo>
                <a:lnTo>
                  <a:pt x="2095578" y="1307780"/>
                </a:lnTo>
                <a:lnTo>
                  <a:pt x="2067405" y="1297849"/>
                </a:lnTo>
                <a:lnTo>
                  <a:pt x="2053913" y="1293082"/>
                </a:lnTo>
                <a:lnTo>
                  <a:pt x="2041215" y="1287917"/>
                </a:lnTo>
                <a:lnTo>
                  <a:pt x="1985264" y="1263685"/>
                </a:lnTo>
                <a:lnTo>
                  <a:pt x="1926932" y="1239056"/>
                </a:lnTo>
                <a:lnTo>
                  <a:pt x="1840427" y="1202112"/>
                </a:lnTo>
                <a:lnTo>
                  <a:pt x="1797571" y="1183441"/>
                </a:lnTo>
                <a:lnTo>
                  <a:pt x="1755111" y="1166359"/>
                </a:lnTo>
                <a:lnTo>
                  <a:pt x="1762651" y="1150470"/>
                </a:lnTo>
                <a:lnTo>
                  <a:pt x="1790031" y="1143716"/>
                </a:lnTo>
                <a:lnTo>
                  <a:pt x="1788047" y="1138155"/>
                </a:lnTo>
                <a:lnTo>
                  <a:pt x="1786460" y="1132196"/>
                </a:lnTo>
                <a:lnTo>
                  <a:pt x="1784873" y="1127429"/>
                </a:lnTo>
                <a:lnTo>
                  <a:pt x="1782492" y="1123457"/>
                </a:lnTo>
                <a:lnTo>
                  <a:pt x="1780111" y="1119484"/>
                </a:lnTo>
                <a:lnTo>
                  <a:pt x="1777730" y="1115909"/>
                </a:lnTo>
                <a:lnTo>
                  <a:pt x="1772571" y="1109950"/>
                </a:lnTo>
                <a:lnTo>
                  <a:pt x="1767413" y="1103594"/>
                </a:lnTo>
                <a:lnTo>
                  <a:pt x="1762254" y="1097636"/>
                </a:lnTo>
                <a:lnTo>
                  <a:pt x="1759476" y="1094458"/>
                </a:lnTo>
                <a:lnTo>
                  <a:pt x="1757095" y="1091280"/>
                </a:lnTo>
                <a:lnTo>
                  <a:pt x="1755111" y="1087307"/>
                </a:lnTo>
                <a:lnTo>
                  <a:pt x="1753524" y="1082937"/>
                </a:lnTo>
                <a:lnTo>
                  <a:pt x="1743207" y="973694"/>
                </a:lnTo>
                <a:lnTo>
                  <a:pt x="1743207" y="974091"/>
                </a:lnTo>
                <a:lnTo>
                  <a:pt x="1742413" y="974091"/>
                </a:lnTo>
                <a:lnTo>
                  <a:pt x="1739636" y="973694"/>
                </a:lnTo>
                <a:lnTo>
                  <a:pt x="1730112" y="972105"/>
                </a:lnTo>
                <a:lnTo>
                  <a:pt x="1720985" y="969324"/>
                </a:lnTo>
                <a:lnTo>
                  <a:pt x="1717414" y="968133"/>
                </a:lnTo>
                <a:lnTo>
                  <a:pt x="1715033" y="967338"/>
                </a:lnTo>
                <a:lnTo>
                  <a:pt x="1711065" y="963763"/>
                </a:lnTo>
                <a:lnTo>
                  <a:pt x="1707097" y="960188"/>
                </a:lnTo>
                <a:lnTo>
                  <a:pt x="1703129" y="955818"/>
                </a:lnTo>
                <a:lnTo>
                  <a:pt x="1699954" y="950654"/>
                </a:lnTo>
                <a:lnTo>
                  <a:pt x="1697177" y="945490"/>
                </a:lnTo>
                <a:lnTo>
                  <a:pt x="1694399" y="939531"/>
                </a:lnTo>
                <a:lnTo>
                  <a:pt x="1692018" y="932778"/>
                </a:lnTo>
                <a:lnTo>
                  <a:pt x="1689637" y="926422"/>
                </a:lnTo>
                <a:lnTo>
                  <a:pt x="1688050" y="919668"/>
                </a:lnTo>
                <a:lnTo>
                  <a:pt x="1686066" y="912518"/>
                </a:lnTo>
                <a:lnTo>
                  <a:pt x="1683288" y="897423"/>
                </a:lnTo>
                <a:lnTo>
                  <a:pt x="1681304" y="882327"/>
                </a:lnTo>
                <a:lnTo>
                  <a:pt x="1679717" y="867232"/>
                </a:lnTo>
                <a:lnTo>
                  <a:pt x="1684875" y="862465"/>
                </a:lnTo>
                <a:lnTo>
                  <a:pt x="1689637" y="857698"/>
                </a:lnTo>
                <a:lnTo>
                  <a:pt x="1694796" y="851739"/>
                </a:lnTo>
                <a:lnTo>
                  <a:pt x="1699161" y="845780"/>
                </a:lnTo>
                <a:lnTo>
                  <a:pt x="1703525" y="839424"/>
                </a:lnTo>
                <a:lnTo>
                  <a:pt x="1707891" y="832671"/>
                </a:lnTo>
                <a:lnTo>
                  <a:pt x="1711462" y="825918"/>
                </a:lnTo>
                <a:lnTo>
                  <a:pt x="1715033" y="818767"/>
                </a:lnTo>
                <a:lnTo>
                  <a:pt x="1718208" y="811617"/>
                </a:lnTo>
                <a:lnTo>
                  <a:pt x="1720985" y="804466"/>
                </a:lnTo>
                <a:lnTo>
                  <a:pt x="1726144" y="790166"/>
                </a:lnTo>
                <a:lnTo>
                  <a:pt x="1730509" y="776262"/>
                </a:lnTo>
                <a:lnTo>
                  <a:pt x="1734080" y="762755"/>
                </a:lnTo>
                <a:lnTo>
                  <a:pt x="1736858" y="750838"/>
                </a:lnTo>
                <a:lnTo>
                  <a:pt x="1738842" y="740510"/>
                </a:lnTo>
                <a:lnTo>
                  <a:pt x="1742413" y="720647"/>
                </a:lnTo>
                <a:lnTo>
                  <a:pt x="1743604" y="709524"/>
                </a:lnTo>
                <a:lnTo>
                  <a:pt x="1745191" y="698798"/>
                </a:lnTo>
                <a:lnTo>
                  <a:pt x="1746381" y="687278"/>
                </a:lnTo>
                <a:lnTo>
                  <a:pt x="1747175" y="675361"/>
                </a:lnTo>
                <a:lnTo>
                  <a:pt x="1747572" y="663443"/>
                </a:lnTo>
                <a:lnTo>
                  <a:pt x="1747572" y="651129"/>
                </a:lnTo>
                <a:lnTo>
                  <a:pt x="1747175" y="638814"/>
                </a:lnTo>
                <a:lnTo>
                  <a:pt x="1746381" y="626102"/>
                </a:lnTo>
                <a:lnTo>
                  <a:pt x="1744794" y="613787"/>
                </a:lnTo>
                <a:lnTo>
                  <a:pt x="1742810" y="601473"/>
                </a:lnTo>
                <a:lnTo>
                  <a:pt x="1740033" y="589158"/>
                </a:lnTo>
                <a:lnTo>
                  <a:pt x="1736461" y="576843"/>
                </a:lnTo>
                <a:lnTo>
                  <a:pt x="1732096" y="564529"/>
                </a:lnTo>
                <a:lnTo>
                  <a:pt x="1726937" y="553008"/>
                </a:lnTo>
                <a:lnTo>
                  <a:pt x="1723366" y="546255"/>
                </a:lnTo>
                <a:lnTo>
                  <a:pt x="1720192" y="539899"/>
                </a:lnTo>
                <a:lnTo>
                  <a:pt x="1715033" y="530365"/>
                </a:lnTo>
                <a:lnTo>
                  <a:pt x="1712652" y="526393"/>
                </a:lnTo>
                <a:lnTo>
                  <a:pt x="1711859" y="521229"/>
                </a:lnTo>
                <a:lnTo>
                  <a:pt x="1711859" y="516064"/>
                </a:lnTo>
                <a:lnTo>
                  <a:pt x="1711462" y="509708"/>
                </a:lnTo>
                <a:lnTo>
                  <a:pt x="1712255" y="493421"/>
                </a:lnTo>
                <a:lnTo>
                  <a:pt x="1716223" y="486271"/>
                </a:lnTo>
                <a:lnTo>
                  <a:pt x="1720192" y="479915"/>
                </a:lnTo>
                <a:lnTo>
                  <a:pt x="1724557" y="473559"/>
                </a:lnTo>
                <a:lnTo>
                  <a:pt x="1728922" y="467600"/>
                </a:lnTo>
                <a:lnTo>
                  <a:pt x="1734080" y="462039"/>
                </a:lnTo>
                <a:lnTo>
                  <a:pt x="1738842" y="456477"/>
                </a:lnTo>
                <a:lnTo>
                  <a:pt x="1743604" y="451313"/>
                </a:lnTo>
                <a:lnTo>
                  <a:pt x="1748762" y="446546"/>
                </a:lnTo>
                <a:lnTo>
                  <a:pt x="1754318" y="442176"/>
                </a:lnTo>
                <a:lnTo>
                  <a:pt x="1759476" y="438204"/>
                </a:lnTo>
                <a:lnTo>
                  <a:pt x="1765429" y="434231"/>
                </a:lnTo>
                <a:lnTo>
                  <a:pt x="1771381" y="430259"/>
                </a:lnTo>
                <a:lnTo>
                  <a:pt x="1776936" y="427081"/>
                </a:lnTo>
                <a:lnTo>
                  <a:pt x="1782888" y="424300"/>
                </a:lnTo>
                <a:lnTo>
                  <a:pt x="1789634" y="421917"/>
                </a:lnTo>
                <a:lnTo>
                  <a:pt x="1795587" y="419533"/>
                </a:lnTo>
                <a:lnTo>
                  <a:pt x="1820983" y="409999"/>
                </a:lnTo>
                <a:lnTo>
                  <a:pt x="1834871" y="404438"/>
                </a:lnTo>
                <a:lnTo>
                  <a:pt x="1849950" y="399273"/>
                </a:lnTo>
                <a:lnTo>
                  <a:pt x="1865823" y="394506"/>
                </a:lnTo>
                <a:lnTo>
                  <a:pt x="1882886" y="390137"/>
                </a:lnTo>
                <a:lnTo>
                  <a:pt x="1900742" y="386562"/>
                </a:lnTo>
                <a:lnTo>
                  <a:pt x="1909472" y="384973"/>
                </a:lnTo>
                <a:lnTo>
                  <a:pt x="1918599" y="383384"/>
                </a:lnTo>
                <a:lnTo>
                  <a:pt x="1927726" y="382589"/>
                </a:lnTo>
                <a:lnTo>
                  <a:pt x="1937249" y="381795"/>
                </a:lnTo>
                <a:lnTo>
                  <a:pt x="1946773" y="381397"/>
                </a:lnTo>
                <a:lnTo>
                  <a:pt x="1956693" y="381000"/>
                </a:lnTo>
                <a:close/>
                <a:moveTo>
                  <a:pt x="674585" y="381000"/>
                </a:moveTo>
                <a:lnTo>
                  <a:pt x="684505" y="381397"/>
                </a:lnTo>
                <a:lnTo>
                  <a:pt x="694029" y="382192"/>
                </a:lnTo>
                <a:lnTo>
                  <a:pt x="703552" y="382986"/>
                </a:lnTo>
                <a:lnTo>
                  <a:pt x="713870" y="384575"/>
                </a:lnTo>
                <a:lnTo>
                  <a:pt x="723790" y="386562"/>
                </a:lnTo>
                <a:lnTo>
                  <a:pt x="733710" y="388548"/>
                </a:lnTo>
                <a:lnTo>
                  <a:pt x="743631" y="391726"/>
                </a:lnTo>
                <a:lnTo>
                  <a:pt x="753551" y="394904"/>
                </a:lnTo>
                <a:lnTo>
                  <a:pt x="763868" y="398876"/>
                </a:lnTo>
                <a:lnTo>
                  <a:pt x="773789" y="403246"/>
                </a:lnTo>
                <a:lnTo>
                  <a:pt x="783709" y="408807"/>
                </a:lnTo>
                <a:lnTo>
                  <a:pt x="793629" y="414766"/>
                </a:lnTo>
                <a:lnTo>
                  <a:pt x="820216" y="438998"/>
                </a:lnTo>
                <a:lnTo>
                  <a:pt x="861088" y="446149"/>
                </a:lnTo>
                <a:lnTo>
                  <a:pt x="863866" y="468792"/>
                </a:lnTo>
                <a:lnTo>
                  <a:pt x="867040" y="491832"/>
                </a:lnTo>
                <a:lnTo>
                  <a:pt x="871008" y="514873"/>
                </a:lnTo>
                <a:lnTo>
                  <a:pt x="876167" y="539105"/>
                </a:lnTo>
                <a:lnTo>
                  <a:pt x="871405" y="548241"/>
                </a:lnTo>
                <a:lnTo>
                  <a:pt x="868231" y="554200"/>
                </a:lnTo>
                <a:lnTo>
                  <a:pt x="864659" y="560556"/>
                </a:lnTo>
                <a:lnTo>
                  <a:pt x="861088" y="568501"/>
                </a:lnTo>
                <a:lnTo>
                  <a:pt x="858310" y="577241"/>
                </a:lnTo>
                <a:lnTo>
                  <a:pt x="855533" y="586377"/>
                </a:lnTo>
                <a:lnTo>
                  <a:pt x="854342" y="591144"/>
                </a:lnTo>
                <a:lnTo>
                  <a:pt x="853548" y="596309"/>
                </a:lnTo>
                <a:lnTo>
                  <a:pt x="853152" y="602267"/>
                </a:lnTo>
                <a:lnTo>
                  <a:pt x="852755" y="607431"/>
                </a:lnTo>
                <a:lnTo>
                  <a:pt x="852755" y="613390"/>
                </a:lnTo>
                <a:lnTo>
                  <a:pt x="853152" y="619349"/>
                </a:lnTo>
                <a:lnTo>
                  <a:pt x="854739" y="642786"/>
                </a:lnTo>
                <a:lnTo>
                  <a:pt x="856723" y="670991"/>
                </a:lnTo>
                <a:lnTo>
                  <a:pt x="857913" y="686087"/>
                </a:lnTo>
                <a:lnTo>
                  <a:pt x="859501" y="700785"/>
                </a:lnTo>
                <a:lnTo>
                  <a:pt x="861485" y="716675"/>
                </a:lnTo>
                <a:lnTo>
                  <a:pt x="863469" y="732167"/>
                </a:lnTo>
                <a:lnTo>
                  <a:pt x="866247" y="748057"/>
                </a:lnTo>
                <a:lnTo>
                  <a:pt x="869818" y="763153"/>
                </a:lnTo>
                <a:lnTo>
                  <a:pt x="873786" y="779043"/>
                </a:lnTo>
                <a:lnTo>
                  <a:pt x="878548" y="793741"/>
                </a:lnTo>
                <a:lnTo>
                  <a:pt x="883706" y="808439"/>
                </a:lnTo>
                <a:lnTo>
                  <a:pt x="886881" y="815589"/>
                </a:lnTo>
                <a:lnTo>
                  <a:pt x="890055" y="822343"/>
                </a:lnTo>
                <a:lnTo>
                  <a:pt x="893230" y="829493"/>
                </a:lnTo>
                <a:lnTo>
                  <a:pt x="896801" y="835849"/>
                </a:lnTo>
                <a:lnTo>
                  <a:pt x="901166" y="842205"/>
                </a:lnTo>
                <a:lnTo>
                  <a:pt x="905134" y="848561"/>
                </a:lnTo>
                <a:lnTo>
                  <a:pt x="909896" y="854520"/>
                </a:lnTo>
                <a:lnTo>
                  <a:pt x="914261" y="860081"/>
                </a:lnTo>
                <a:lnTo>
                  <a:pt x="919420" y="865643"/>
                </a:lnTo>
                <a:lnTo>
                  <a:pt x="924578" y="870807"/>
                </a:lnTo>
                <a:lnTo>
                  <a:pt x="922594" y="885902"/>
                </a:lnTo>
                <a:lnTo>
                  <a:pt x="920213" y="899806"/>
                </a:lnTo>
                <a:lnTo>
                  <a:pt x="917436" y="913312"/>
                </a:lnTo>
                <a:lnTo>
                  <a:pt x="915451" y="920463"/>
                </a:lnTo>
                <a:lnTo>
                  <a:pt x="913467" y="927613"/>
                </a:lnTo>
                <a:lnTo>
                  <a:pt x="911087" y="934367"/>
                </a:lnTo>
                <a:lnTo>
                  <a:pt x="908309" y="941517"/>
                </a:lnTo>
                <a:lnTo>
                  <a:pt x="905134" y="947873"/>
                </a:lnTo>
                <a:lnTo>
                  <a:pt x="901563" y="953037"/>
                </a:lnTo>
                <a:lnTo>
                  <a:pt x="899182" y="955818"/>
                </a:lnTo>
                <a:lnTo>
                  <a:pt x="896801" y="958201"/>
                </a:lnTo>
                <a:lnTo>
                  <a:pt x="894420" y="960188"/>
                </a:lnTo>
                <a:lnTo>
                  <a:pt x="891643" y="961777"/>
                </a:lnTo>
                <a:lnTo>
                  <a:pt x="886087" y="965749"/>
                </a:lnTo>
                <a:lnTo>
                  <a:pt x="880532" y="968530"/>
                </a:lnTo>
                <a:lnTo>
                  <a:pt x="874580" y="971708"/>
                </a:lnTo>
                <a:lnTo>
                  <a:pt x="869024" y="975283"/>
                </a:lnTo>
                <a:lnTo>
                  <a:pt x="866247" y="977269"/>
                </a:lnTo>
                <a:lnTo>
                  <a:pt x="863866" y="979653"/>
                </a:lnTo>
                <a:lnTo>
                  <a:pt x="861881" y="982434"/>
                </a:lnTo>
                <a:lnTo>
                  <a:pt x="859897" y="985612"/>
                </a:lnTo>
                <a:lnTo>
                  <a:pt x="857913" y="990379"/>
                </a:lnTo>
                <a:lnTo>
                  <a:pt x="855929" y="995543"/>
                </a:lnTo>
                <a:lnTo>
                  <a:pt x="854342" y="1000707"/>
                </a:lnTo>
                <a:lnTo>
                  <a:pt x="853152" y="1005871"/>
                </a:lnTo>
                <a:lnTo>
                  <a:pt x="852358" y="1011433"/>
                </a:lnTo>
                <a:lnTo>
                  <a:pt x="851961" y="1016597"/>
                </a:lnTo>
                <a:lnTo>
                  <a:pt x="851167" y="1028514"/>
                </a:lnTo>
                <a:lnTo>
                  <a:pt x="850374" y="1039637"/>
                </a:lnTo>
                <a:lnTo>
                  <a:pt x="849580" y="1051158"/>
                </a:lnTo>
                <a:lnTo>
                  <a:pt x="849183" y="1056719"/>
                </a:lnTo>
                <a:lnTo>
                  <a:pt x="848390" y="1061883"/>
                </a:lnTo>
                <a:lnTo>
                  <a:pt x="847199" y="1067445"/>
                </a:lnTo>
                <a:lnTo>
                  <a:pt x="845612" y="1072212"/>
                </a:lnTo>
                <a:lnTo>
                  <a:pt x="843231" y="1078170"/>
                </a:lnTo>
                <a:lnTo>
                  <a:pt x="841247" y="1082937"/>
                </a:lnTo>
                <a:lnTo>
                  <a:pt x="838469" y="1087307"/>
                </a:lnTo>
                <a:lnTo>
                  <a:pt x="836089" y="1091280"/>
                </a:lnTo>
                <a:lnTo>
                  <a:pt x="830136" y="1098430"/>
                </a:lnTo>
                <a:lnTo>
                  <a:pt x="824581" y="1105183"/>
                </a:lnTo>
                <a:lnTo>
                  <a:pt x="821803" y="1109156"/>
                </a:lnTo>
                <a:lnTo>
                  <a:pt x="819026" y="1112731"/>
                </a:lnTo>
                <a:lnTo>
                  <a:pt x="816248" y="1116703"/>
                </a:lnTo>
                <a:lnTo>
                  <a:pt x="814264" y="1121470"/>
                </a:lnTo>
                <a:lnTo>
                  <a:pt x="812280" y="1126237"/>
                </a:lnTo>
                <a:lnTo>
                  <a:pt x="810692" y="1131799"/>
                </a:lnTo>
                <a:lnTo>
                  <a:pt x="809899" y="1138155"/>
                </a:lnTo>
                <a:lnTo>
                  <a:pt x="809105" y="1145305"/>
                </a:lnTo>
                <a:lnTo>
                  <a:pt x="845612" y="1150470"/>
                </a:lnTo>
                <a:lnTo>
                  <a:pt x="853152" y="1166757"/>
                </a:lnTo>
                <a:lnTo>
                  <a:pt x="811089" y="1183838"/>
                </a:lnTo>
                <a:lnTo>
                  <a:pt x="768233" y="1202112"/>
                </a:lnTo>
                <a:lnTo>
                  <a:pt x="682521" y="1239056"/>
                </a:lnTo>
                <a:lnTo>
                  <a:pt x="624586" y="1263685"/>
                </a:lnTo>
                <a:lnTo>
                  <a:pt x="568635" y="1287917"/>
                </a:lnTo>
                <a:lnTo>
                  <a:pt x="555541" y="1293082"/>
                </a:lnTo>
                <a:lnTo>
                  <a:pt x="542446" y="1297849"/>
                </a:lnTo>
                <a:lnTo>
                  <a:pt x="514669" y="1307780"/>
                </a:lnTo>
                <a:lnTo>
                  <a:pt x="485304" y="1318108"/>
                </a:lnTo>
                <a:lnTo>
                  <a:pt x="470225" y="1323670"/>
                </a:lnTo>
                <a:lnTo>
                  <a:pt x="455146" y="1330026"/>
                </a:lnTo>
                <a:lnTo>
                  <a:pt x="440464" y="1336382"/>
                </a:lnTo>
                <a:lnTo>
                  <a:pt x="425385" y="1343532"/>
                </a:lnTo>
                <a:lnTo>
                  <a:pt x="410703" y="1351080"/>
                </a:lnTo>
                <a:lnTo>
                  <a:pt x="403561" y="1355450"/>
                </a:lnTo>
                <a:lnTo>
                  <a:pt x="396418" y="1360217"/>
                </a:lnTo>
                <a:lnTo>
                  <a:pt x="389275" y="1364983"/>
                </a:lnTo>
                <a:lnTo>
                  <a:pt x="382529" y="1369750"/>
                </a:lnTo>
                <a:lnTo>
                  <a:pt x="376180" y="1374915"/>
                </a:lnTo>
                <a:lnTo>
                  <a:pt x="369038" y="1380079"/>
                </a:lnTo>
                <a:lnTo>
                  <a:pt x="363085" y="1386435"/>
                </a:lnTo>
                <a:lnTo>
                  <a:pt x="356736" y="1391996"/>
                </a:lnTo>
                <a:lnTo>
                  <a:pt x="350784" y="1398352"/>
                </a:lnTo>
                <a:lnTo>
                  <a:pt x="345229" y="1405106"/>
                </a:lnTo>
                <a:lnTo>
                  <a:pt x="339277" y="1411859"/>
                </a:lnTo>
                <a:lnTo>
                  <a:pt x="334118" y="1419406"/>
                </a:lnTo>
                <a:lnTo>
                  <a:pt x="329356" y="1426954"/>
                </a:lnTo>
                <a:lnTo>
                  <a:pt x="324594" y="1434899"/>
                </a:lnTo>
                <a:lnTo>
                  <a:pt x="320229" y="1443241"/>
                </a:lnTo>
                <a:lnTo>
                  <a:pt x="315865" y="1451981"/>
                </a:lnTo>
                <a:lnTo>
                  <a:pt x="311896" y="1461117"/>
                </a:lnTo>
                <a:lnTo>
                  <a:pt x="308325" y="1470651"/>
                </a:lnTo>
                <a:lnTo>
                  <a:pt x="304357" y="1482172"/>
                </a:lnTo>
                <a:lnTo>
                  <a:pt x="304357" y="1494486"/>
                </a:lnTo>
                <a:lnTo>
                  <a:pt x="303960" y="1538581"/>
                </a:lnTo>
                <a:lnTo>
                  <a:pt x="302770" y="1594196"/>
                </a:lnTo>
                <a:lnTo>
                  <a:pt x="301182" y="1649413"/>
                </a:lnTo>
                <a:lnTo>
                  <a:pt x="0" y="1649413"/>
                </a:lnTo>
                <a:lnTo>
                  <a:pt x="0" y="1625975"/>
                </a:lnTo>
                <a:lnTo>
                  <a:pt x="0" y="1599757"/>
                </a:lnTo>
                <a:lnTo>
                  <a:pt x="1190" y="1542951"/>
                </a:lnTo>
                <a:lnTo>
                  <a:pt x="2381" y="1488528"/>
                </a:lnTo>
                <a:lnTo>
                  <a:pt x="2778" y="1465487"/>
                </a:lnTo>
                <a:lnTo>
                  <a:pt x="2778" y="1446817"/>
                </a:lnTo>
                <a:lnTo>
                  <a:pt x="5159" y="1440858"/>
                </a:lnTo>
                <a:lnTo>
                  <a:pt x="7539" y="1435296"/>
                </a:lnTo>
                <a:lnTo>
                  <a:pt x="10317" y="1430132"/>
                </a:lnTo>
                <a:lnTo>
                  <a:pt x="13889" y="1425365"/>
                </a:lnTo>
                <a:lnTo>
                  <a:pt x="17063" y="1420598"/>
                </a:lnTo>
                <a:lnTo>
                  <a:pt x="20634" y="1416228"/>
                </a:lnTo>
                <a:lnTo>
                  <a:pt x="24206" y="1411859"/>
                </a:lnTo>
                <a:lnTo>
                  <a:pt x="28174" y="1407886"/>
                </a:lnTo>
                <a:lnTo>
                  <a:pt x="32142" y="1404311"/>
                </a:lnTo>
                <a:lnTo>
                  <a:pt x="36507" y="1400736"/>
                </a:lnTo>
                <a:lnTo>
                  <a:pt x="41269" y="1397558"/>
                </a:lnTo>
                <a:lnTo>
                  <a:pt x="46031" y="1394380"/>
                </a:lnTo>
                <a:lnTo>
                  <a:pt x="55951" y="1388421"/>
                </a:lnTo>
                <a:lnTo>
                  <a:pt x="66665" y="1382860"/>
                </a:lnTo>
                <a:lnTo>
                  <a:pt x="77379" y="1378093"/>
                </a:lnTo>
                <a:lnTo>
                  <a:pt x="88490" y="1373723"/>
                </a:lnTo>
                <a:lnTo>
                  <a:pt x="111902" y="1365381"/>
                </a:lnTo>
                <a:lnTo>
                  <a:pt x="135711" y="1356641"/>
                </a:lnTo>
                <a:lnTo>
                  <a:pt x="147218" y="1352669"/>
                </a:lnTo>
                <a:lnTo>
                  <a:pt x="158726" y="1347902"/>
                </a:lnTo>
                <a:lnTo>
                  <a:pt x="210312" y="1326053"/>
                </a:lnTo>
                <a:lnTo>
                  <a:pt x="263088" y="1303807"/>
                </a:lnTo>
                <a:lnTo>
                  <a:pt x="315071" y="1281164"/>
                </a:lnTo>
                <a:lnTo>
                  <a:pt x="366260" y="1259713"/>
                </a:lnTo>
                <a:lnTo>
                  <a:pt x="423401" y="1243823"/>
                </a:lnTo>
                <a:lnTo>
                  <a:pt x="428163" y="1240645"/>
                </a:lnTo>
                <a:lnTo>
                  <a:pt x="432131" y="1236672"/>
                </a:lnTo>
                <a:lnTo>
                  <a:pt x="436496" y="1231905"/>
                </a:lnTo>
                <a:lnTo>
                  <a:pt x="440464" y="1226741"/>
                </a:lnTo>
                <a:lnTo>
                  <a:pt x="444432" y="1220782"/>
                </a:lnTo>
                <a:lnTo>
                  <a:pt x="448401" y="1214426"/>
                </a:lnTo>
                <a:lnTo>
                  <a:pt x="456337" y="1201317"/>
                </a:lnTo>
                <a:lnTo>
                  <a:pt x="463480" y="1187016"/>
                </a:lnTo>
                <a:lnTo>
                  <a:pt x="469829" y="1173907"/>
                </a:lnTo>
                <a:lnTo>
                  <a:pt x="480543" y="1150470"/>
                </a:lnTo>
                <a:lnTo>
                  <a:pt x="507526" y="1143716"/>
                </a:lnTo>
                <a:lnTo>
                  <a:pt x="506336" y="1138155"/>
                </a:lnTo>
                <a:lnTo>
                  <a:pt x="504748" y="1132196"/>
                </a:lnTo>
                <a:lnTo>
                  <a:pt x="502764" y="1127429"/>
                </a:lnTo>
                <a:lnTo>
                  <a:pt x="500780" y="1123457"/>
                </a:lnTo>
                <a:lnTo>
                  <a:pt x="498399" y="1119484"/>
                </a:lnTo>
                <a:lnTo>
                  <a:pt x="496018" y="1115909"/>
                </a:lnTo>
                <a:lnTo>
                  <a:pt x="490860" y="1109950"/>
                </a:lnTo>
                <a:lnTo>
                  <a:pt x="485701" y="1103594"/>
                </a:lnTo>
                <a:lnTo>
                  <a:pt x="480146" y="1097636"/>
                </a:lnTo>
                <a:lnTo>
                  <a:pt x="477765" y="1094458"/>
                </a:lnTo>
                <a:lnTo>
                  <a:pt x="475384" y="1091280"/>
                </a:lnTo>
                <a:lnTo>
                  <a:pt x="473400" y="1087307"/>
                </a:lnTo>
                <a:lnTo>
                  <a:pt x="471813" y="1082937"/>
                </a:lnTo>
                <a:lnTo>
                  <a:pt x="461495" y="973694"/>
                </a:lnTo>
                <a:lnTo>
                  <a:pt x="461099" y="974091"/>
                </a:lnTo>
                <a:lnTo>
                  <a:pt x="460305" y="974091"/>
                </a:lnTo>
                <a:lnTo>
                  <a:pt x="457527" y="973694"/>
                </a:lnTo>
                <a:lnTo>
                  <a:pt x="448401" y="972105"/>
                </a:lnTo>
                <a:lnTo>
                  <a:pt x="438877" y="969324"/>
                </a:lnTo>
                <a:lnTo>
                  <a:pt x="435306" y="968133"/>
                </a:lnTo>
                <a:lnTo>
                  <a:pt x="433322" y="967338"/>
                </a:lnTo>
                <a:lnTo>
                  <a:pt x="430147" y="964557"/>
                </a:lnTo>
                <a:lnTo>
                  <a:pt x="426973" y="962174"/>
                </a:lnTo>
                <a:lnTo>
                  <a:pt x="424195" y="958996"/>
                </a:lnTo>
                <a:lnTo>
                  <a:pt x="421417" y="955818"/>
                </a:lnTo>
                <a:lnTo>
                  <a:pt x="419036" y="952243"/>
                </a:lnTo>
                <a:lnTo>
                  <a:pt x="416655" y="948270"/>
                </a:lnTo>
                <a:lnTo>
                  <a:pt x="414671" y="944298"/>
                </a:lnTo>
                <a:lnTo>
                  <a:pt x="412687" y="939928"/>
                </a:lnTo>
                <a:lnTo>
                  <a:pt x="409116" y="929997"/>
                </a:lnTo>
                <a:lnTo>
                  <a:pt x="406338" y="920066"/>
                </a:lnTo>
                <a:lnTo>
                  <a:pt x="403957" y="908943"/>
                </a:lnTo>
                <a:lnTo>
                  <a:pt x="401576" y="898217"/>
                </a:lnTo>
                <a:lnTo>
                  <a:pt x="399989" y="887094"/>
                </a:lnTo>
                <a:lnTo>
                  <a:pt x="398402" y="875574"/>
                </a:lnTo>
                <a:lnTo>
                  <a:pt x="396418" y="854122"/>
                </a:lnTo>
                <a:lnTo>
                  <a:pt x="394831" y="834260"/>
                </a:lnTo>
                <a:lnTo>
                  <a:pt x="393640" y="817576"/>
                </a:lnTo>
                <a:lnTo>
                  <a:pt x="393640" y="814795"/>
                </a:lnTo>
                <a:lnTo>
                  <a:pt x="394037" y="811617"/>
                </a:lnTo>
                <a:lnTo>
                  <a:pt x="395227" y="808439"/>
                </a:lnTo>
                <a:lnTo>
                  <a:pt x="396418" y="805261"/>
                </a:lnTo>
                <a:lnTo>
                  <a:pt x="399989" y="798905"/>
                </a:lnTo>
                <a:lnTo>
                  <a:pt x="403561" y="791755"/>
                </a:lnTo>
                <a:lnTo>
                  <a:pt x="407132" y="784604"/>
                </a:lnTo>
                <a:lnTo>
                  <a:pt x="408322" y="780234"/>
                </a:lnTo>
                <a:lnTo>
                  <a:pt x="409513" y="776262"/>
                </a:lnTo>
                <a:lnTo>
                  <a:pt x="410306" y="771495"/>
                </a:lnTo>
                <a:lnTo>
                  <a:pt x="410703" y="766331"/>
                </a:lnTo>
                <a:lnTo>
                  <a:pt x="410306" y="761166"/>
                </a:lnTo>
                <a:lnTo>
                  <a:pt x="409513" y="755605"/>
                </a:lnTo>
                <a:lnTo>
                  <a:pt x="406338" y="738126"/>
                </a:lnTo>
                <a:lnTo>
                  <a:pt x="403561" y="721839"/>
                </a:lnTo>
                <a:lnTo>
                  <a:pt x="401180" y="705552"/>
                </a:lnTo>
                <a:lnTo>
                  <a:pt x="399196" y="689662"/>
                </a:lnTo>
                <a:lnTo>
                  <a:pt x="397608" y="673772"/>
                </a:lnTo>
                <a:lnTo>
                  <a:pt x="397211" y="659074"/>
                </a:lnTo>
                <a:lnTo>
                  <a:pt x="396815" y="643978"/>
                </a:lnTo>
                <a:lnTo>
                  <a:pt x="396815" y="629677"/>
                </a:lnTo>
                <a:lnTo>
                  <a:pt x="397608" y="615774"/>
                </a:lnTo>
                <a:lnTo>
                  <a:pt x="398799" y="602267"/>
                </a:lnTo>
                <a:lnTo>
                  <a:pt x="400386" y="588761"/>
                </a:lnTo>
                <a:lnTo>
                  <a:pt x="402370" y="576446"/>
                </a:lnTo>
                <a:lnTo>
                  <a:pt x="404751" y="563734"/>
                </a:lnTo>
                <a:lnTo>
                  <a:pt x="407529" y="552214"/>
                </a:lnTo>
                <a:lnTo>
                  <a:pt x="410703" y="540297"/>
                </a:lnTo>
                <a:lnTo>
                  <a:pt x="414275" y="529571"/>
                </a:lnTo>
                <a:lnTo>
                  <a:pt x="418243" y="519242"/>
                </a:lnTo>
                <a:lnTo>
                  <a:pt x="422211" y="508914"/>
                </a:lnTo>
                <a:lnTo>
                  <a:pt x="426973" y="499380"/>
                </a:lnTo>
                <a:lnTo>
                  <a:pt x="432131" y="490243"/>
                </a:lnTo>
                <a:lnTo>
                  <a:pt x="437290" y="481504"/>
                </a:lnTo>
                <a:lnTo>
                  <a:pt x="442845" y="473162"/>
                </a:lnTo>
                <a:lnTo>
                  <a:pt x="448797" y="465614"/>
                </a:lnTo>
                <a:lnTo>
                  <a:pt x="454750" y="458066"/>
                </a:lnTo>
                <a:lnTo>
                  <a:pt x="461495" y="451710"/>
                </a:lnTo>
                <a:lnTo>
                  <a:pt x="468241" y="445752"/>
                </a:lnTo>
                <a:lnTo>
                  <a:pt x="474987" y="440190"/>
                </a:lnTo>
                <a:lnTo>
                  <a:pt x="482130" y="435026"/>
                </a:lnTo>
                <a:lnTo>
                  <a:pt x="490066" y="429862"/>
                </a:lnTo>
                <a:lnTo>
                  <a:pt x="497606" y="425889"/>
                </a:lnTo>
                <a:lnTo>
                  <a:pt x="505542" y="422711"/>
                </a:lnTo>
                <a:lnTo>
                  <a:pt x="513875" y="419533"/>
                </a:lnTo>
                <a:lnTo>
                  <a:pt x="538478" y="409999"/>
                </a:lnTo>
                <a:lnTo>
                  <a:pt x="553160" y="404438"/>
                </a:lnTo>
                <a:lnTo>
                  <a:pt x="568239" y="399273"/>
                </a:lnTo>
                <a:lnTo>
                  <a:pt x="584111" y="394506"/>
                </a:lnTo>
                <a:lnTo>
                  <a:pt x="601174" y="390137"/>
                </a:lnTo>
                <a:lnTo>
                  <a:pt x="618634" y="386562"/>
                </a:lnTo>
                <a:lnTo>
                  <a:pt x="627761" y="384973"/>
                </a:lnTo>
                <a:lnTo>
                  <a:pt x="636888" y="383384"/>
                </a:lnTo>
                <a:lnTo>
                  <a:pt x="646014" y="382589"/>
                </a:lnTo>
                <a:lnTo>
                  <a:pt x="655538" y="381795"/>
                </a:lnTo>
                <a:lnTo>
                  <a:pt x="665061" y="381397"/>
                </a:lnTo>
                <a:lnTo>
                  <a:pt x="674585" y="381000"/>
                </a:lnTo>
                <a:close/>
                <a:moveTo>
                  <a:pt x="1307704" y="0"/>
                </a:moveTo>
                <a:lnTo>
                  <a:pt x="1321601" y="0"/>
                </a:lnTo>
                <a:lnTo>
                  <a:pt x="1335100" y="0"/>
                </a:lnTo>
                <a:lnTo>
                  <a:pt x="1348997" y="1191"/>
                </a:lnTo>
                <a:lnTo>
                  <a:pt x="1362496" y="2381"/>
                </a:lnTo>
                <a:lnTo>
                  <a:pt x="1376790" y="4366"/>
                </a:lnTo>
                <a:lnTo>
                  <a:pt x="1390289" y="7144"/>
                </a:lnTo>
                <a:lnTo>
                  <a:pt x="1404583" y="10319"/>
                </a:lnTo>
                <a:lnTo>
                  <a:pt x="1418480" y="14684"/>
                </a:lnTo>
                <a:lnTo>
                  <a:pt x="1432773" y="19447"/>
                </a:lnTo>
                <a:lnTo>
                  <a:pt x="1446670" y="25003"/>
                </a:lnTo>
                <a:lnTo>
                  <a:pt x="1460566" y="31353"/>
                </a:lnTo>
                <a:lnTo>
                  <a:pt x="1474463" y="38497"/>
                </a:lnTo>
                <a:lnTo>
                  <a:pt x="1488757" y="46831"/>
                </a:lnTo>
                <a:lnTo>
                  <a:pt x="1525285" y="80963"/>
                </a:lnTo>
                <a:lnTo>
                  <a:pt x="1584841" y="90884"/>
                </a:lnTo>
                <a:lnTo>
                  <a:pt x="1590400" y="94853"/>
                </a:lnTo>
                <a:lnTo>
                  <a:pt x="1595958" y="99616"/>
                </a:lnTo>
                <a:lnTo>
                  <a:pt x="1600723" y="104775"/>
                </a:lnTo>
                <a:lnTo>
                  <a:pt x="1605487" y="110331"/>
                </a:lnTo>
                <a:lnTo>
                  <a:pt x="1609855" y="115888"/>
                </a:lnTo>
                <a:lnTo>
                  <a:pt x="1613825" y="122238"/>
                </a:lnTo>
                <a:lnTo>
                  <a:pt x="1617399" y="128984"/>
                </a:lnTo>
                <a:lnTo>
                  <a:pt x="1620575" y="134938"/>
                </a:lnTo>
                <a:lnTo>
                  <a:pt x="1626531" y="146447"/>
                </a:lnTo>
                <a:lnTo>
                  <a:pt x="1630898" y="156766"/>
                </a:lnTo>
                <a:lnTo>
                  <a:pt x="1634075" y="165894"/>
                </a:lnTo>
                <a:lnTo>
                  <a:pt x="1636854" y="177403"/>
                </a:lnTo>
                <a:lnTo>
                  <a:pt x="1639236" y="189309"/>
                </a:lnTo>
                <a:lnTo>
                  <a:pt x="1641619" y="200819"/>
                </a:lnTo>
                <a:lnTo>
                  <a:pt x="1643207" y="212725"/>
                </a:lnTo>
                <a:lnTo>
                  <a:pt x="1644795" y="223838"/>
                </a:lnTo>
                <a:lnTo>
                  <a:pt x="1646383" y="235347"/>
                </a:lnTo>
                <a:lnTo>
                  <a:pt x="1648368" y="258366"/>
                </a:lnTo>
                <a:lnTo>
                  <a:pt x="1649559" y="281781"/>
                </a:lnTo>
                <a:lnTo>
                  <a:pt x="1649957" y="304800"/>
                </a:lnTo>
                <a:lnTo>
                  <a:pt x="1649957" y="328613"/>
                </a:lnTo>
                <a:lnTo>
                  <a:pt x="1649559" y="352822"/>
                </a:lnTo>
                <a:lnTo>
                  <a:pt x="1648765" y="365919"/>
                </a:lnTo>
                <a:lnTo>
                  <a:pt x="1647177" y="385763"/>
                </a:lnTo>
                <a:lnTo>
                  <a:pt x="1642413" y="436959"/>
                </a:lnTo>
                <a:lnTo>
                  <a:pt x="1640427" y="464344"/>
                </a:lnTo>
                <a:lnTo>
                  <a:pt x="1638839" y="490141"/>
                </a:lnTo>
                <a:lnTo>
                  <a:pt x="1638442" y="501650"/>
                </a:lnTo>
                <a:lnTo>
                  <a:pt x="1638045" y="511969"/>
                </a:lnTo>
                <a:lnTo>
                  <a:pt x="1638442" y="521494"/>
                </a:lnTo>
                <a:lnTo>
                  <a:pt x="1638839" y="529034"/>
                </a:lnTo>
                <a:lnTo>
                  <a:pt x="1640030" y="538559"/>
                </a:lnTo>
                <a:lnTo>
                  <a:pt x="1642016" y="546497"/>
                </a:lnTo>
                <a:lnTo>
                  <a:pt x="1644001" y="553244"/>
                </a:lnTo>
                <a:lnTo>
                  <a:pt x="1646780" y="558800"/>
                </a:lnTo>
                <a:lnTo>
                  <a:pt x="1649559" y="563959"/>
                </a:lnTo>
                <a:lnTo>
                  <a:pt x="1653133" y="569516"/>
                </a:lnTo>
                <a:lnTo>
                  <a:pt x="1656706" y="576659"/>
                </a:lnTo>
                <a:lnTo>
                  <a:pt x="1661074" y="584597"/>
                </a:lnTo>
                <a:lnTo>
                  <a:pt x="1664250" y="592534"/>
                </a:lnTo>
                <a:lnTo>
                  <a:pt x="1667029" y="600869"/>
                </a:lnTo>
                <a:lnTo>
                  <a:pt x="1669412" y="609600"/>
                </a:lnTo>
                <a:lnTo>
                  <a:pt x="1671397" y="618331"/>
                </a:lnTo>
                <a:lnTo>
                  <a:pt x="1672588" y="627459"/>
                </a:lnTo>
                <a:lnTo>
                  <a:pt x="1673382" y="636984"/>
                </a:lnTo>
                <a:lnTo>
                  <a:pt x="1673779" y="646113"/>
                </a:lnTo>
                <a:lnTo>
                  <a:pt x="1674176" y="655241"/>
                </a:lnTo>
                <a:lnTo>
                  <a:pt x="1673779" y="665163"/>
                </a:lnTo>
                <a:lnTo>
                  <a:pt x="1673382" y="674291"/>
                </a:lnTo>
                <a:lnTo>
                  <a:pt x="1671794" y="692547"/>
                </a:lnTo>
                <a:lnTo>
                  <a:pt x="1669412" y="710009"/>
                </a:lnTo>
                <a:lnTo>
                  <a:pt x="1666632" y="726678"/>
                </a:lnTo>
                <a:lnTo>
                  <a:pt x="1664647" y="735806"/>
                </a:lnTo>
                <a:lnTo>
                  <a:pt x="1662662" y="745728"/>
                </a:lnTo>
                <a:lnTo>
                  <a:pt x="1659883" y="755650"/>
                </a:lnTo>
                <a:lnTo>
                  <a:pt x="1656706" y="765572"/>
                </a:lnTo>
                <a:lnTo>
                  <a:pt x="1653133" y="775891"/>
                </a:lnTo>
                <a:lnTo>
                  <a:pt x="1649162" y="785416"/>
                </a:lnTo>
                <a:lnTo>
                  <a:pt x="1644795" y="793750"/>
                </a:lnTo>
                <a:lnTo>
                  <a:pt x="1642413" y="798116"/>
                </a:lnTo>
                <a:lnTo>
                  <a:pt x="1639633" y="802084"/>
                </a:lnTo>
                <a:lnTo>
                  <a:pt x="1636854" y="805656"/>
                </a:lnTo>
                <a:lnTo>
                  <a:pt x="1633678" y="808831"/>
                </a:lnTo>
                <a:lnTo>
                  <a:pt x="1630104" y="811609"/>
                </a:lnTo>
                <a:lnTo>
                  <a:pt x="1626531" y="814388"/>
                </a:lnTo>
                <a:lnTo>
                  <a:pt x="1618193" y="818753"/>
                </a:lnTo>
                <a:lnTo>
                  <a:pt x="1610252" y="823119"/>
                </a:lnTo>
                <a:lnTo>
                  <a:pt x="1602311" y="827881"/>
                </a:lnTo>
                <a:lnTo>
                  <a:pt x="1598341" y="830263"/>
                </a:lnTo>
                <a:lnTo>
                  <a:pt x="1593973" y="832644"/>
                </a:lnTo>
                <a:lnTo>
                  <a:pt x="1590797" y="835819"/>
                </a:lnTo>
                <a:lnTo>
                  <a:pt x="1587223" y="838994"/>
                </a:lnTo>
                <a:lnTo>
                  <a:pt x="1584444" y="842963"/>
                </a:lnTo>
                <a:lnTo>
                  <a:pt x="1581665" y="846931"/>
                </a:lnTo>
                <a:lnTo>
                  <a:pt x="1578489" y="854075"/>
                </a:lnTo>
                <a:lnTo>
                  <a:pt x="1576106" y="860822"/>
                </a:lnTo>
                <a:lnTo>
                  <a:pt x="1574121" y="867966"/>
                </a:lnTo>
                <a:lnTo>
                  <a:pt x="1572533" y="875506"/>
                </a:lnTo>
                <a:lnTo>
                  <a:pt x="1571342" y="883444"/>
                </a:lnTo>
                <a:lnTo>
                  <a:pt x="1570151" y="890984"/>
                </a:lnTo>
                <a:lnTo>
                  <a:pt x="1568959" y="906859"/>
                </a:lnTo>
                <a:lnTo>
                  <a:pt x="1568165" y="923131"/>
                </a:lnTo>
                <a:lnTo>
                  <a:pt x="1566974" y="939006"/>
                </a:lnTo>
                <a:lnTo>
                  <a:pt x="1565783" y="946944"/>
                </a:lnTo>
                <a:lnTo>
                  <a:pt x="1564989" y="954484"/>
                </a:lnTo>
                <a:lnTo>
                  <a:pt x="1563401" y="961628"/>
                </a:lnTo>
                <a:lnTo>
                  <a:pt x="1561415" y="969169"/>
                </a:lnTo>
                <a:lnTo>
                  <a:pt x="1558636" y="976709"/>
                </a:lnTo>
                <a:lnTo>
                  <a:pt x="1555460" y="983456"/>
                </a:lnTo>
                <a:lnTo>
                  <a:pt x="1551887" y="989409"/>
                </a:lnTo>
                <a:lnTo>
                  <a:pt x="1548313" y="995363"/>
                </a:lnTo>
                <a:lnTo>
                  <a:pt x="1544343" y="1000522"/>
                </a:lnTo>
                <a:lnTo>
                  <a:pt x="1539578" y="1005284"/>
                </a:lnTo>
                <a:lnTo>
                  <a:pt x="1531637" y="1014809"/>
                </a:lnTo>
                <a:lnTo>
                  <a:pt x="1527667" y="1019969"/>
                </a:lnTo>
                <a:lnTo>
                  <a:pt x="1524093" y="1025525"/>
                </a:lnTo>
                <a:lnTo>
                  <a:pt x="1520520" y="1031081"/>
                </a:lnTo>
                <a:lnTo>
                  <a:pt x="1517741" y="1037431"/>
                </a:lnTo>
                <a:lnTo>
                  <a:pt x="1514961" y="1044178"/>
                </a:lnTo>
                <a:lnTo>
                  <a:pt x="1512976" y="1052513"/>
                </a:lnTo>
                <a:lnTo>
                  <a:pt x="1510991" y="1061244"/>
                </a:lnTo>
                <a:lnTo>
                  <a:pt x="1510197" y="1070769"/>
                </a:lnTo>
                <a:lnTo>
                  <a:pt x="1561415" y="1078309"/>
                </a:lnTo>
                <a:lnTo>
                  <a:pt x="1576900" y="1111250"/>
                </a:lnTo>
                <a:lnTo>
                  <a:pt x="1585635" y="1129903"/>
                </a:lnTo>
                <a:lnTo>
                  <a:pt x="1596355" y="1149350"/>
                </a:lnTo>
                <a:lnTo>
                  <a:pt x="1601517" y="1158478"/>
                </a:lnTo>
                <a:lnTo>
                  <a:pt x="1606679" y="1168003"/>
                </a:lnTo>
                <a:lnTo>
                  <a:pt x="1612237" y="1176734"/>
                </a:lnTo>
                <a:lnTo>
                  <a:pt x="1617796" y="1184672"/>
                </a:lnTo>
                <a:lnTo>
                  <a:pt x="1624149" y="1192609"/>
                </a:lnTo>
                <a:lnTo>
                  <a:pt x="1629707" y="1198959"/>
                </a:lnTo>
                <a:lnTo>
                  <a:pt x="1635663" y="1204516"/>
                </a:lnTo>
                <a:lnTo>
                  <a:pt x="1641619" y="1209278"/>
                </a:lnTo>
                <a:lnTo>
                  <a:pt x="1721821" y="1231106"/>
                </a:lnTo>
                <a:lnTo>
                  <a:pt x="1793687" y="1261269"/>
                </a:lnTo>
                <a:lnTo>
                  <a:pt x="1867537" y="1292622"/>
                </a:lnTo>
                <a:lnTo>
                  <a:pt x="1941387" y="1324372"/>
                </a:lnTo>
                <a:lnTo>
                  <a:pt x="2013649" y="1354931"/>
                </a:lnTo>
                <a:lnTo>
                  <a:pt x="2029531" y="1361678"/>
                </a:lnTo>
                <a:lnTo>
                  <a:pt x="2046207" y="1367631"/>
                </a:lnTo>
                <a:lnTo>
                  <a:pt x="2079161" y="1379141"/>
                </a:lnTo>
                <a:lnTo>
                  <a:pt x="2095440" y="1385094"/>
                </a:lnTo>
                <a:lnTo>
                  <a:pt x="2112116" y="1391444"/>
                </a:lnTo>
                <a:lnTo>
                  <a:pt x="2127998" y="1397397"/>
                </a:lnTo>
                <a:lnTo>
                  <a:pt x="2143085" y="1404144"/>
                </a:lnTo>
                <a:lnTo>
                  <a:pt x="2150232" y="1407716"/>
                </a:lnTo>
                <a:lnTo>
                  <a:pt x="2157776" y="1411684"/>
                </a:lnTo>
                <a:lnTo>
                  <a:pt x="2164923" y="1416050"/>
                </a:lnTo>
                <a:lnTo>
                  <a:pt x="2171673" y="1420019"/>
                </a:lnTo>
                <a:lnTo>
                  <a:pt x="2178423" y="1424384"/>
                </a:lnTo>
                <a:lnTo>
                  <a:pt x="2184775" y="1429147"/>
                </a:lnTo>
                <a:lnTo>
                  <a:pt x="2191128" y="1433909"/>
                </a:lnTo>
                <a:lnTo>
                  <a:pt x="2196687" y="1439069"/>
                </a:lnTo>
                <a:lnTo>
                  <a:pt x="2202245" y="1445022"/>
                </a:lnTo>
                <a:lnTo>
                  <a:pt x="2207804" y="1450578"/>
                </a:lnTo>
                <a:lnTo>
                  <a:pt x="2212965" y="1456928"/>
                </a:lnTo>
                <a:lnTo>
                  <a:pt x="2217333" y="1463278"/>
                </a:lnTo>
                <a:lnTo>
                  <a:pt x="2221700" y="1470422"/>
                </a:lnTo>
                <a:lnTo>
                  <a:pt x="2225274" y="1477566"/>
                </a:lnTo>
                <a:lnTo>
                  <a:pt x="2228847" y="1485503"/>
                </a:lnTo>
                <a:lnTo>
                  <a:pt x="2232023" y="1493441"/>
                </a:lnTo>
                <a:lnTo>
                  <a:pt x="2232023" y="1519634"/>
                </a:lnTo>
                <a:lnTo>
                  <a:pt x="2232817" y="1552178"/>
                </a:lnTo>
                <a:lnTo>
                  <a:pt x="2234406" y="1628378"/>
                </a:lnTo>
                <a:lnTo>
                  <a:pt x="2235597" y="1668859"/>
                </a:lnTo>
                <a:lnTo>
                  <a:pt x="2236391" y="1708150"/>
                </a:lnTo>
                <a:lnTo>
                  <a:pt x="2236788" y="1745059"/>
                </a:lnTo>
                <a:lnTo>
                  <a:pt x="2236391" y="1778000"/>
                </a:lnTo>
                <a:lnTo>
                  <a:pt x="374650" y="1778000"/>
                </a:lnTo>
                <a:lnTo>
                  <a:pt x="374650" y="1745059"/>
                </a:lnTo>
                <a:lnTo>
                  <a:pt x="374650" y="1708150"/>
                </a:lnTo>
                <a:lnTo>
                  <a:pt x="375444" y="1668859"/>
                </a:lnTo>
                <a:lnTo>
                  <a:pt x="376238" y="1628378"/>
                </a:lnTo>
                <a:lnTo>
                  <a:pt x="377826" y="1552178"/>
                </a:lnTo>
                <a:lnTo>
                  <a:pt x="378620" y="1519634"/>
                </a:lnTo>
                <a:lnTo>
                  <a:pt x="379017" y="1493441"/>
                </a:lnTo>
                <a:lnTo>
                  <a:pt x="381797" y="1485503"/>
                </a:lnTo>
                <a:lnTo>
                  <a:pt x="385370" y="1477566"/>
                </a:lnTo>
                <a:lnTo>
                  <a:pt x="389341" y="1470422"/>
                </a:lnTo>
                <a:lnTo>
                  <a:pt x="393311" y="1463278"/>
                </a:lnTo>
                <a:lnTo>
                  <a:pt x="398076" y="1456928"/>
                </a:lnTo>
                <a:lnTo>
                  <a:pt x="403237" y="1450578"/>
                </a:lnTo>
                <a:lnTo>
                  <a:pt x="408399" y="1445022"/>
                </a:lnTo>
                <a:lnTo>
                  <a:pt x="413957" y="1439069"/>
                </a:lnTo>
                <a:lnTo>
                  <a:pt x="419516" y="1433909"/>
                </a:lnTo>
                <a:lnTo>
                  <a:pt x="425869" y="1429147"/>
                </a:lnTo>
                <a:lnTo>
                  <a:pt x="432618" y="1424384"/>
                </a:lnTo>
                <a:lnTo>
                  <a:pt x="438971" y="1420019"/>
                </a:lnTo>
                <a:lnTo>
                  <a:pt x="445721" y="1416050"/>
                </a:lnTo>
                <a:lnTo>
                  <a:pt x="452868" y="1411684"/>
                </a:lnTo>
                <a:lnTo>
                  <a:pt x="460412" y="1407716"/>
                </a:lnTo>
                <a:lnTo>
                  <a:pt x="467558" y="1404144"/>
                </a:lnTo>
                <a:lnTo>
                  <a:pt x="482646" y="1397397"/>
                </a:lnTo>
                <a:lnTo>
                  <a:pt x="498925" y="1391444"/>
                </a:lnTo>
                <a:lnTo>
                  <a:pt x="515204" y="1385094"/>
                </a:lnTo>
                <a:lnTo>
                  <a:pt x="531483" y="1379141"/>
                </a:lnTo>
                <a:lnTo>
                  <a:pt x="564437" y="1367631"/>
                </a:lnTo>
                <a:lnTo>
                  <a:pt x="581113" y="1361678"/>
                </a:lnTo>
                <a:lnTo>
                  <a:pt x="597392" y="1354931"/>
                </a:lnTo>
                <a:lnTo>
                  <a:pt x="669257" y="1324372"/>
                </a:lnTo>
                <a:lnTo>
                  <a:pt x="743504" y="1292622"/>
                </a:lnTo>
                <a:lnTo>
                  <a:pt x="817354" y="1261269"/>
                </a:lnTo>
                <a:lnTo>
                  <a:pt x="888822" y="1231106"/>
                </a:lnTo>
                <a:lnTo>
                  <a:pt x="969025" y="1209278"/>
                </a:lnTo>
                <a:lnTo>
                  <a:pt x="974981" y="1204516"/>
                </a:lnTo>
                <a:lnTo>
                  <a:pt x="980937" y="1198959"/>
                </a:lnTo>
                <a:lnTo>
                  <a:pt x="986892" y="1192609"/>
                </a:lnTo>
                <a:lnTo>
                  <a:pt x="992848" y="1184672"/>
                </a:lnTo>
                <a:lnTo>
                  <a:pt x="998407" y="1176734"/>
                </a:lnTo>
                <a:lnTo>
                  <a:pt x="1003965" y="1168003"/>
                </a:lnTo>
                <a:lnTo>
                  <a:pt x="1009524" y="1158478"/>
                </a:lnTo>
                <a:lnTo>
                  <a:pt x="1015083" y="1149350"/>
                </a:lnTo>
                <a:lnTo>
                  <a:pt x="1025009" y="1129903"/>
                </a:lnTo>
                <a:lnTo>
                  <a:pt x="1034141" y="1111250"/>
                </a:lnTo>
                <a:lnTo>
                  <a:pt x="1049228" y="1078309"/>
                </a:lnTo>
                <a:lnTo>
                  <a:pt x="1087345" y="1068784"/>
                </a:lnTo>
                <a:lnTo>
                  <a:pt x="1085359" y="1060450"/>
                </a:lnTo>
                <a:lnTo>
                  <a:pt x="1082977" y="1053306"/>
                </a:lnTo>
                <a:lnTo>
                  <a:pt x="1080595" y="1046163"/>
                </a:lnTo>
                <a:lnTo>
                  <a:pt x="1077419" y="1040209"/>
                </a:lnTo>
                <a:lnTo>
                  <a:pt x="1074242" y="1034653"/>
                </a:lnTo>
                <a:lnTo>
                  <a:pt x="1071066" y="1029891"/>
                </a:lnTo>
                <a:lnTo>
                  <a:pt x="1067492" y="1025525"/>
                </a:lnTo>
                <a:lnTo>
                  <a:pt x="1063125" y="1020763"/>
                </a:lnTo>
                <a:lnTo>
                  <a:pt x="1055978" y="1012825"/>
                </a:lnTo>
                <a:lnTo>
                  <a:pt x="1048434" y="1004491"/>
                </a:lnTo>
                <a:lnTo>
                  <a:pt x="1045258" y="1000125"/>
                </a:lnTo>
                <a:lnTo>
                  <a:pt x="1042082" y="995363"/>
                </a:lnTo>
                <a:lnTo>
                  <a:pt x="1038905" y="989409"/>
                </a:lnTo>
                <a:lnTo>
                  <a:pt x="1036523" y="983456"/>
                </a:lnTo>
                <a:lnTo>
                  <a:pt x="1022229" y="830659"/>
                </a:lnTo>
                <a:lnTo>
                  <a:pt x="1021832" y="831056"/>
                </a:lnTo>
                <a:lnTo>
                  <a:pt x="1020641" y="831056"/>
                </a:lnTo>
                <a:lnTo>
                  <a:pt x="1016671" y="830659"/>
                </a:lnTo>
                <a:lnTo>
                  <a:pt x="1010715" y="829469"/>
                </a:lnTo>
                <a:lnTo>
                  <a:pt x="1003965" y="828278"/>
                </a:lnTo>
                <a:lnTo>
                  <a:pt x="990863" y="824309"/>
                </a:lnTo>
                <a:lnTo>
                  <a:pt x="985701" y="822325"/>
                </a:lnTo>
                <a:lnTo>
                  <a:pt x="982525" y="821134"/>
                </a:lnTo>
                <a:lnTo>
                  <a:pt x="978157" y="817959"/>
                </a:lnTo>
                <a:lnTo>
                  <a:pt x="973790" y="814388"/>
                </a:lnTo>
                <a:lnTo>
                  <a:pt x="969819" y="810419"/>
                </a:lnTo>
                <a:lnTo>
                  <a:pt x="966246" y="805656"/>
                </a:lnTo>
                <a:lnTo>
                  <a:pt x="962673" y="800497"/>
                </a:lnTo>
                <a:lnTo>
                  <a:pt x="959496" y="794941"/>
                </a:lnTo>
                <a:lnTo>
                  <a:pt x="956717" y="788988"/>
                </a:lnTo>
                <a:lnTo>
                  <a:pt x="953541" y="783034"/>
                </a:lnTo>
                <a:lnTo>
                  <a:pt x="951158" y="776684"/>
                </a:lnTo>
                <a:lnTo>
                  <a:pt x="948776" y="769541"/>
                </a:lnTo>
                <a:lnTo>
                  <a:pt x="944409" y="755253"/>
                </a:lnTo>
                <a:lnTo>
                  <a:pt x="941232" y="740172"/>
                </a:lnTo>
                <a:lnTo>
                  <a:pt x="938056" y="724694"/>
                </a:lnTo>
                <a:lnTo>
                  <a:pt x="935674" y="708819"/>
                </a:lnTo>
                <a:lnTo>
                  <a:pt x="934085" y="693341"/>
                </a:lnTo>
                <a:lnTo>
                  <a:pt x="932497" y="677466"/>
                </a:lnTo>
                <a:lnTo>
                  <a:pt x="931306" y="662781"/>
                </a:lnTo>
                <a:lnTo>
                  <a:pt x="929321" y="635000"/>
                </a:lnTo>
                <a:lnTo>
                  <a:pt x="926939" y="611981"/>
                </a:lnTo>
                <a:lnTo>
                  <a:pt x="926939" y="607616"/>
                </a:lnTo>
                <a:lnTo>
                  <a:pt x="927733" y="603250"/>
                </a:lnTo>
                <a:lnTo>
                  <a:pt x="929321" y="598884"/>
                </a:lnTo>
                <a:lnTo>
                  <a:pt x="931306" y="594519"/>
                </a:lnTo>
                <a:lnTo>
                  <a:pt x="935674" y="585391"/>
                </a:lnTo>
                <a:lnTo>
                  <a:pt x="940835" y="575866"/>
                </a:lnTo>
                <a:lnTo>
                  <a:pt x="943217" y="570706"/>
                </a:lnTo>
                <a:lnTo>
                  <a:pt x="945600" y="565150"/>
                </a:lnTo>
                <a:lnTo>
                  <a:pt x="947585" y="559594"/>
                </a:lnTo>
                <a:lnTo>
                  <a:pt x="949173" y="553641"/>
                </a:lnTo>
                <a:lnTo>
                  <a:pt x="950364" y="547291"/>
                </a:lnTo>
                <a:lnTo>
                  <a:pt x="950761" y="539750"/>
                </a:lnTo>
                <a:lnTo>
                  <a:pt x="950364" y="532606"/>
                </a:lnTo>
                <a:lnTo>
                  <a:pt x="949173" y="524669"/>
                </a:lnTo>
                <a:lnTo>
                  <a:pt x="944409" y="500856"/>
                </a:lnTo>
                <a:lnTo>
                  <a:pt x="940438" y="477441"/>
                </a:lnTo>
                <a:lnTo>
                  <a:pt x="937262" y="454422"/>
                </a:lnTo>
                <a:lnTo>
                  <a:pt x="934880" y="432197"/>
                </a:lnTo>
                <a:lnTo>
                  <a:pt x="933291" y="410766"/>
                </a:lnTo>
                <a:lnTo>
                  <a:pt x="932100" y="389334"/>
                </a:lnTo>
                <a:lnTo>
                  <a:pt x="931703" y="368300"/>
                </a:lnTo>
                <a:lnTo>
                  <a:pt x="932100" y="348059"/>
                </a:lnTo>
                <a:lnTo>
                  <a:pt x="932894" y="328613"/>
                </a:lnTo>
                <a:lnTo>
                  <a:pt x="934483" y="309563"/>
                </a:lnTo>
                <a:lnTo>
                  <a:pt x="936468" y="290909"/>
                </a:lnTo>
                <a:lnTo>
                  <a:pt x="939247" y="273447"/>
                </a:lnTo>
                <a:lnTo>
                  <a:pt x="942423" y="255984"/>
                </a:lnTo>
                <a:lnTo>
                  <a:pt x="946394" y="239713"/>
                </a:lnTo>
                <a:lnTo>
                  <a:pt x="950761" y="223441"/>
                </a:lnTo>
                <a:lnTo>
                  <a:pt x="956320" y="207566"/>
                </a:lnTo>
                <a:lnTo>
                  <a:pt x="961482" y="193278"/>
                </a:lnTo>
                <a:lnTo>
                  <a:pt x="967437" y="178991"/>
                </a:lnTo>
                <a:lnTo>
                  <a:pt x="973790" y="165497"/>
                </a:lnTo>
                <a:lnTo>
                  <a:pt x="980937" y="152400"/>
                </a:lnTo>
                <a:lnTo>
                  <a:pt x="988481" y="140494"/>
                </a:lnTo>
                <a:lnTo>
                  <a:pt x="996421" y="129381"/>
                </a:lnTo>
                <a:lnTo>
                  <a:pt x="1004362" y="118269"/>
                </a:lnTo>
                <a:lnTo>
                  <a:pt x="1013494" y="108347"/>
                </a:lnTo>
                <a:lnTo>
                  <a:pt x="1022229" y="99219"/>
                </a:lnTo>
                <a:lnTo>
                  <a:pt x="1031758" y="90091"/>
                </a:lnTo>
                <a:lnTo>
                  <a:pt x="1041685" y="82550"/>
                </a:lnTo>
                <a:lnTo>
                  <a:pt x="1051611" y="75406"/>
                </a:lnTo>
                <a:lnTo>
                  <a:pt x="1061934" y="68659"/>
                </a:lnTo>
                <a:lnTo>
                  <a:pt x="1073051" y="63103"/>
                </a:lnTo>
                <a:lnTo>
                  <a:pt x="1084168" y="58341"/>
                </a:lnTo>
                <a:lnTo>
                  <a:pt x="1095683" y="53975"/>
                </a:lnTo>
                <a:lnTo>
                  <a:pt x="1112358" y="47228"/>
                </a:lnTo>
                <a:lnTo>
                  <a:pt x="1131019" y="40084"/>
                </a:lnTo>
                <a:lnTo>
                  <a:pt x="1150872" y="32544"/>
                </a:lnTo>
                <a:lnTo>
                  <a:pt x="1171915" y="25400"/>
                </a:lnTo>
                <a:lnTo>
                  <a:pt x="1194547" y="18653"/>
                </a:lnTo>
                <a:lnTo>
                  <a:pt x="1206458" y="15875"/>
                </a:lnTo>
                <a:lnTo>
                  <a:pt x="1218369" y="12303"/>
                </a:lnTo>
                <a:lnTo>
                  <a:pt x="1230281" y="9525"/>
                </a:lnTo>
                <a:lnTo>
                  <a:pt x="1242986" y="7144"/>
                </a:lnTo>
                <a:lnTo>
                  <a:pt x="1255294" y="5159"/>
                </a:lnTo>
                <a:lnTo>
                  <a:pt x="1268397" y="3175"/>
                </a:lnTo>
                <a:lnTo>
                  <a:pt x="1281102" y="1588"/>
                </a:lnTo>
                <a:lnTo>
                  <a:pt x="1294602" y="794"/>
                </a:lnTo>
                <a:lnTo>
                  <a:pt x="1307704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9" name="团队"/>
          <p:cNvSpPr/>
          <p:nvPr/>
        </p:nvSpPr>
        <p:spPr bwMode="auto">
          <a:xfrm>
            <a:off x="4319905" y="6122670"/>
            <a:ext cx="554990" cy="393065"/>
          </a:xfrm>
          <a:custGeom>
            <a:avLst/>
            <a:gdLst/>
            <a:ahLst/>
            <a:cxnLst/>
            <a:rect l="0" t="0" r="r" b="b"/>
            <a:pathLst>
              <a:path w="2608263" h="1778000">
                <a:moveTo>
                  <a:pt x="1956693" y="381000"/>
                </a:moveTo>
                <a:lnTo>
                  <a:pt x="1966217" y="381397"/>
                </a:lnTo>
                <a:lnTo>
                  <a:pt x="1975740" y="382192"/>
                </a:lnTo>
                <a:lnTo>
                  <a:pt x="1986057" y="382986"/>
                </a:lnTo>
                <a:lnTo>
                  <a:pt x="1995581" y="384575"/>
                </a:lnTo>
                <a:lnTo>
                  <a:pt x="2005501" y="386562"/>
                </a:lnTo>
                <a:lnTo>
                  <a:pt x="2015819" y="388548"/>
                </a:lnTo>
                <a:lnTo>
                  <a:pt x="2025739" y="391726"/>
                </a:lnTo>
                <a:lnTo>
                  <a:pt x="2035263" y="394904"/>
                </a:lnTo>
                <a:lnTo>
                  <a:pt x="2045580" y="398876"/>
                </a:lnTo>
                <a:lnTo>
                  <a:pt x="2055500" y="403246"/>
                </a:lnTo>
                <a:lnTo>
                  <a:pt x="2065421" y="408807"/>
                </a:lnTo>
                <a:lnTo>
                  <a:pt x="2075738" y="414766"/>
                </a:lnTo>
                <a:lnTo>
                  <a:pt x="2101927" y="438998"/>
                </a:lnTo>
                <a:lnTo>
                  <a:pt x="2143990" y="446149"/>
                </a:lnTo>
                <a:lnTo>
                  <a:pt x="2147958" y="448929"/>
                </a:lnTo>
                <a:lnTo>
                  <a:pt x="2151926" y="452107"/>
                </a:lnTo>
                <a:lnTo>
                  <a:pt x="2155497" y="455683"/>
                </a:lnTo>
                <a:lnTo>
                  <a:pt x="2158672" y="459655"/>
                </a:lnTo>
                <a:lnTo>
                  <a:pt x="2161847" y="464025"/>
                </a:lnTo>
                <a:lnTo>
                  <a:pt x="2164624" y="468395"/>
                </a:lnTo>
                <a:lnTo>
                  <a:pt x="2169783" y="477531"/>
                </a:lnTo>
                <a:lnTo>
                  <a:pt x="2173751" y="485874"/>
                </a:lnTo>
                <a:lnTo>
                  <a:pt x="2176529" y="493024"/>
                </a:lnTo>
                <a:lnTo>
                  <a:pt x="2179306" y="499380"/>
                </a:lnTo>
                <a:lnTo>
                  <a:pt x="2182878" y="516064"/>
                </a:lnTo>
                <a:lnTo>
                  <a:pt x="2186052" y="532749"/>
                </a:lnTo>
                <a:lnTo>
                  <a:pt x="2188036" y="549433"/>
                </a:lnTo>
                <a:lnTo>
                  <a:pt x="2189623" y="565720"/>
                </a:lnTo>
                <a:lnTo>
                  <a:pt x="2190417" y="582008"/>
                </a:lnTo>
                <a:lnTo>
                  <a:pt x="2190814" y="598692"/>
                </a:lnTo>
                <a:lnTo>
                  <a:pt x="2190814" y="615376"/>
                </a:lnTo>
                <a:lnTo>
                  <a:pt x="2190417" y="632855"/>
                </a:lnTo>
                <a:lnTo>
                  <a:pt x="2190020" y="642389"/>
                </a:lnTo>
                <a:lnTo>
                  <a:pt x="2188830" y="656293"/>
                </a:lnTo>
                <a:lnTo>
                  <a:pt x="2185259" y="692840"/>
                </a:lnTo>
                <a:lnTo>
                  <a:pt x="2183671" y="711908"/>
                </a:lnTo>
                <a:lnTo>
                  <a:pt x="2182878" y="730578"/>
                </a:lnTo>
                <a:lnTo>
                  <a:pt x="2182084" y="746468"/>
                </a:lnTo>
                <a:lnTo>
                  <a:pt x="2182481" y="753221"/>
                </a:lnTo>
                <a:lnTo>
                  <a:pt x="2182878" y="758386"/>
                </a:lnTo>
                <a:lnTo>
                  <a:pt x="2183671" y="765139"/>
                </a:lnTo>
                <a:lnTo>
                  <a:pt x="2184862" y="771098"/>
                </a:lnTo>
                <a:lnTo>
                  <a:pt x="2186449" y="775865"/>
                </a:lnTo>
                <a:lnTo>
                  <a:pt x="2188433" y="779837"/>
                </a:lnTo>
                <a:lnTo>
                  <a:pt x="2192798" y="787782"/>
                </a:lnTo>
                <a:lnTo>
                  <a:pt x="2195179" y="792152"/>
                </a:lnTo>
                <a:lnTo>
                  <a:pt x="2198353" y="798508"/>
                </a:lnTo>
                <a:lnTo>
                  <a:pt x="2200734" y="804069"/>
                </a:lnTo>
                <a:lnTo>
                  <a:pt x="2202719" y="810028"/>
                </a:lnTo>
                <a:lnTo>
                  <a:pt x="2204306" y="815987"/>
                </a:lnTo>
                <a:lnTo>
                  <a:pt x="2205496" y="822343"/>
                </a:lnTo>
                <a:lnTo>
                  <a:pt x="2206687" y="829096"/>
                </a:lnTo>
                <a:lnTo>
                  <a:pt x="2207480" y="835452"/>
                </a:lnTo>
                <a:lnTo>
                  <a:pt x="2207877" y="842205"/>
                </a:lnTo>
                <a:lnTo>
                  <a:pt x="2207877" y="848561"/>
                </a:lnTo>
                <a:lnTo>
                  <a:pt x="2207480" y="862465"/>
                </a:lnTo>
                <a:lnTo>
                  <a:pt x="2206290" y="875177"/>
                </a:lnTo>
                <a:lnTo>
                  <a:pt x="2204306" y="887889"/>
                </a:lnTo>
                <a:lnTo>
                  <a:pt x="2202321" y="899806"/>
                </a:lnTo>
                <a:lnTo>
                  <a:pt x="2199544" y="913312"/>
                </a:lnTo>
                <a:lnTo>
                  <a:pt x="2197560" y="920463"/>
                </a:lnTo>
                <a:lnTo>
                  <a:pt x="2195179" y="927613"/>
                </a:lnTo>
                <a:lnTo>
                  <a:pt x="2192798" y="934367"/>
                </a:lnTo>
                <a:lnTo>
                  <a:pt x="2190020" y="941517"/>
                </a:lnTo>
                <a:lnTo>
                  <a:pt x="2186846" y="947873"/>
                </a:lnTo>
                <a:lnTo>
                  <a:pt x="2183275" y="953037"/>
                </a:lnTo>
                <a:lnTo>
                  <a:pt x="2181291" y="955818"/>
                </a:lnTo>
                <a:lnTo>
                  <a:pt x="2178909" y="958201"/>
                </a:lnTo>
                <a:lnTo>
                  <a:pt x="2176132" y="960188"/>
                </a:lnTo>
                <a:lnTo>
                  <a:pt x="2173354" y="961777"/>
                </a:lnTo>
                <a:lnTo>
                  <a:pt x="2167799" y="965749"/>
                </a:lnTo>
                <a:lnTo>
                  <a:pt x="2162243" y="968530"/>
                </a:lnTo>
                <a:lnTo>
                  <a:pt x="2156291" y="971708"/>
                </a:lnTo>
                <a:lnTo>
                  <a:pt x="2151133" y="975283"/>
                </a:lnTo>
                <a:lnTo>
                  <a:pt x="2147958" y="977269"/>
                </a:lnTo>
                <a:lnTo>
                  <a:pt x="2145974" y="979653"/>
                </a:lnTo>
                <a:lnTo>
                  <a:pt x="2143593" y="982434"/>
                </a:lnTo>
                <a:lnTo>
                  <a:pt x="2142006" y="985612"/>
                </a:lnTo>
                <a:lnTo>
                  <a:pt x="2139625" y="990379"/>
                </a:lnTo>
                <a:lnTo>
                  <a:pt x="2137641" y="995543"/>
                </a:lnTo>
                <a:lnTo>
                  <a:pt x="2136450" y="1000707"/>
                </a:lnTo>
                <a:lnTo>
                  <a:pt x="2135260" y="1005871"/>
                </a:lnTo>
                <a:lnTo>
                  <a:pt x="2134466" y="1011433"/>
                </a:lnTo>
                <a:lnTo>
                  <a:pt x="2133673" y="1016597"/>
                </a:lnTo>
                <a:lnTo>
                  <a:pt x="2132879" y="1028514"/>
                </a:lnTo>
                <a:lnTo>
                  <a:pt x="2132085" y="1039637"/>
                </a:lnTo>
                <a:lnTo>
                  <a:pt x="2131292" y="1051158"/>
                </a:lnTo>
                <a:lnTo>
                  <a:pt x="2130895" y="1056719"/>
                </a:lnTo>
                <a:lnTo>
                  <a:pt x="2130101" y="1061883"/>
                </a:lnTo>
                <a:lnTo>
                  <a:pt x="2128911" y="1067445"/>
                </a:lnTo>
                <a:lnTo>
                  <a:pt x="2127721" y="1072212"/>
                </a:lnTo>
                <a:lnTo>
                  <a:pt x="2125736" y="1078170"/>
                </a:lnTo>
                <a:lnTo>
                  <a:pt x="2123355" y="1082937"/>
                </a:lnTo>
                <a:lnTo>
                  <a:pt x="2120578" y="1087307"/>
                </a:lnTo>
                <a:lnTo>
                  <a:pt x="2117800" y="1091280"/>
                </a:lnTo>
                <a:lnTo>
                  <a:pt x="2112245" y="1098430"/>
                </a:lnTo>
                <a:lnTo>
                  <a:pt x="2106293" y="1105183"/>
                </a:lnTo>
                <a:lnTo>
                  <a:pt x="2103515" y="1109156"/>
                </a:lnTo>
                <a:lnTo>
                  <a:pt x="2101134" y="1112731"/>
                </a:lnTo>
                <a:lnTo>
                  <a:pt x="2098356" y="1116703"/>
                </a:lnTo>
                <a:lnTo>
                  <a:pt x="2096372" y="1121470"/>
                </a:lnTo>
                <a:lnTo>
                  <a:pt x="2093991" y="1126237"/>
                </a:lnTo>
                <a:lnTo>
                  <a:pt x="2092801" y="1131799"/>
                </a:lnTo>
                <a:lnTo>
                  <a:pt x="2091610" y="1138155"/>
                </a:lnTo>
                <a:lnTo>
                  <a:pt x="2090817" y="1145305"/>
                </a:lnTo>
                <a:lnTo>
                  <a:pt x="2127721" y="1150470"/>
                </a:lnTo>
                <a:lnTo>
                  <a:pt x="2138435" y="1173907"/>
                </a:lnTo>
                <a:lnTo>
                  <a:pt x="2144783" y="1187016"/>
                </a:lnTo>
                <a:lnTo>
                  <a:pt x="2152323" y="1201317"/>
                </a:lnTo>
                <a:lnTo>
                  <a:pt x="2159863" y="1214426"/>
                </a:lnTo>
                <a:lnTo>
                  <a:pt x="2163831" y="1220782"/>
                </a:lnTo>
                <a:lnTo>
                  <a:pt x="2167799" y="1226741"/>
                </a:lnTo>
                <a:lnTo>
                  <a:pt x="2171767" y="1231905"/>
                </a:lnTo>
                <a:lnTo>
                  <a:pt x="2175735" y="1236672"/>
                </a:lnTo>
                <a:lnTo>
                  <a:pt x="2180497" y="1240645"/>
                </a:lnTo>
                <a:lnTo>
                  <a:pt x="2184862" y="1243823"/>
                </a:lnTo>
                <a:lnTo>
                  <a:pt x="2241606" y="1259713"/>
                </a:lnTo>
                <a:lnTo>
                  <a:pt x="2293192" y="1281164"/>
                </a:lnTo>
                <a:lnTo>
                  <a:pt x="2345572" y="1303807"/>
                </a:lnTo>
                <a:lnTo>
                  <a:pt x="2397951" y="1326053"/>
                </a:lnTo>
                <a:lnTo>
                  <a:pt x="2449140" y="1347902"/>
                </a:lnTo>
                <a:lnTo>
                  <a:pt x="2461045" y="1352669"/>
                </a:lnTo>
                <a:lnTo>
                  <a:pt x="2472552" y="1356641"/>
                </a:lnTo>
                <a:lnTo>
                  <a:pt x="2496361" y="1365381"/>
                </a:lnTo>
                <a:lnTo>
                  <a:pt x="2519773" y="1373723"/>
                </a:lnTo>
                <a:lnTo>
                  <a:pt x="2530884" y="1378093"/>
                </a:lnTo>
                <a:lnTo>
                  <a:pt x="2541995" y="1382860"/>
                </a:lnTo>
                <a:lnTo>
                  <a:pt x="2552312" y="1388421"/>
                </a:lnTo>
                <a:lnTo>
                  <a:pt x="2562233" y="1394380"/>
                </a:lnTo>
                <a:lnTo>
                  <a:pt x="2566597" y="1397558"/>
                </a:lnTo>
                <a:lnTo>
                  <a:pt x="2571756" y="1400736"/>
                </a:lnTo>
                <a:lnTo>
                  <a:pt x="2576121" y="1404311"/>
                </a:lnTo>
                <a:lnTo>
                  <a:pt x="2580089" y="1407886"/>
                </a:lnTo>
                <a:lnTo>
                  <a:pt x="2584057" y="1411859"/>
                </a:lnTo>
                <a:lnTo>
                  <a:pt x="2587629" y="1416228"/>
                </a:lnTo>
                <a:lnTo>
                  <a:pt x="2591200" y="1420598"/>
                </a:lnTo>
                <a:lnTo>
                  <a:pt x="2594375" y="1425365"/>
                </a:lnTo>
                <a:lnTo>
                  <a:pt x="2597946" y="1430132"/>
                </a:lnTo>
                <a:lnTo>
                  <a:pt x="2600723" y="1435296"/>
                </a:lnTo>
                <a:lnTo>
                  <a:pt x="2603105" y="1440858"/>
                </a:lnTo>
                <a:lnTo>
                  <a:pt x="2605089" y="1446817"/>
                </a:lnTo>
                <a:lnTo>
                  <a:pt x="2605485" y="1465487"/>
                </a:lnTo>
                <a:lnTo>
                  <a:pt x="2605882" y="1488528"/>
                </a:lnTo>
                <a:lnTo>
                  <a:pt x="2607073" y="1542951"/>
                </a:lnTo>
                <a:lnTo>
                  <a:pt x="2608263" y="1599757"/>
                </a:lnTo>
                <a:lnTo>
                  <a:pt x="2608263" y="1625975"/>
                </a:lnTo>
                <a:lnTo>
                  <a:pt x="2608263" y="1649413"/>
                </a:lnTo>
                <a:lnTo>
                  <a:pt x="2308271" y="1649413"/>
                </a:lnTo>
                <a:lnTo>
                  <a:pt x="2307081" y="1594196"/>
                </a:lnTo>
                <a:lnTo>
                  <a:pt x="2305493" y="1538581"/>
                </a:lnTo>
                <a:lnTo>
                  <a:pt x="2305097" y="1494486"/>
                </a:lnTo>
                <a:lnTo>
                  <a:pt x="2305097" y="1482172"/>
                </a:lnTo>
                <a:lnTo>
                  <a:pt x="2301129" y="1470651"/>
                </a:lnTo>
                <a:lnTo>
                  <a:pt x="2297557" y="1461117"/>
                </a:lnTo>
                <a:lnTo>
                  <a:pt x="2293986" y="1451981"/>
                </a:lnTo>
                <a:lnTo>
                  <a:pt x="2289224" y="1443241"/>
                </a:lnTo>
                <a:lnTo>
                  <a:pt x="2284859" y="1434899"/>
                </a:lnTo>
                <a:lnTo>
                  <a:pt x="2280097" y="1426954"/>
                </a:lnTo>
                <a:lnTo>
                  <a:pt x="2275335" y="1419406"/>
                </a:lnTo>
                <a:lnTo>
                  <a:pt x="2270177" y="1411859"/>
                </a:lnTo>
                <a:lnTo>
                  <a:pt x="2264621" y="1405106"/>
                </a:lnTo>
                <a:lnTo>
                  <a:pt x="2258669" y="1398352"/>
                </a:lnTo>
                <a:lnTo>
                  <a:pt x="2252717" y="1391996"/>
                </a:lnTo>
                <a:lnTo>
                  <a:pt x="2246765" y="1386435"/>
                </a:lnTo>
                <a:lnTo>
                  <a:pt x="2240416" y="1380079"/>
                </a:lnTo>
                <a:lnTo>
                  <a:pt x="2234067" y="1374915"/>
                </a:lnTo>
                <a:lnTo>
                  <a:pt x="2226924" y="1369750"/>
                </a:lnTo>
                <a:lnTo>
                  <a:pt x="2220178" y="1364983"/>
                </a:lnTo>
                <a:lnTo>
                  <a:pt x="2213433" y="1360217"/>
                </a:lnTo>
                <a:lnTo>
                  <a:pt x="2206290" y="1355450"/>
                </a:lnTo>
                <a:lnTo>
                  <a:pt x="2198750" y="1351080"/>
                </a:lnTo>
                <a:lnTo>
                  <a:pt x="2184465" y="1343532"/>
                </a:lnTo>
                <a:lnTo>
                  <a:pt x="2169386" y="1336382"/>
                </a:lnTo>
                <a:lnTo>
                  <a:pt x="2154307" y="1330026"/>
                </a:lnTo>
                <a:lnTo>
                  <a:pt x="2139228" y="1323670"/>
                </a:lnTo>
                <a:lnTo>
                  <a:pt x="2124546" y="1318108"/>
                </a:lnTo>
                <a:lnTo>
                  <a:pt x="2095578" y="1307780"/>
                </a:lnTo>
                <a:lnTo>
                  <a:pt x="2067405" y="1297849"/>
                </a:lnTo>
                <a:lnTo>
                  <a:pt x="2053913" y="1293082"/>
                </a:lnTo>
                <a:lnTo>
                  <a:pt x="2041215" y="1287917"/>
                </a:lnTo>
                <a:lnTo>
                  <a:pt x="1985264" y="1263685"/>
                </a:lnTo>
                <a:lnTo>
                  <a:pt x="1926932" y="1239056"/>
                </a:lnTo>
                <a:lnTo>
                  <a:pt x="1840427" y="1202112"/>
                </a:lnTo>
                <a:lnTo>
                  <a:pt x="1797571" y="1183441"/>
                </a:lnTo>
                <a:lnTo>
                  <a:pt x="1755111" y="1166359"/>
                </a:lnTo>
                <a:lnTo>
                  <a:pt x="1762651" y="1150470"/>
                </a:lnTo>
                <a:lnTo>
                  <a:pt x="1790031" y="1143716"/>
                </a:lnTo>
                <a:lnTo>
                  <a:pt x="1788047" y="1138155"/>
                </a:lnTo>
                <a:lnTo>
                  <a:pt x="1786460" y="1132196"/>
                </a:lnTo>
                <a:lnTo>
                  <a:pt x="1784873" y="1127429"/>
                </a:lnTo>
                <a:lnTo>
                  <a:pt x="1782492" y="1123457"/>
                </a:lnTo>
                <a:lnTo>
                  <a:pt x="1780111" y="1119484"/>
                </a:lnTo>
                <a:lnTo>
                  <a:pt x="1777730" y="1115909"/>
                </a:lnTo>
                <a:lnTo>
                  <a:pt x="1772571" y="1109950"/>
                </a:lnTo>
                <a:lnTo>
                  <a:pt x="1767413" y="1103594"/>
                </a:lnTo>
                <a:lnTo>
                  <a:pt x="1762254" y="1097636"/>
                </a:lnTo>
                <a:lnTo>
                  <a:pt x="1759476" y="1094458"/>
                </a:lnTo>
                <a:lnTo>
                  <a:pt x="1757095" y="1091280"/>
                </a:lnTo>
                <a:lnTo>
                  <a:pt x="1755111" y="1087307"/>
                </a:lnTo>
                <a:lnTo>
                  <a:pt x="1753524" y="1082937"/>
                </a:lnTo>
                <a:lnTo>
                  <a:pt x="1743207" y="973694"/>
                </a:lnTo>
                <a:lnTo>
                  <a:pt x="1743207" y="974091"/>
                </a:lnTo>
                <a:lnTo>
                  <a:pt x="1742413" y="974091"/>
                </a:lnTo>
                <a:lnTo>
                  <a:pt x="1739636" y="973694"/>
                </a:lnTo>
                <a:lnTo>
                  <a:pt x="1730112" y="972105"/>
                </a:lnTo>
                <a:lnTo>
                  <a:pt x="1720985" y="969324"/>
                </a:lnTo>
                <a:lnTo>
                  <a:pt x="1717414" y="968133"/>
                </a:lnTo>
                <a:lnTo>
                  <a:pt x="1715033" y="967338"/>
                </a:lnTo>
                <a:lnTo>
                  <a:pt x="1711065" y="963763"/>
                </a:lnTo>
                <a:lnTo>
                  <a:pt x="1707097" y="960188"/>
                </a:lnTo>
                <a:lnTo>
                  <a:pt x="1703129" y="955818"/>
                </a:lnTo>
                <a:lnTo>
                  <a:pt x="1699954" y="950654"/>
                </a:lnTo>
                <a:lnTo>
                  <a:pt x="1697177" y="945490"/>
                </a:lnTo>
                <a:lnTo>
                  <a:pt x="1694399" y="939531"/>
                </a:lnTo>
                <a:lnTo>
                  <a:pt x="1692018" y="932778"/>
                </a:lnTo>
                <a:lnTo>
                  <a:pt x="1689637" y="926422"/>
                </a:lnTo>
                <a:lnTo>
                  <a:pt x="1688050" y="919668"/>
                </a:lnTo>
                <a:lnTo>
                  <a:pt x="1686066" y="912518"/>
                </a:lnTo>
                <a:lnTo>
                  <a:pt x="1683288" y="897423"/>
                </a:lnTo>
                <a:lnTo>
                  <a:pt x="1681304" y="882327"/>
                </a:lnTo>
                <a:lnTo>
                  <a:pt x="1679717" y="867232"/>
                </a:lnTo>
                <a:lnTo>
                  <a:pt x="1684875" y="862465"/>
                </a:lnTo>
                <a:lnTo>
                  <a:pt x="1689637" y="857698"/>
                </a:lnTo>
                <a:lnTo>
                  <a:pt x="1694796" y="851739"/>
                </a:lnTo>
                <a:lnTo>
                  <a:pt x="1699161" y="845780"/>
                </a:lnTo>
                <a:lnTo>
                  <a:pt x="1703525" y="839424"/>
                </a:lnTo>
                <a:lnTo>
                  <a:pt x="1707891" y="832671"/>
                </a:lnTo>
                <a:lnTo>
                  <a:pt x="1711462" y="825918"/>
                </a:lnTo>
                <a:lnTo>
                  <a:pt x="1715033" y="818767"/>
                </a:lnTo>
                <a:lnTo>
                  <a:pt x="1718208" y="811617"/>
                </a:lnTo>
                <a:lnTo>
                  <a:pt x="1720985" y="804466"/>
                </a:lnTo>
                <a:lnTo>
                  <a:pt x="1726144" y="790166"/>
                </a:lnTo>
                <a:lnTo>
                  <a:pt x="1730509" y="776262"/>
                </a:lnTo>
                <a:lnTo>
                  <a:pt x="1734080" y="762755"/>
                </a:lnTo>
                <a:lnTo>
                  <a:pt x="1736858" y="750838"/>
                </a:lnTo>
                <a:lnTo>
                  <a:pt x="1738842" y="740510"/>
                </a:lnTo>
                <a:lnTo>
                  <a:pt x="1742413" y="720647"/>
                </a:lnTo>
                <a:lnTo>
                  <a:pt x="1743604" y="709524"/>
                </a:lnTo>
                <a:lnTo>
                  <a:pt x="1745191" y="698798"/>
                </a:lnTo>
                <a:lnTo>
                  <a:pt x="1746381" y="687278"/>
                </a:lnTo>
                <a:lnTo>
                  <a:pt x="1747175" y="675361"/>
                </a:lnTo>
                <a:lnTo>
                  <a:pt x="1747572" y="663443"/>
                </a:lnTo>
                <a:lnTo>
                  <a:pt x="1747572" y="651129"/>
                </a:lnTo>
                <a:lnTo>
                  <a:pt x="1747175" y="638814"/>
                </a:lnTo>
                <a:lnTo>
                  <a:pt x="1746381" y="626102"/>
                </a:lnTo>
                <a:lnTo>
                  <a:pt x="1744794" y="613787"/>
                </a:lnTo>
                <a:lnTo>
                  <a:pt x="1742810" y="601473"/>
                </a:lnTo>
                <a:lnTo>
                  <a:pt x="1740033" y="589158"/>
                </a:lnTo>
                <a:lnTo>
                  <a:pt x="1736461" y="576843"/>
                </a:lnTo>
                <a:lnTo>
                  <a:pt x="1732096" y="564529"/>
                </a:lnTo>
                <a:lnTo>
                  <a:pt x="1726937" y="553008"/>
                </a:lnTo>
                <a:lnTo>
                  <a:pt x="1723366" y="546255"/>
                </a:lnTo>
                <a:lnTo>
                  <a:pt x="1720192" y="539899"/>
                </a:lnTo>
                <a:lnTo>
                  <a:pt x="1715033" y="530365"/>
                </a:lnTo>
                <a:lnTo>
                  <a:pt x="1712652" y="526393"/>
                </a:lnTo>
                <a:lnTo>
                  <a:pt x="1711859" y="521229"/>
                </a:lnTo>
                <a:lnTo>
                  <a:pt x="1711859" y="516064"/>
                </a:lnTo>
                <a:lnTo>
                  <a:pt x="1711462" y="509708"/>
                </a:lnTo>
                <a:lnTo>
                  <a:pt x="1712255" y="493421"/>
                </a:lnTo>
                <a:lnTo>
                  <a:pt x="1716223" y="486271"/>
                </a:lnTo>
                <a:lnTo>
                  <a:pt x="1720192" y="479915"/>
                </a:lnTo>
                <a:lnTo>
                  <a:pt x="1724557" y="473559"/>
                </a:lnTo>
                <a:lnTo>
                  <a:pt x="1728922" y="467600"/>
                </a:lnTo>
                <a:lnTo>
                  <a:pt x="1734080" y="462039"/>
                </a:lnTo>
                <a:lnTo>
                  <a:pt x="1738842" y="456477"/>
                </a:lnTo>
                <a:lnTo>
                  <a:pt x="1743604" y="451313"/>
                </a:lnTo>
                <a:lnTo>
                  <a:pt x="1748762" y="446546"/>
                </a:lnTo>
                <a:lnTo>
                  <a:pt x="1754318" y="442176"/>
                </a:lnTo>
                <a:lnTo>
                  <a:pt x="1759476" y="438204"/>
                </a:lnTo>
                <a:lnTo>
                  <a:pt x="1765429" y="434231"/>
                </a:lnTo>
                <a:lnTo>
                  <a:pt x="1771381" y="430259"/>
                </a:lnTo>
                <a:lnTo>
                  <a:pt x="1776936" y="427081"/>
                </a:lnTo>
                <a:lnTo>
                  <a:pt x="1782888" y="424300"/>
                </a:lnTo>
                <a:lnTo>
                  <a:pt x="1789634" y="421917"/>
                </a:lnTo>
                <a:lnTo>
                  <a:pt x="1795587" y="419533"/>
                </a:lnTo>
                <a:lnTo>
                  <a:pt x="1820983" y="409999"/>
                </a:lnTo>
                <a:lnTo>
                  <a:pt x="1834871" y="404438"/>
                </a:lnTo>
                <a:lnTo>
                  <a:pt x="1849950" y="399273"/>
                </a:lnTo>
                <a:lnTo>
                  <a:pt x="1865823" y="394506"/>
                </a:lnTo>
                <a:lnTo>
                  <a:pt x="1882886" y="390137"/>
                </a:lnTo>
                <a:lnTo>
                  <a:pt x="1900742" y="386562"/>
                </a:lnTo>
                <a:lnTo>
                  <a:pt x="1909472" y="384973"/>
                </a:lnTo>
                <a:lnTo>
                  <a:pt x="1918599" y="383384"/>
                </a:lnTo>
                <a:lnTo>
                  <a:pt x="1927726" y="382589"/>
                </a:lnTo>
                <a:lnTo>
                  <a:pt x="1937249" y="381795"/>
                </a:lnTo>
                <a:lnTo>
                  <a:pt x="1946773" y="381397"/>
                </a:lnTo>
                <a:lnTo>
                  <a:pt x="1956693" y="381000"/>
                </a:lnTo>
                <a:close/>
                <a:moveTo>
                  <a:pt x="674585" y="381000"/>
                </a:moveTo>
                <a:lnTo>
                  <a:pt x="684505" y="381397"/>
                </a:lnTo>
                <a:lnTo>
                  <a:pt x="694029" y="382192"/>
                </a:lnTo>
                <a:lnTo>
                  <a:pt x="703552" y="382986"/>
                </a:lnTo>
                <a:lnTo>
                  <a:pt x="713870" y="384575"/>
                </a:lnTo>
                <a:lnTo>
                  <a:pt x="723790" y="386562"/>
                </a:lnTo>
                <a:lnTo>
                  <a:pt x="733710" y="388548"/>
                </a:lnTo>
                <a:lnTo>
                  <a:pt x="743631" y="391726"/>
                </a:lnTo>
                <a:lnTo>
                  <a:pt x="753551" y="394904"/>
                </a:lnTo>
                <a:lnTo>
                  <a:pt x="763868" y="398876"/>
                </a:lnTo>
                <a:lnTo>
                  <a:pt x="773789" y="403246"/>
                </a:lnTo>
                <a:lnTo>
                  <a:pt x="783709" y="408807"/>
                </a:lnTo>
                <a:lnTo>
                  <a:pt x="793629" y="414766"/>
                </a:lnTo>
                <a:lnTo>
                  <a:pt x="820216" y="438998"/>
                </a:lnTo>
                <a:lnTo>
                  <a:pt x="861088" y="446149"/>
                </a:lnTo>
                <a:lnTo>
                  <a:pt x="863866" y="468792"/>
                </a:lnTo>
                <a:lnTo>
                  <a:pt x="867040" y="491832"/>
                </a:lnTo>
                <a:lnTo>
                  <a:pt x="871008" y="514873"/>
                </a:lnTo>
                <a:lnTo>
                  <a:pt x="876167" y="539105"/>
                </a:lnTo>
                <a:lnTo>
                  <a:pt x="871405" y="548241"/>
                </a:lnTo>
                <a:lnTo>
                  <a:pt x="868231" y="554200"/>
                </a:lnTo>
                <a:lnTo>
                  <a:pt x="864659" y="560556"/>
                </a:lnTo>
                <a:lnTo>
                  <a:pt x="861088" y="568501"/>
                </a:lnTo>
                <a:lnTo>
                  <a:pt x="858310" y="577241"/>
                </a:lnTo>
                <a:lnTo>
                  <a:pt x="855533" y="586377"/>
                </a:lnTo>
                <a:lnTo>
                  <a:pt x="854342" y="591144"/>
                </a:lnTo>
                <a:lnTo>
                  <a:pt x="853548" y="596309"/>
                </a:lnTo>
                <a:lnTo>
                  <a:pt x="853152" y="602267"/>
                </a:lnTo>
                <a:lnTo>
                  <a:pt x="852755" y="607431"/>
                </a:lnTo>
                <a:lnTo>
                  <a:pt x="852755" y="613390"/>
                </a:lnTo>
                <a:lnTo>
                  <a:pt x="853152" y="619349"/>
                </a:lnTo>
                <a:lnTo>
                  <a:pt x="854739" y="642786"/>
                </a:lnTo>
                <a:lnTo>
                  <a:pt x="856723" y="670991"/>
                </a:lnTo>
                <a:lnTo>
                  <a:pt x="857913" y="686087"/>
                </a:lnTo>
                <a:lnTo>
                  <a:pt x="859501" y="700785"/>
                </a:lnTo>
                <a:lnTo>
                  <a:pt x="861485" y="716675"/>
                </a:lnTo>
                <a:lnTo>
                  <a:pt x="863469" y="732167"/>
                </a:lnTo>
                <a:lnTo>
                  <a:pt x="866247" y="748057"/>
                </a:lnTo>
                <a:lnTo>
                  <a:pt x="869818" y="763153"/>
                </a:lnTo>
                <a:lnTo>
                  <a:pt x="873786" y="779043"/>
                </a:lnTo>
                <a:lnTo>
                  <a:pt x="878548" y="793741"/>
                </a:lnTo>
                <a:lnTo>
                  <a:pt x="883706" y="808439"/>
                </a:lnTo>
                <a:lnTo>
                  <a:pt x="886881" y="815589"/>
                </a:lnTo>
                <a:lnTo>
                  <a:pt x="890055" y="822343"/>
                </a:lnTo>
                <a:lnTo>
                  <a:pt x="893230" y="829493"/>
                </a:lnTo>
                <a:lnTo>
                  <a:pt x="896801" y="835849"/>
                </a:lnTo>
                <a:lnTo>
                  <a:pt x="901166" y="842205"/>
                </a:lnTo>
                <a:lnTo>
                  <a:pt x="905134" y="848561"/>
                </a:lnTo>
                <a:lnTo>
                  <a:pt x="909896" y="854520"/>
                </a:lnTo>
                <a:lnTo>
                  <a:pt x="914261" y="860081"/>
                </a:lnTo>
                <a:lnTo>
                  <a:pt x="919420" y="865643"/>
                </a:lnTo>
                <a:lnTo>
                  <a:pt x="924578" y="870807"/>
                </a:lnTo>
                <a:lnTo>
                  <a:pt x="922594" y="885902"/>
                </a:lnTo>
                <a:lnTo>
                  <a:pt x="920213" y="899806"/>
                </a:lnTo>
                <a:lnTo>
                  <a:pt x="917436" y="913312"/>
                </a:lnTo>
                <a:lnTo>
                  <a:pt x="915451" y="920463"/>
                </a:lnTo>
                <a:lnTo>
                  <a:pt x="913467" y="927613"/>
                </a:lnTo>
                <a:lnTo>
                  <a:pt x="911087" y="934367"/>
                </a:lnTo>
                <a:lnTo>
                  <a:pt x="908309" y="941517"/>
                </a:lnTo>
                <a:lnTo>
                  <a:pt x="905134" y="947873"/>
                </a:lnTo>
                <a:lnTo>
                  <a:pt x="901563" y="953037"/>
                </a:lnTo>
                <a:lnTo>
                  <a:pt x="899182" y="955818"/>
                </a:lnTo>
                <a:lnTo>
                  <a:pt x="896801" y="958201"/>
                </a:lnTo>
                <a:lnTo>
                  <a:pt x="894420" y="960188"/>
                </a:lnTo>
                <a:lnTo>
                  <a:pt x="891643" y="961777"/>
                </a:lnTo>
                <a:lnTo>
                  <a:pt x="886087" y="965749"/>
                </a:lnTo>
                <a:lnTo>
                  <a:pt x="880532" y="968530"/>
                </a:lnTo>
                <a:lnTo>
                  <a:pt x="874580" y="971708"/>
                </a:lnTo>
                <a:lnTo>
                  <a:pt x="869024" y="975283"/>
                </a:lnTo>
                <a:lnTo>
                  <a:pt x="866247" y="977269"/>
                </a:lnTo>
                <a:lnTo>
                  <a:pt x="863866" y="979653"/>
                </a:lnTo>
                <a:lnTo>
                  <a:pt x="861881" y="982434"/>
                </a:lnTo>
                <a:lnTo>
                  <a:pt x="859897" y="985612"/>
                </a:lnTo>
                <a:lnTo>
                  <a:pt x="857913" y="990379"/>
                </a:lnTo>
                <a:lnTo>
                  <a:pt x="855929" y="995543"/>
                </a:lnTo>
                <a:lnTo>
                  <a:pt x="854342" y="1000707"/>
                </a:lnTo>
                <a:lnTo>
                  <a:pt x="853152" y="1005871"/>
                </a:lnTo>
                <a:lnTo>
                  <a:pt x="852358" y="1011433"/>
                </a:lnTo>
                <a:lnTo>
                  <a:pt x="851961" y="1016597"/>
                </a:lnTo>
                <a:lnTo>
                  <a:pt x="851167" y="1028514"/>
                </a:lnTo>
                <a:lnTo>
                  <a:pt x="850374" y="1039637"/>
                </a:lnTo>
                <a:lnTo>
                  <a:pt x="849580" y="1051158"/>
                </a:lnTo>
                <a:lnTo>
                  <a:pt x="849183" y="1056719"/>
                </a:lnTo>
                <a:lnTo>
                  <a:pt x="848390" y="1061883"/>
                </a:lnTo>
                <a:lnTo>
                  <a:pt x="847199" y="1067445"/>
                </a:lnTo>
                <a:lnTo>
                  <a:pt x="845612" y="1072212"/>
                </a:lnTo>
                <a:lnTo>
                  <a:pt x="843231" y="1078170"/>
                </a:lnTo>
                <a:lnTo>
                  <a:pt x="841247" y="1082937"/>
                </a:lnTo>
                <a:lnTo>
                  <a:pt x="838469" y="1087307"/>
                </a:lnTo>
                <a:lnTo>
                  <a:pt x="836089" y="1091280"/>
                </a:lnTo>
                <a:lnTo>
                  <a:pt x="830136" y="1098430"/>
                </a:lnTo>
                <a:lnTo>
                  <a:pt x="824581" y="1105183"/>
                </a:lnTo>
                <a:lnTo>
                  <a:pt x="821803" y="1109156"/>
                </a:lnTo>
                <a:lnTo>
                  <a:pt x="819026" y="1112731"/>
                </a:lnTo>
                <a:lnTo>
                  <a:pt x="816248" y="1116703"/>
                </a:lnTo>
                <a:lnTo>
                  <a:pt x="814264" y="1121470"/>
                </a:lnTo>
                <a:lnTo>
                  <a:pt x="812280" y="1126237"/>
                </a:lnTo>
                <a:lnTo>
                  <a:pt x="810692" y="1131799"/>
                </a:lnTo>
                <a:lnTo>
                  <a:pt x="809899" y="1138155"/>
                </a:lnTo>
                <a:lnTo>
                  <a:pt x="809105" y="1145305"/>
                </a:lnTo>
                <a:lnTo>
                  <a:pt x="845612" y="1150470"/>
                </a:lnTo>
                <a:lnTo>
                  <a:pt x="853152" y="1166757"/>
                </a:lnTo>
                <a:lnTo>
                  <a:pt x="811089" y="1183838"/>
                </a:lnTo>
                <a:lnTo>
                  <a:pt x="768233" y="1202112"/>
                </a:lnTo>
                <a:lnTo>
                  <a:pt x="682521" y="1239056"/>
                </a:lnTo>
                <a:lnTo>
                  <a:pt x="624586" y="1263685"/>
                </a:lnTo>
                <a:lnTo>
                  <a:pt x="568635" y="1287917"/>
                </a:lnTo>
                <a:lnTo>
                  <a:pt x="555541" y="1293082"/>
                </a:lnTo>
                <a:lnTo>
                  <a:pt x="542446" y="1297849"/>
                </a:lnTo>
                <a:lnTo>
                  <a:pt x="514669" y="1307780"/>
                </a:lnTo>
                <a:lnTo>
                  <a:pt x="485304" y="1318108"/>
                </a:lnTo>
                <a:lnTo>
                  <a:pt x="470225" y="1323670"/>
                </a:lnTo>
                <a:lnTo>
                  <a:pt x="455146" y="1330026"/>
                </a:lnTo>
                <a:lnTo>
                  <a:pt x="440464" y="1336382"/>
                </a:lnTo>
                <a:lnTo>
                  <a:pt x="425385" y="1343532"/>
                </a:lnTo>
                <a:lnTo>
                  <a:pt x="410703" y="1351080"/>
                </a:lnTo>
                <a:lnTo>
                  <a:pt x="403561" y="1355450"/>
                </a:lnTo>
                <a:lnTo>
                  <a:pt x="396418" y="1360217"/>
                </a:lnTo>
                <a:lnTo>
                  <a:pt x="389275" y="1364983"/>
                </a:lnTo>
                <a:lnTo>
                  <a:pt x="382529" y="1369750"/>
                </a:lnTo>
                <a:lnTo>
                  <a:pt x="376180" y="1374915"/>
                </a:lnTo>
                <a:lnTo>
                  <a:pt x="369038" y="1380079"/>
                </a:lnTo>
                <a:lnTo>
                  <a:pt x="363085" y="1386435"/>
                </a:lnTo>
                <a:lnTo>
                  <a:pt x="356736" y="1391996"/>
                </a:lnTo>
                <a:lnTo>
                  <a:pt x="350784" y="1398352"/>
                </a:lnTo>
                <a:lnTo>
                  <a:pt x="345229" y="1405106"/>
                </a:lnTo>
                <a:lnTo>
                  <a:pt x="339277" y="1411859"/>
                </a:lnTo>
                <a:lnTo>
                  <a:pt x="334118" y="1419406"/>
                </a:lnTo>
                <a:lnTo>
                  <a:pt x="329356" y="1426954"/>
                </a:lnTo>
                <a:lnTo>
                  <a:pt x="324594" y="1434899"/>
                </a:lnTo>
                <a:lnTo>
                  <a:pt x="320229" y="1443241"/>
                </a:lnTo>
                <a:lnTo>
                  <a:pt x="315865" y="1451981"/>
                </a:lnTo>
                <a:lnTo>
                  <a:pt x="311896" y="1461117"/>
                </a:lnTo>
                <a:lnTo>
                  <a:pt x="308325" y="1470651"/>
                </a:lnTo>
                <a:lnTo>
                  <a:pt x="304357" y="1482172"/>
                </a:lnTo>
                <a:lnTo>
                  <a:pt x="304357" y="1494486"/>
                </a:lnTo>
                <a:lnTo>
                  <a:pt x="303960" y="1538581"/>
                </a:lnTo>
                <a:lnTo>
                  <a:pt x="302770" y="1594196"/>
                </a:lnTo>
                <a:lnTo>
                  <a:pt x="301182" y="1649413"/>
                </a:lnTo>
                <a:lnTo>
                  <a:pt x="0" y="1649413"/>
                </a:lnTo>
                <a:lnTo>
                  <a:pt x="0" y="1625975"/>
                </a:lnTo>
                <a:lnTo>
                  <a:pt x="0" y="1599757"/>
                </a:lnTo>
                <a:lnTo>
                  <a:pt x="1190" y="1542951"/>
                </a:lnTo>
                <a:lnTo>
                  <a:pt x="2381" y="1488528"/>
                </a:lnTo>
                <a:lnTo>
                  <a:pt x="2778" y="1465487"/>
                </a:lnTo>
                <a:lnTo>
                  <a:pt x="2778" y="1446817"/>
                </a:lnTo>
                <a:lnTo>
                  <a:pt x="5159" y="1440858"/>
                </a:lnTo>
                <a:lnTo>
                  <a:pt x="7539" y="1435296"/>
                </a:lnTo>
                <a:lnTo>
                  <a:pt x="10317" y="1430132"/>
                </a:lnTo>
                <a:lnTo>
                  <a:pt x="13889" y="1425365"/>
                </a:lnTo>
                <a:lnTo>
                  <a:pt x="17063" y="1420598"/>
                </a:lnTo>
                <a:lnTo>
                  <a:pt x="20634" y="1416228"/>
                </a:lnTo>
                <a:lnTo>
                  <a:pt x="24206" y="1411859"/>
                </a:lnTo>
                <a:lnTo>
                  <a:pt x="28174" y="1407886"/>
                </a:lnTo>
                <a:lnTo>
                  <a:pt x="32142" y="1404311"/>
                </a:lnTo>
                <a:lnTo>
                  <a:pt x="36507" y="1400736"/>
                </a:lnTo>
                <a:lnTo>
                  <a:pt x="41269" y="1397558"/>
                </a:lnTo>
                <a:lnTo>
                  <a:pt x="46031" y="1394380"/>
                </a:lnTo>
                <a:lnTo>
                  <a:pt x="55951" y="1388421"/>
                </a:lnTo>
                <a:lnTo>
                  <a:pt x="66665" y="1382860"/>
                </a:lnTo>
                <a:lnTo>
                  <a:pt x="77379" y="1378093"/>
                </a:lnTo>
                <a:lnTo>
                  <a:pt x="88490" y="1373723"/>
                </a:lnTo>
                <a:lnTo>
                  <a:pt x="111902" y="1365381"/>
                </a:lnTo>
                <a:lnTo>
                  <a:pt x="135711" y="1356641"/>
                </a:lnTo>
                <a:lnTo>
                  <a:pt x="147218" y="1352669"/>
                </a:lnTo>
                <a:lnTo>
                  <a:pt x="158726" y="1347902"/>
                </a:lnTo>
                <a:lnTo>
                  <a:pt x="210312" y="1326053"/>
                </a:lnTo>
                <a:lnTo>
                  <a:pt x="263088" y="1303807"/>
                </a:lnTo>
                <a:lnTo>
                  <a:pt x="315071" y="1281164"/>
                </a:lnTo>
                <a:lnTo>
                  <a:pt x="366260" y="1259713"/>
                </a:lnTo>
                <a:lnTo>
                  <a:pt x="423401" y="1243823"/>
                </a:lnTo>
                <a:lnTo>
                  <a:pt x="428163" y="1240645"/>
                </a:lnTo>
                <a:lnTo>
                  <a:pt x="432131" y="1236672"/>
                </a:lnTo>
                <a:lnTo>
                  <a:pt x="436496" y="1231905"/>
                </a:lnTo>
                <a:lnTo>
                  <a:pt x="440464" y="1226741"/>
                </a:lnTo>
                <a:lnTo>
                  <a:pt x="444432" y="1220782"/>
                </a:lnTo>
                <a:lnTo>
                  <a:pt x="448401" y="1214426"/>
                </a:lnTo>
                <a:lnTo>
                  <a:pt x="456337" y="1201317"/>
                </a:lnTo>
                <a:lnTo>
                  <a:pt x="463480" y="1187016"/>
                </a:lnTo>
                <a:lnTo>
                  <a:pt x="469829" y="1173907"/>
                </a:lnTo>
                <a:lnTo>
                  <a:pt x="480543" y="1150470"/>
                </a:lnTo>
                <a:lnTo>
                  <a:pt x="507526" y="1143716"/>
                </a:lnTo>
                <a:lnTo>
                  <a:pt x="506336" y="1138155"/>
                </a:lnTo>
                <a:lnTo>
                  <a:pt x="504748" y="1132196"/>
                </a:lnTo>
                <a:lnTo>
                  <a:pt x="502764" y="1127429"/>
                </a:lnTo>
                <a:lnTo>
                  <a:pt x="500780" y="1123457"/>
                </a:lnTo>
                <a:lnTo>
                  <a:pt x="498399" y="1119484"/>
                </a:lnTo>
                <a:lnTo>
                  <a:pt x="496018" y="1115909"/>
                </a:lnTo>
                <a:lnTo>
                  <a:pt x="490860" y="1109950"/>
                </a:lnTo>
                <a:lnTo>
                  <a:pt x="485701" y="1103594"/>
                </a:lnTo>
                <a:lnTo>
                  <a:pt x="480146" y="1097636"/>
                </a:lnTo>
                <a:lnTo>
                  <a:pt x="477765" y="1094458"/>
                </a:lnTo>
                <a:lnTo>
                  <a:pt x="475384" y="1091280"/>
                </a:lnTo>
                <a:lnTo>
                  <a:pt x="473400" y="1087307"/>
                </a:lnTo>
                <a:lnTo>
                  <a:pt x="471813" y="1082937"/>
                </a:lnTo>
                <a:lnTo>
                  <a:pt x="461495" y="973694"/>
                </a:lnTo>
                <a:lnTo>
                  <a:pt x="461099" y="974091"/>
                </a:lnTo>
                <a:lnTo>
                  <a:pt x="460305" y="974091"/>
                </a:lnTo>
                <a:lnTo>
                  <a:pt x="457527" y="973694"/>
                </a:lnTo>
                <a:lnTo>
                  <a:pt x="448401" y="972105"/>
                </a:lnTo>
                <a:lnTo>
                  <a:pt x="438877" y="969324"/>
                </a:lnTo>
                <a:lnTo>
                  <a:pt x="435306" y="968133"/>
                </a:lnTo>
                <a:lnTo>
                  <a:pt x="433322" y="967338"/>
                </a:lnTo>
                <a:lnTo>
                  <a:pt x="430147" y="964557"/>
                </a:lnTo>
                <a:lnTo>
                  <a:pt x="426973" y="962174"/>
                </a:lnTo>
                <a:lnTo>
                  <a:pt x="424195" y="958996"/>
                </a:lnTo>
                <a:lnTo>
                  <a:pt x="421417" y="955818"/>
                </a:lnTo>
                <a:lnTo>
                  <a:pt x="419036" y="952243"/>
                </a:lnTo>
                <a:lnTo>
                  <a:pt x="416655" y="948270"/>
                </a:lnTo>
                <a:lnTo>
                  <a:pt x="414671" y="944298"/>
                </a:lnTo>
                <a:lnTo>
                  <a:pt x="412687" y="939928"/>
                </a:lnTo>
                <a:lnTo>
                  <a:pt x="409116" y="929997"/>
                </a:lnTo>
                <a:lnTo>
                  <a:pt x="406338" y="920066"/>
                </a:lnTo>
                <a:lnTo>
                  <a:pt x="403957" y="908943"/>
                </a:lnTo>
                <a:lnTo>
                  <a:pt x="401576" y="898217"/>
                </a:lnTo>
                <a:lnTo>
                  <a:pt x="399989" y="887094"/>
                </a:lnTo>
                <a:lnTo>
                  <a:pt x="398402" y="875574"/>
                </a:lnTo>
                <a:lnTo>
                  <a:pt x="396418" y="854122"/>
                </a:lnTo>
                <a:lnTo>
                  <a:pt x="394831" y="834260"/>
                </a:lnTo>
                <a:lnTo>
                  <a:pt x="393640" y="817576"/>
                </a:lnTo>
                <a:lnTo>
                  <a:pt x="393640" y="814795"/>
                </a:lnTo>
                <a:lnTo>
                  <a:pt x="394037" y="811617"/>
                </a:lnTo>
                <a:lnTo>
                  <a:pt x="395227" y="808439"/>
                </a:lnTo>
                <a:lnTo>
                  <a:pt x="396418" y="805261"/>
                </a:lnTo>
                <a:lnTo>
                  <a:pt x="399989" y="798905"/>
                </a:lnTo>
                <a:lnTo>
                  <a:pt x="403561" y="791755"/>
                </a:lnTo>
                <a:lnTo>
                  <a:pt x="407132" y="784604"/>
                </a:lnTo>
                <a:lnTo>
                  <a:pt x="408322" y="780234"/>
                </a:lnTo>
                <a:lnTo>
                  <a:pt x="409513" y="776262"/>
                </a:lnTo>
                <a:lnTo>
                  <a:pt x="410306" y="771495"/>
                </a:lnTo>
                <a:lnTo>
                  <a:pt x="410703" y="766331"/>
                </a:lnTo>
                <a:lnTo>
                  <a:pt x="410306" y="761166"/>
                </a:lnTo>
                <a:lnTo>
                  <a:pt x="409513" y="755605"/>
                </a:lnTo>
                <a:lnTo>
                  <a:pt x="406338" y="738126"/>
                </a:lnTo>
                <a:lnTo>
                  <a:pt x="403561" y="721839"/>
                </a:lnTo>
                <a:lnTo>
                  <a:pt x="401180" y="705552"/>
                </a:lnTo>
                <a:lnTo>
                  <a:pt x="399196" y="689662"/>
                </a:lnTo>
                <a:lnTo>
                  <a:pt x="397608" y="673772"/>
                </a:lnTo>
                <a:lnTo>
                  <a:pt x="397211" y="659074"/>
                </a:lnTo>
                <a:lnTo>
                  <a:pt x="396815" y="643978"/>
                </a:lnTo>
                <a:lnTo>
                  <a:pt x="396815" y="629677"/>
                </a:lnTo>
                <a:lnTo>
                  <a:pt x="397608" y="615774"/>
                </a:lnTo>
                <a:lnTo>
                  <a:pt x="398799" y="602267"/>
                </a:lnTo>
                <a:lnTo>
                  <a:pt x="400386" y="588761"/>
                </a:lnTo>
                <a:lnTo>
                  <a:pt x="402370" y="576446"/>
                </a:lnTo>
                <a:lnTo>
                  <a:pt x="404751" y="563734"/>
                </a:lnTo>
                <a:lnTo>
                  <a:pt x="407529" y="552214"/>
                </a:lnTo>
                <a:lnTo>
                  <a:pt x="410703" y="540297"/>
                </a:lnTo>
                <a:lnTo>
                  <a:pt x="414275" y="529571"/>
                </a:lnTo>
                <a:lnTo>
                  <a:pt x="418243" y="519242"/>
                </a:lnTo>
                <a:lnTo>
                  <a:pt x="422211" y="508914"/>
                </a:lnTo>
                <a:lnTo>
                  <a:pt x="426973" y="499380"/>
                </a:lnTo>
                <a:lnTo>
                  <a:pt x="432131" y="490243"/>
                </a:lnTo>
                <a:lnTo>
                  <a:pt x="437290" y="481504"/>
                </a:lnTo>
                <a:lnTo>
                  <a:pt x="442845" y="473162"/>
                </a:lnTo>
                <a:lnTo>
                  <a:pt x="448797" y="465614"/>
                </a:lnTo>
                <a:lnTo>
                  <a:pt x="454750" y="458066"/>
                </a:lnTo>
                <a:lnTo>
                  <a:pt x="461495" y="451710"/>
                </a:lnTo>
                <a:lnTo>
                  <a:pt x="468241" y="445752"/>
                </a:lnTo>
                <a:lnTo>
                  <a:pt x="474987" y="440190"/>
                </a:lnTo>
                <a:lnTo>
                  <a:pt x="482130" y="435026"/>
                </a:lnTo>
                <a:lnTo>
                  <a:pt x="490066" y="429862"/>
                </a:lnTo>
                <a:lnTo>
                  <a:pt x="497606" y="425889"/>
                </a:lnTo>
                <a:lnTo>
                  <a:pt x="505542" y="422711"/>
                </a:lnTo>
                <a:lnTo>
                  <a:pt x="513875" y="419533"/>
                </a:lnTo>
                <a:lnTo>
                  <a:pt x="538478" y="409999"/>
                </a:lnTo>
                <a:lnTo>
                  <a:pt x="553160" y="404438"/>
                </a:lnTo>
                <a:lnTo>
                  <a:pt x="568239" y="399273"/>
                </a:lnTo>
                <a:lnTo>
                  <a:pt x="584111" y="394506"/>
                </a:lnTo>
                <a:lnTo>
                  <a:pt x="601174" y="390137"/>
                </a:lnTo>
                <a:lnTo>
                  <a:pt x="618634" y="386562"/>
                </a:lnTo>
                <a:lnTo>
                  <a:pt x="627761" y="384973"/>
                </a:lnTo>
                <a:lnTo>
                  <a:pt x="636888" y="383384"/>
                </a:lnTo>
                <a:lnTo>
                  <a:pt x="646014" y="382589"/>
                </a:lnTo>
                <a:lnTo>
                  <a:pt x="655538" y="381795"/>
                </a:lnTo>
                <a:lnTo>
                  <a:pt x="665061" y="381397"/>
                </a:lnTo>
                <a:lnTo>
                  <a:pt x="674585" y="381000"/>
                </a:lnTo>
                <a:close/>
                <a:moveTo>
                  <a:pt x="1307704" y="0"/>
                </a:moveTo>
                <a:lnTo>
                  <a:pt x="1321601" y="0"/>
                </a:lnTo>
                <a:lnTo>
                  <a:pt x="1335100" y="0"/>
                </a:lnTo>
                <a:lnTo>
                  <a:pt x="1348997" y="1191"/>
                </a:lnTo>
                <a:lnTo>
                  <a:pt x="1362496" y="2381"/>
                </a:lnTo>
                <a:lnTo>
                  <a:pt x="1376790" y="4366"/>
                </a:lnTo>
                <a:lnTo>
                  <a:pt x="1390289" y="7144"/>
                </a:lnTo>
                <a:lnTo>
                  <a:pt x="1404583" y="10319"/>
                </a:lnTo>
                <a:lnTo>
                  <a:pt x="1418480" y="14684"/>
                </a:lnTo>
                <a:lnTo>
                  <a:pt x="1432773" y="19447"/>
                </a:lnTo>
                <a:lnTo>
                  <a:pt x="1446670" y="25003"/>
                </a:lnTo>
                <a:lnTo>
                  <a:pt x="1460566" y="31353"/>
                </a:lnTo>
                <a:lnTo>
                  <a:pt x="1474463" y="38497"/>
                </a:lnTo>
                <a:lnTo>
                  <a:pt x="1488757" y="46831"/>
                </a:lnTo>
                <a:lnTo>
                  <a:pt x="1525285" y="80963"/>
                </a:lnTo>
                <a:lnTo>
                  <a:pt x="1584841" y="90884"/>
                </a:lnTo>
                <a:lnTo>
                  <a:pt x="1590400" y="94853"/>
                </a:lnTo>
                <a:lnTo>
                  <a:pt x="1595958" y="99616"/>
                </a:lnTo>
                <a:lnTo>
                  <a:pt x="1600723" y="104775"/>
                </a:lnTo>
                <a:lnTo>
                  <a:pt x="1605487" y="110331"/>
                </a:lnTo>
                <a:lnTo>
                  <a:pt x="1609855" y="115888"/>
                </a:lnTo>
                <a:lnTo>
                  <a:pt x="1613825" y="122238"/>
                </a:lnTo>
                <a:lnTo>
                  <a:pt x="1617399" y="128984"/>
                </a:lnTo>
                <a:lnTo>
                  <a:pt x="1620575" y="134938"/>
                </a:lnTo>
                <a:lnTo>
                  <a:pt x="1626531" y="146447"/>
                </a:lnTo>
                <a:lnTo>
                  <a:pt x="1630898" y="156766"/>
                </a:lnTo>
                <a:lnTo>
                  <a:pt x="1634075" y="165894"/>
                </a:lnTo>
                <a:lnTo>
                  <a:pt x="1636854" y="177403"/>
                </a:lnTo>
                <a:lnTo>
                  <a:pt x="1639236" y="189309"/>
                </a:lnTo>
                <a:lnTo>
                  <a:pt x="1641619" y="200819"/>
                </a:lnTo>
                <a:lnTo>
                  <a:pt x="1643207" y="212725"/>
                </a:lnTo>
                <a:lnTo>
                  <a:pt x="1644795" y="223838"/>
                </a:lnTo>
                <a:lnTo>
                  <a:pt x="1646383" y="235347"/>
                </a:lnTo>
                <a:lnTo>
                  <a:pt x="1648368" y="258366"/>
                </a:lnTo>
                <a:lnTo>
                  <a:pt x="1649559" y="281781"/>
                </a:lnTo>
                <a:lnTo>
                  <a:pt x="1649957" y="304800"/>
                </a:lnTo>
                <a:lnTo>
                  <a:pt x="1649957" y="328613"/>
                </a:lnTo>
                <a:lnTo>
                  <a:pt x="1649559" y="352822"/>
                </a:lnTo>
                <a:lnTo>
                  <a:pt x="1648765" y="365919"/>
                </a:lnTo>
                <a:lnTo>
                  <a:pt x="1647177" y="385763"/>
                </a:lnTo>
                <a:lnTo>
                  <a:pt x="1642413" y="436959"/>
                </a:lnTo>
                <a:lnTo>
                  <a:pt x="1640427" y="464344"/>
                </a:lnTo>
                <a:lnTo>
                  <a:pt x="1638839" y="490141"/>
                </a:lnTo>
                <a:lnTo>
                  <a:pt x="1638442" y="501650"/>
                </a:lnTo>
                <a:lnTo>
                  <a:pt x="1638045" y="511969"/>
                </a:lnTo>
                <a:lnTo>
                  <a:pt x="1638442" y="521494"/>
                </a:lnTo>
                <a:lnTo>
                  <a:pt x="1638839" y="529034"/>
                </a:lnTo>
                <a:lnTo>
                  <a:pt x="1640030" y="538559"/>
                </a:lnTo>
                <a:lnTo>
                  <a:pt x="1642016" y="546497"/>
                </a:lnTo>
                <a:lnTo>
                  <a:pt x="1644001" y="553244"/>
                </a:lnTo>
                <a:lnTo>
                  <a:pt x="1646780" y="558800"/>
                </a:lnTo>
                <a:lnTo>
                  <a:pt x="1649559" y="563959"/>
                </a:lnTo>
                <a:lnTo>
                  <a:pt x="1653133" y="569516"/>
                </a:lnTo>
                <a:lnTo>
                  <a:pt x="1656706" y="576659"/>
                </a:lnTo>
                <a:lnTo>
                  <a:pt x="1661074" y="584597"/>
                </a:lnTo>
                <a:lnTo>
                  <a:pt x="1664250" y="592534"/>
                </a:lnTo>
                <a:lnTo>
                  <a:pt x="1667029" y="600869"/>
                </a:lnTo>
                <a:lnTo>
                  <a:pt x="1669412" y="609600"/>
                </a:lnTo>
                <a:lnTo>
                  <a:pt x="1671397" y="618331"/>
                </a:lnTo>
                <a:lnTo>
                  <a:pt x="1672588" y="627459"/>
                </a:lnTo>
                <a:lnTo>
                  <a:pt x="1673382" y="636984"/>
                </a:lnTo>
                <a:lnTo>
                  <a:pt x="1673779" y="646113"/>
                </a:lnTo>
                <a:lnTo>
                  <a:pt x="1674176" y="655241"/>
                </a:lnTo>
                <a:lnTo>
                  <a:pt x="1673779" y="665163"/>
                </a:lnTo>
                <a:lnTo>
                  <a:pt x="1673382" y="674291"/>
                </a:lnTo>
                <a:lnTo>
                  <a:pt x="1671794" y="692547"/>
                </a:lnTo>
                <a:lnTo>
                  <a:pt x="1669412" y="710009"/>
                </a:lnTo>
                <a:lnTo>
                  <a:pt x="1666632" y="726678"/>
                </a:lnTo>
                <a:lnTo>
                  <a:pt x="1664647" y="735806"/>
                </a:lnTo>
                <a:lnTo>
                  <a:pt x="1662662" y="745728"/>
                </a:lnTo>
                <a:lnTo>
                  <a:pt x="1659883" y="755650"/>
                </a:lnTo>
                <a:lnTo>
                  <a:pt x="1656706" y="765572"/>
                </a:lnTo>
                <a:lnTo>
                  <a:pt x="1653133" y="775891"/>
                </a:lnTo>
                <a:lnTo>
                  <a:pt x="1649162" y="785416"/>
                </a:lnTo>
                <a:lnTo>
                  <a:pt x="1644795" y="793750"/>
                </a:lnTo>
                <a:lnTo>
                  <a:pt x="1642413" y="798116"/>
                </a:lnTo>
                <a:lnTo>
                  <a:pt x="1639633" y="802084"/>
                </a:lnTo>
                <a:lnTo>
                  <a:pt x="1636854" y="805656"/>
                </a:lnTo>
                <a:lnTo>
                  <a:pt x="1633678" y="808831"/>
                </a:lnTo>
                <a:lnTo>
                  <a:pt x="1630104" y="811609"/>
                </a:lnTo>
                <a:lnTo>
                  <a:pt x="1626531" y="814388"/>
                </a:lnTo>
                <a:lnTo>
                  <a:pt x="1618193" y="818753"/>
                </a:lnTo>
                <a:lnTo>
                  <a:pt x="1610252" y="823119"/>
                </a:lnTo>
                <a:lnTo>
                  <a:pt x="1602311" y="827881"/>
                </a:lnTo>
                <a:lnTo>
                  <a:pt x="1598341" y="830263"/>
                </a:lnTo>
                <a:lnTo>
                  <a:pt x="1593973" y="832644"/>
                </a:lnTo>
                <a:lnTo>
                  <a:pt x="1590797" y="835819"/>
                </a:lnTo>
                <a:lnTo>
                  <a:pt x="1587223" y="838994"/>
                </a:lnTo>
                <a:lnTo>
                  <a:pt x="1584444" y="842963"/>
                </a:lnTo>
                <a:lnTo>
                  <a:pt x="1581665" y="846931"/>
                </a:lnTo>
                <a:lnTo>
                  <a:pt x="1578489" y="854075"/>
                </a:lnTo>
                <a:lnTo>
                  <a:pt x="1576106" y="860822"/>
                </a:lnTo>
                <a:lnTo>
                  <a:pt x="1574121" y="867966"/>
                </a:lnTo>
                <a:lnTo>
                  <a:pt x="1572533" y="875506"/>
                </a:lnTo>
                <a:lnTo>
                  <a:pt x="1571342" y="883444"/>
                </a:lnTo>
                <a:lnTo>
                  <a:pt x="1570151" y="890984"/>
                </a:lnTo>
                <a:lnTo>
                  <a:pt x="1568959" y="906859"/>
                </a:lnTo>
                <a:lnTo>
                  <a:pt x="1568165" y="923131"/>
                </a:lnTo>
                <a:lnTo>
                  <a:pt x="1566974" y="939006"/>
                </a:lnTo>
                <a:lnTo>
                  <a:pt x="1565783" y="946944"/>
                </a:lnTo>
                <a:lnTo>
                  <a:pt x="1564989" y="954484"/>
                </a:lnTo>
                <a:lnTo>
                  <a:pt x="1563401" y="961628"/>
                </a:lnTo>
                <a:lnTo>
                  <a:pt x="1561415" y="969169"/>
                </a:lnTo>
                <a:lnTo>
                  <a:pt x="1558636" y="976709"/>
                </a:lnTo>
                <a:lnTo>
                  <a:pt x="1555460" y="983456"/>
                </a:lnTo>
                <a:lnTo>
                  <a:pt x="1551887" y="989409"/>
                </a:lnTo>
                <a:lnTo>
                  <a:pt x="1548313" y="995363"/>
                </a:lnTo>
                <a:lnTo>
                  <a:pt x="1544343" y="1000522"/>
                </a:lnTo>
                <a:lnTo>
                  <a:pt x="1539578" y="1005284"/>
                </a:lnTo>
                <a:lnTo>
                  <a:pt x="1531637" y="1014809"/>
                </a:lnTo>
                <a:lnTo>
                  <a:pt x="1527667" y="1019969"/>
                </a:lnTo>
                <a:lnTo>
                  <a:pt x="1524093" y="1025525"/>
                </a:lnTo>
                <a:lnTo>
                  <a:pt x="1520520" y="1031081"/>
                </a:lnTo>
                <a:lnTo>
                  <a:pt x="1517741" y="1037431"/>
                </a:lnTo>
                <a:lnTo>
                  <a:pt x="1514961" y="1044178"/>
                </a:lnTo>
                <a:lnTo>
                  <a:pt x="1512976" y="1052513"/>
                </a:lnTo>
                <a:lnTo>
                  <a:pt x="1510991" y="1061244"/>
                </a:lnTo>
                <a:lnTo>
                  <a:pt x="1510197" y="1070769"/>
                </a:lnTo>
                <a:lnTo>
                  <a:pt x="1561415" y="1078309"/>
                </a:lnTo>
                <a:lnTo>
                  <a:pt x="1576900" y="1111250"/>
                </a:lnTo>
                <a:lnTo>
                  <a:pt x="1585635" y="1129903"/>
                </a:lnTo>
                <a:lnTo>
                  <a:pt x="1596355" y="1149350"/>
                </a:lnTo>
                <a:lnTo>
                  <a:pt x="1601517" y="1158478"/>
                </a:lnTo>
                <a:lnTo>
                  <a:pt x="1606679" y="1168003"/>
                </a:lnTo>
                <a:lnTo>
                  <a:pt x="1612237" y="1176734"/>
                </a:lnTo>
                <a:lnTo>
                  <a:pt x="1617796" y="1184672"/>
                </a:lnTo>
                <a:lnTo>
                  <a:pt x="1624149" y="1192609"/>
                </a:lnTo>
                <a:lnTo>
                  <a:pt x="1629707" y="1198959"/>
                </a:lnTo>
                <a:lnTo>
                  <a:pt x="1635663" y="1204516"/>
                </a:lnTo>
                <a:lnTo>
                  <a:pt x="1641619" y="1209278"/>
                </a:lnTo>
                <a:lnTo>
                  <a:pt x="1721821" y="1231106"/>
                </a:lnTo>
                <a:lnTo>
                  <a:pt x="1793687" y="1261269"/>
                </a:lnTo>
                <a:lnTo>
                  <a:pt x="1867537" y="1292622"/>
                </a:lnTo>
                <a:lnTo>
                  <a:pt x="1941387" y="1324372"/>
                </a:lnTo>
                <a:lnTo>
                  <a:pt x="2013649" y="1354931"/>
                </a:lnTo>
                <a:lnTo>
                  <a:pt x="2029531" y="1361678"/>
                </a:lnTo>
                <a:lnTo>
                  <a:pt x="2046207" y="1367631"/>
                </a:lnTo>
                <a:lnTo>
                  <a:pt x="2079161" y="1379141"/>
                </a:lnTo>
                <a:lnTo>
                  <a:pt x="2095440" y="1385094"/>
                </a:lnTo>
                <a:lnTo>
                  <a:pt x="2112116" y="1391444"/>
                </a:lnTo>
                <a:lnTo>
                  <a:pt x="2127998" y="1397397"/>
                </a:lnTo>
                <a:lnTo>
                  <a:pt x="2143085" y="1404144"/>
                </a:lnTo>
                <a:lnTo>
                  <a:pt x="2150232" y="1407716"/>
                </a:lnTo>
                <a:lnTo>
                  <a:pt x="2157776" y="1411684"/>
                </a:lnTo>
                <a:lnTo>
                  <a:pt x="2164923" y="1416050"/>
                </a:lnTo>
                <a:lnTo>
                  <a:pt x="2171673" y="1420019"/>
                </a:lnTo>
                <a:lnTo>
                  <a:pt x="2178423" y="1424384"/>
                </a:lnTo>
                <a:lnTo>
                  <a:pt x="2184775" y="1429147"/>
                </a:lnTo>
                <a:lnTo>
                  <a:pt x="2191128" y="1433909"/>
                </a:lnTo>
                <a:lnTo>
                  <a:pt x="2196687" y="1439069"/>
                </a:lnTo>
                <a:lnTo>
                  <a:pt x="2202245" y="1445022"/>
                </a:lnTo>
                <a:lnTo>
                  <a:pt x="2207804" y="1450578"/>
                </a:lnTo>
                <a:lnTo>
                  <a:pt x="2212965" y="1456928"/>
                </a:lnTo>
                <a:lnTo>
                  <a:pt x="2217333" y="1463278"/>
                </a:lnTo>
                <a:lnTo>
                  <a:pt x="2221700" y="1470422"/>
                </a:lnTo>
                <a:lnTo>
                  <a:pt x="2225274" y="1477566"/>
                </a:lnTo>
                <a:lnTo>
                  <a:pt x="2228847" y="1485503"/>
                </a:lnTo>
                <a:lnTo>
                  <a:pt x="2232023" y="1493441"/>
                </a:lnTo>
                <a:lnTo>
                  <a:pt x="2232023" y="1519634"/>
                </a:lnTo>
                <a:lnTo>
                  <a:pt x="2232817" y="1552178"/>
                </a:lnTo>
                <a:lnTo>
                  <a:pt x="2234406" y="1628378"/>
                </a:lnTo>
                <a:lnTo>
                  <a:pt x="2235597" y="1668859"/>
                </a:lnTo>
                <a:lnTo>
                  <a:pt x="2236391" y="1708150"/>
                </a:lnTo>
                <a:lnTo>
                  <a:pt x="2236788" y="1745059"/>
                </a:lnTo>
                <a:lnTo>
                  <a:pt x="2236391" y="1778000"/>
                </a:lnTo>
                <a:lnTo>
                  <a:pt x="374650" y="1778000"/>
                </a:lnTo>
                <a:lnTo>
                  <a:pt x="374650" y="1745059"/>
                </a:lnTo>
                <a:lnTo>
                  <a:pt x="374650" y="1708150"/>
                </a:lnTo>
                <a:lnTo>
                  <a:pt x="375444" y="1668859"/>
                </a:lnTo>
                <a:lnTo>
                  <a:pt x="376238" y="1628378"/>
                </a:lnTo>
                <a:lnTo>
                  <a:pt x="377826" y="1552178"/>
                </a:lnTo>
                <a:lnTo>
                  <a:pt x="378620" y="1519634"/>
                </a:lnTo>
                <a:lnTo>
                  <a:pt x="379017" y="1493441"/>
                </a:lnTo>
                <a:lnTo>
                  <a:pt x="381797" y="1485503"/>
                </a:lnTo>
                <a:lnTo>
                  <a:pt x="385370" y="1477566"/>
                </a:lnTo>
                <a:lnTo>
                  <a:pt x="389341" y="1470422"/>
                </a:lnTo>
                <a:lnTo>
                  <a:pt x="393311" y="1463278"/>
                </a:lnTo>
                <a:lnTo>
                  <a:pt x="398076" y="1456928"/>
                </a:lnTo>
                <a:lnTo>
                  <a:pt x="403237" y="1450578"/>
                </a:lnTo>
                <a:lnTo>
                  <a:pt x="408399" y="1445022"/>
                </a:lnTo>
                <a:lnTo>
                  <a:pt x="413957" y="1439069"/>
                </a:lnTo>
                <a:lnTo>
                  <a:pt x="419516" y="1433909"/>
                </a:lnTo>
                <a:lnTo>
                  <a:pt x="425869" y="1429147"/>
                </a:lnTo>
                <a:lnTo>
                  <a:pt x="432618" y="1424384"/>
                </a:lnTo>
                <a:lnTo>
                  <a:pt x="438971" y="1420019"/>
                </a:lnTo>
                <a:lnTo>
                  <a:pt x="445721" y="1416050"/>
                </a:lnTo>
                <a:lnTo>
                  <a:pt x="452868" y="1411684"/>
                </a:lnTo>
                <a:lnTo>
                  <a:pt x="460412" y="1407716"/>
                </a:lnTo>
                <a:lnTo>
                  <a:pt x="467558" y="1404144"/>
                </a:lnTo>
                <a:lnTo>
                  <a:pt x="482646" y="1397397"/>
                </a:lnTo>
                <a:lnTo>
                  <a:pt x="498925" y="1391444"/>
                </a:lnTo>
                <a:lnTo>
                  <a:pt x="515204" y="1385094"/>
                </a:lnTo>
                <a:lnTo>
                  <a:pt x="531483" y="1379141"/>
                </a:lnTo>
                <a:lnTo>
                  <a:pt x="564437" y="1367631"/>
                </a:lnTo>
                <a:lnTo>
                  <a:pt x="581113" y="1361678"/>
                </a:lnTo>
                <a:lnTo>
                  <a:pt x="597392" y="1354931"/>
                </a:lnTo>
                <a:lnTo>
                  <a:pt x="669257" y="1324372"/>
                </a:lnTo>
                <a:lnTo>
                  <a:pt x="743504" y="1292622"/>
                </a:lnTo>
                <a:lnTo>
                  <a:pt x="817354" y="1261269"/>
                </a:lnTo>
                <a:lnTo>
                  <a:pt x="888822" y="1231106"/>
                </a:lnTo>
                <a:lnTo>
                  <a:pt x="969025" y="1209278"/>
                </a:lnTo>
                <a:lnTo>
                  <a:pt x="974981" y="1204516"/>
                </a:lnTo>
                <a:lnTo>
                  <a:pt x="980937" y="1198959"/>
                </a:lnTo>
                <a:lnTo>
                  <a:pt x="986892" y="1192609"/>
                </a:lnTo>
                <a:lnTo>
                  <a:pt x="992848" y="1184672"/>
                </a:lnTo>
                <a:lnTo>
                  <a:pt x="998407" y="1176734"/>
                </a:lnTo>
                <a:lnTo>
                  <a:pt x="1003965" y="1168003"/>
                </a:lnTo>
                <a:lnTo>
                  <a:pt x="1009524" y="1158478"/>
                </a:lnTo>
                <a:lnTo>
                  <a:pt x="1015083" y="1149350"/>
                </a:lnTo>
                <a:lnTo>
                  <a:pt x="1025009" y="1129903"/>
                </a:lnTo>
                <a:lnTo>
                  <a:pt x="1034141" y="1111250"/>
                </a:lnTo>
                <a:lnTo>
                  <a:pt x="1049228" y="1078309"/>
                </a:lnTo>
                <a:lnTo>
                  <a:pt x="1087345" y="1068784"/>
                </a:lnTo>
                <a:lnTo>
                  <a:pt x="1085359" y="1060450"/>
                </a:lnTo>
                <a:lnTo>
                  <a:pt x="1082977" y="1053306"/>
                </a:lnTo>
                <a:lnTo>
                  <a:pt x="1080595" y="1046163"/>
                </a:lnTo>
                <a:lnTo>
                  <a:pt x="1077419" y="1040209"/>
                </a:lnTo>
                <a:lnTo>
                  <a:pt x="1074242" y="1034653"/>
                </a:lnTo>
                <a:lnTo>
                  <a:pt x="1071066" y="1029891"/>
                </a:lnTo>
                <a:lnTo>
                  <a:pt x="1067492" y="1025525"/>
                </a:lnTo>
                <a:lnTo>
                  <a:pt x="1063125" y="1020763"/>
                </a:lnTo>
                <a:lnTo>
                  <a:pt x="1055978" y="1012825"/>
                </a:lnTo>
                <a:lnTo>
                  <a:pt x="1048434" y="1004491"/>
                </a:lnTo>
                <a:lnTo>
                  <a:pt x="1045258" y="1000125"/>
                </a:lnTo>
                <a:lnTo>
                  <a:pt x="1042082" y="995363"/>
                </a:lnTo>
                <a:lnTo>
                  <a:pt x="1038905" y="989409"/>
                </a:lnTo>
                <a:lnTo>
                  <a:pt x="1036523" y="983456"/>
                </a:lnTo>
                <a:lnTo>
                  <a:pt x="1022229" y="830659"/>
                </a:lnTo>
                <a:lnTo>
                  <a:pt x="1021832" y="831056"/>
                </a:lnTo>
                <a:lnTo>
                  <a:pt x="1020641" y="831056"/>
                </a:lnTo>
                <a:lnTo>
                  <a:pt x="1016671" y="830659"/>
                </a:lnTo>
                <a:lnTo>
                  <a:pt x="1010715" y="829469"/>
                </a:lnTo>
                <a:lnTo>
                  <a:pt x="1003965" y="828278"/>
                </a:lnTo>
                <a:lnTo>
                  <a:pt x="990863" y="824309"/>
                </a:lnTo>
                <a:lnTo>
                  <a:pt x="985701" y="822325"/>
                </a:lnTo>
                <a:lnTo>
                  <a:pt x="982525" y="821134"/>
                </a:lnTo>
                <a:lnTo>
                  <a:pt x="978157" y="817959"/>
                </a:lnTo>
                <a:lnTo>
                  <a:pt x="973790" y="814388"/>
                </a:lnTo>
                <a:lnTo>
                  <a:pt x="969819" y="810419"/>
                </a:lnTo>
                <a:lnTo>
                  <a:pt x="966246" y="805656"/>
                </a:lnTo>
                <a:lnTo>
                  <a:pt x="962673" y="800497"/>
                </a:lnTo>
                <a:lnTo>
                  <a:pt x="959496" y="794941"/>
                </a:lnTo>
                <a:lnTo>
                  <a:pt x="956717" y="788988"/>
                </a:lnTo>
                <a:lnTo>
                  <a:pt x="953541" y="783034"/>
                </a:lnTo>
                <a:lnTo>
                  <a:pt x="951158" y="776684"/>
                </a:lnTo>
                <a:lnTo>
                  <a:pt x="948776" y="769541"/>
                </a:lnTo>
                <a:lnTo>
                  <a:pt x="944409" y="755253"/>
                </a:lnTo>
                <a:lnTo>
                  <a:pt x="941232" y="740172"/>
                </a:lnTo>
                <a:lnTo>
                  <a:pt x="938056" y="724694"/>
                </a:lnTo>
                <a:lnTo>
                  <a:pt x="935674" y="708819"/>
                </a:lnTo>
                <a:lnTo>
                  <a:pt x="934085" y="693341"/>
                </a:lnTo>
                <a:lnTo>
                  <a:pt x="932497" y="677466"/>
                </a:lnTo>
                <a:lnTo>
                  <a:pt x="931306" y="662781"/>
                </a:lnTo>
                <a:lnTo>
                  <a:pt x="929321" y="635000"/>
                </a:lnTo>
                <a:lnTo>
                  <a:pt x="926939" y="611981"/>
                </a:lnTo>
                <a:lnTo>
                  <a:pt x="926939" y="607616"/>
                </a:lnTo>
                <a:lnTo>
                  <a:pt x="927733" y="603250"/>
                </a:lnTo>
                <a:lnTo>
                  <a:pt x="929321" y="598884"/>
                </a:lnTo>
                <a:lnTo>
                  <a:pt x="931306" y="594519"/>
                </a:lnTo>
                <a:lnTo>
                  <a:pt x="935674" y="585391"/>
                </a:lnTo>
                <a:lnTo>
                  <a:pt x="940835" y="575866"/>
                </a:lnTo>
                <a:lnTo>
                  <a:pt x="943217" y="570706"/>
                </a:lnTo>
                <a:lnTo>
                  <a:pt x="945600" y="565150"/>
                </a:lnTo>
                <a:lnTo>
                  <a:pt x="947585" y="559594"/>
                </a:lnTo>
                <a:lnTo>
                  <a:pt x="949173" y="553641"/>
                </a:lnTo>
                <a:lnTo>
                  <a:pt x="950364" y="547291"/>
                </a:lnTo>
                <a:lnTo>
                  <a:pt x="950761" y="539750"/>
                </a:lnTo>
                <a:lnTo>
                  <a:pt x="950364" y="532606"/>
                </a:lnTo>
                <a:lnTo>
                  <a:pt x="949173" y="524669"/>
                </a:lnTo>
                <a:lnTo>
                  <a:pt x="944409" y="500856"/>
                </a:lnTo>
                <a:lnTo>
                  <a:pt x="940438" y="477441"/>
                </a:lnTo>
                <a:lnTo>
                  <a:pt x="937262" y="454422"/>
                </a:lnTo>
                <a:lnTo>
                  <a:pt x="934880" y="432197"/>
                </a:lnTo>
                <a:lnTo>
                  <a:pt x="933291" y="410766"/>
                </a:lnTo>
                <a:lnTo>
                  <a:pt x="932100" y="389334"/>
                </a:lnTo>
                <a:lnTo>
                  <a:pt x="931703" y="368300"/>
                </a:lnTo>
                <a:lnTo>
                  <a:pt x="932100" y="348059"/>
                </a:lnTo>
                <a:lnTo>
                  <a:pt x="932894" y="328613"/>
                </a:lnTo>
                <a:lnTo>
                  <a:pt x="934483" y="309563"/>
                </a:lnTo>
                <a:lnTo>
                  <a:pt x="936468" y="290909"/>
                </a:lnTo>
                <a:lnTo>
                  <a:pt x="939247" y="273447"/>
                </a:lnTo>
                <a:lnTo>
                  <a:pt x="942423" y="255984"/>
                </a:lnTo>
                <a:lnTo>
                  <a:pt x="946394" y="239713"/>
                </a:lnTo>
                <a:lnTo>
                  <a:pt x="950761" y="223441"/>
                </a:lnTo>
                <a:lnTo>
                  <a:pt x="956320" y="207566"/>
                </a:lnTo>
                <a:lnTo>
                  <a:pt x="961482" y="193278"/>
                </a:lnTo>
                <a:lnTo>
                  <a:pt x="967437" y="178991"/>
                </a:lnTo>
                <a:lnTo>
                  <a:pt x="973790" y="165497"/>
                </a:lnTo>
                <a:lnTo>
                  <a:pt x="980937" y="152400"/>
                </a:lnTo>
                <a:lnTo>
                  <a:pt x="988481" y="140494"/>
                </a:lnTo>
                <a:lnTo>
                  <a:pt x="996421" y="129381"/>
                </a:lnTo>
                <a:lnTo>
                  <a:pt x="1004362" y="118269"/>
                </a:lnTo>
                <a:lnTo>
                  <a:pt x="1013494" y="108347"/>
                </a:lnTo>
                <a:lnTo>
                  <a:pt x="1022229" y="99219"/>
                </a:lnTo>
                <a:lnTo>
                  <a:pt x="1031758" y="90091"/>
                </a:lnTo>
                <a:lnTo>
                  <a:pt x="1041685" y="82550"/>
                </a:lnTo>
                <a:lnTo>
                  <a:pt x="1051611" y="75406"/>
                </a:lnTo>
                <a:lnTo>
                  <a:pt x="1061934" y="68659"/>
                </a:lnTo>
                <a:lnTo>
                  <a:pt x="1073051" y="63103"/>
                </a:lnTo>
                <a:lnTo>
                  <a:pt x="1084168" y="58341"/>
                </a:lnTo>
                <a:lnTo>
                  <a:pt x="1095683" y="53975"/>
                </a:lnTo>
                <a:lnTo>
                  <a:pt x="1112358" y="47228"/>
                </a:lnTo>
                <a:lnTo>
                  <a:pt x="1131019" y="40084"/>
                </a:lnTo>
                <a:lnTo>
                  <a:pt x="1150872" y="32544"/>
                </a:lnTo>
                <a:lnTo>
                  <a:pt x="1171915" y="25400"/>
                </a:lnTo>
                <a:lnTo>
                  <a:pt x="1194547" y="18653"/>
                </a:lnTo>
                <a:lnTo>
                  <a:pt x="1206458" y="15875"/>
                </a:lnTo>
                <a:lnTo>
                  <a:pt x="1218369" y="12303"/>
                </a:lnTo>
                <a:lnTo>
                  <a:pt x="1230281" y="9525"/>
                </a:lnTo>
                <a:lnTo>
                  <a:pt x="1242986" y="7144"/>
                </a:lnTo>
                <a:lnTo>
                  <a:pt x="1255294" y="5159"/>
                </a:lnTo>
                <a:lnTo>
                  <a:pt x="1268397" y="3175"/>
                </a:lnTo>
                <a:lnTo>
                  <a:pt x="1281102" y="1588"/>
                </a:lnTo>
                <a:lnTo>
                  <a:pt x="1294602" y="794"/>
                </a:lnTo>
                <a:lnTo>
                  <a:pt x="1307704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0" name="椭圆 29"/>
          <p:cNvSpPr/>
          <p:nvPr/>
        </p:nvSpPr>
        <p:spPr>
          <a:xfrm rot="5400000">
            <a:off x="5943890" y="1258570"/>
            <a:ext cx="288000" cy="28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0" name="椭圆 39"/>
          <p:cNvSpPr/>
          <p:nvPr/>
        </p:nvSpPr>
        <p:spPr>
          <a:xfrm rot="5400000" flipH="1">
            <a:off x="5954685" y="2487930"/>
            <a:ext cx="288000" cy="28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1" name="椭圆 40"/>
          <p:cNvSpPr/>
          <p:nvPr/>
        </p:nvSpPr>
        <p:spPr>
          <a:xfrm rot="5400000">
            <a:off x="5954685" y="3717290"/>
            <a:ext cx="288000" cy="28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2" name="椭圆 41"/>
          <p:cNvSpPr/>
          <p:nvPr/>
        </p:nvSpPr>
        <p:spPr>
          <a:xfrm rot="5400000" flipH="1">
            <a:off x="5954685" y="4946650"/>
            <a:ext cx="288000" cy="28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3" name="椭圆 42"/>
          <p:cNvSpPr/>
          <p:nvPr/>
        </p:nvSpPr>
        <p:spPr>
          <a:xfrm rot="5400000">
            <a:off x="5965480" y="6176010"/>
            <a:ext cx="288000" cy="28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觅元素58aba9930fa51"/>
          <p:cNvPicPr>
            <a:picLocks noChangeAspect="1"/>
          </p:cNvPicPr>
          <p:nvPr/>
        </p:nvPicPr>
        <p:blipFill>
          <a:blip r:embed="rId1"/>
          <a:srcRect r="25375" b="-663"/>
          <a:stretch>
            <a:fillRect/>
          </a:stretch>
        </p:blipFill>
        <p:spPr>
          <a:xfrm rot="16200000" flipH="1" flipV="1">
            <a:off x="4282440" y="610870"/>
            <a:ext cx="3627120" cy="8840470"/>
          </a:xfrm>
          <a:prstGeom prst="rect">
            <a:avLst/>
          </a:prstGeom>
        </p:spPr>
      </p:pic>
      <p:sp>
        <p:nvSpPr>
          <p:cNvPr id="2" name="TextBox 25"/>
          <p:cNvSpPr/>
          <p:nvPr/>
        </p:nvSpPr>
        <p:spPr>
          <a:xfrm flipH="1">
            <a:off x="3992563" y="2670175"/>
            <a:ext cx="4206875" cy="548640"/>
          </a:xfrm>
          <a:prstGeom prst="rect">
            <a:avLst/>
          </a:prstGeom>
          <a:noFill/>
          <a:ln w="9525">
            <a:noFill/>
          </a:ln>
        </p:spPr>
        <p:txBody>
          <a:bodyPr wrap="square" rtlCol="0" anchor="t">
            <a:spAutoFit/>
          </a:bodyPr>
          <a:p>
            <a:pPr lvl="0" algn="ctr" fontAlgn="base"/>
            <a:r>
              <a:rPr lang="zh-CN" altLang="zh-CN" sz="28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融资说明</a:t>
            </a:r>
            <a:endParaRPr lang="zh-CN" altLang="zh-CN" sz="28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4" name="TextBox 25"/>
          <p:cNvSpPr txBox="1"/>
          <p:nvPr/>
        </p:nvSpPr>
        <p:spPr>
          <a:xfrm flipH="1">
            <a:off x="3335338" y="3275330"/>
            <a:ext cx="5521325" cy="4178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lvl="0" algn="ctr" fontAlgn="base"/>
            <a:r>
              <a:rPr lang="zh-CN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Financing Description</a:t>
            </a:r>
            <a:endParaRPr lang="zh-CN" altLang="zh-CN" sz="2000" strike="noStrike" noProof="1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cs typeface="+mn-cs"/>
              <a:sym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097338" y="1315720"/>
            <a:ext cx="3997325" cy="1443355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lvl="0" algn="ctr" fontAlgn="base"/>
            <a:r>
              <a:rPr lang="en-US" altLang="zh-CN" sz="8800">
                <a:solidFill>
                  <a:srgbClr val="5FC17F"/>
                </a:solidFill>
                <a:effectLst/>
                <a:latin typeface="Impact" panose="020B0806030902050204" charset="0"/>
                <a:ea typeface="微软雅黑" panose="020B0503020204020204" charset="-122"/>
                <a:sym typeface="微软雅黑" panose="020B0503020204020204" charset="-122"/>
              </a:rPr>
              <a:t>PART 6</a:t>
            </a:r>
            <a:endParaRPr lang="en-US" altLang="zh-CN" sz="8800">
              <a:solidFill>
                <a:srgbClr val="5FC17F"/>
              </a:solidFill>
              <a:effectLst/>
              <a:latin typeface="Impact" panose="020B0806030902050204" charset="0"/>
              <a:ea typeface="微软雅黑" panose="020B0503020204020204" charset="-122"/>
              <a:sym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-12065" y="177800"/>
            <a:ext cx="4264025" cy="558800"/>
          </a:xfrm>
          <a:prstGeom prst="rect">
            <a:avLst/>
          </a:prstGeom>
          <a:solidFill>
            <a:srgbClr val="CCF2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 rot="0">
            <a:off x="211455" y="177800"/>
            <a:ext cx="3956050" cy="588415"/>
            <a:chOff x="681" y="3617"/>
            <a:chExt cx="7384" cy="922"/>
          </a:xfrm>
        </p:grpSpPr>
        <p:sp>
          <p:nvSpPr>
            <p:cNvPr id="38" name="TextBox 25"/>
            <p:cNvSpPr txBox="1"/>
            <p:nvPr/>
          </p:nvSpPr>
          <p:spPr>
            <a:xfrm flipH="1">
              <a:off x="681" y="3617"/>
              <a:ext cx="6541" cy="55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p>
              <a:pPr lvl="0" algn="l" fontAlgn="base"/>
              <a:r>
                <a:rPr lang="zh-CN" altLang="zh-CN" sz="160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cs"/>
                  <a:sym typeface="微软雅黑" panose="020B0503020204020204" charset="-122"/>
                </a:rPr>
                <a:t>请在此处输入所需标题</a:t>
              </a:r>
              <a:endParaRPr lang="zh-CN" altLang="zh-CN" sz="1600" strike="noStrike" noProof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endParaRPr>
            </a:p>
          </p:txBody>
        </p:sp>
        <p:sp>
          <p:nvSpPr>
            <p:cNvPr id="2" name="TextBox 25"/>
            <p:cNvSpPr txBox="1"/>
            <p:nvPr/>
          </p:nvSpPr>
          <p:spPr>
            <a:xfrm flipH="1">
              <a:off x="681" y="3987"/>
              <a:ext cx="7384" cy="55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p>
              <a:pPr lvl="0" algn="l" fontAlgn="base"/>
              <a:r>
                <a:rPr lang="zh-CN" altLang="zh-CN" sz="160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cs"/>
                  <a:sym typeface="微软雅黑" panose="020B0503020204020204" charset="-122"/>
                </a:rPr>
                <a:t>Please enter the required title here</a:t>
              </a:r>
              <a:endParaRPr lang="zh-CN" altLang="zh-CN" sz="1600" strike="noStrike" noProof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endParaRPr>
            </a:p>
          </p:txBody>
        </p:sp>
      </p:grpSp>
      <p:sp>
        <p:nvSpPr>
          <p:cNvPr id="6" name="圆角矩形 5"/>
          <p:cNvSpPr/>
          <p:nvPr/>
        </p:nvSpPr>
        <p:spPr>
          <a:xfrm flipH="1">
            <a:off x="6196965" y="1372870"/>
            <a:ext cx="2338070" cy="729615"/>
          </a:xfrm>
          <a:prstGeom prst="roundRect">
            <a:avLst/>
          </a:prstGeom>
          <a:solidFill>
            <a:srgbClr val="8EE2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 flipH="1">
            <a:off x="3717925" y="1372870"/>
            <a:ext cx="2338070" cy="729615"/>
          </a:xfrm>
          <a:prstGeom prst="roundRect">
            <a:avLst/>
          </a:prstGeom>
          <a:solidFill>
            <a:srgbClr val="8EE2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/>
            <a:endParaRPr lang="zh-CN" altLang="en-US">
              <a:sym typeface="+mn-ea"/>
            </a:endParaRPr>
          </a:p>
        </p:txBody>
      </p:sp>
      <p:sp>
        <p:nvSpPr>
          <p:cNvPr id="5" name="圆角矩形 4"/>
          <p:cNvSpPr/>
          <p:nvPr/>
        </p:nvSpPr>
        <p:spPr>
          <a:xfrm flipH="1">
            <a:off x="1238885" y="1372870"/>
            <a:ext cx="2338070" cy="729615"/>
          </a:xfrm>
          <a:prstGeom prst="roundRect">
            <a:avLst/>
          </a:prstGeom>
          <a:solidFill>
            <a:srgbClr val="8EE2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 flipH="1">
            <a:off x="8676005" y="1372870"/>
            <a:ext cx="2338070" cy="729615"/>
          </a:xfrm>
          <a:prstGeom prst="roundRect">
            <a:avLst/>
          </a:prstGeom>
          <a:solidFill>
            <a:srgbClr val="8EE2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/>
            <a:endParaRPr lang="zh-CN" altLang="en-US">
              <a:sym typeface="+mn-ea"/>
            </a:endParaRPr>
          </a:p>
        </p:txBody>
      </p:sp>
      <p:sp>
        <p:nvSpPr>
          <p:cNvPr id="8" name="文本框 20"/>
          <p:cNvSpPr txBox="1"/>
          <p:nvPr/>
        </p:nvSpPr>
        <p:spPr>
          <a:xfrm flipH="1">
            <a:off x="1698625" y="1394460"/>
            <a:ext cx="1418590" cy="6591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ctr"/>
            <a:r>
              <a:rPr lang="en-US" altLang="zh-CN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KEY WORDS </a:t>
            </a:r>
            <a:endParaRPr lang="en-US" altLang="zh-CN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0" name="文本框 20"/>
          <p:cNvSpPr txBox="1"/>
          <p:nvPr/>
        </p:nvSpPr>
        <p:spPr>
          <a:xfrm flipH="1">
            <a:off x="6656705" y="1407795"/>
            <a:ext cx="1418590" cy="6591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ctr"/>
            <a:r>
              <a:rPr lang="en-US" altLang="zh-CN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KEY WORDS </a:t>
            </a:r>
            <a:endParaRPr lang="en-US" altLang="zh-CN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1" name="文本框 20"/>
          <p:cNvSpPr txBox="1"/>
          <p:nvPr/>
        </p:nvSpPr>
        <p:spPr>
          <a:xfrm flipH="1">
            <a:off x="4177665" y="1394460"/>
            <a:ext cx="1418590" cy="6591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ctr"/>
            <a:r>
              <a:rPr lang="en-US" altLang="zh-CN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KEY WORDS </a:t>
            </a:r>
            <a:endParaRPr lang="en-US" altLang="zh-CN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2" name="文本框 20"/>
          <p:cNvSpPr txBox="1"/>
          <p:nvPr/>
        </p:nvSpPr>
        <p:spPr>
          <a:xfrm flipH="1">
            <a:off x="9135745" y="1407795"/>
            <a:ext cx="1418590" cy="6591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ctr"/>
            <a:r>
              <a:rPr lang="en-US" altLang="zh-CN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KEY WORDS </a:t>
            </a:r>
            <a:endParaRPr lang="en-US" altLang="zh-CN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217295" y="2600960"/>
            <a:ext cx="9853295" cy="3803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1217295" y="3333750"/>
            <a:ext cx="9853295" cy="3803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1217295" y="4066540"/>
            <a:ext cx="9853295" cy="3803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1217295" y="4799330"/>
            <a:ext cx="9853295" cy="3803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1217295" y="5532120"/>
            <a:ext cx="9853295" cy="3803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8" name="直接连接符 17"/>
          <p:cNvCxnSpPr/>
          <p:nvPr/>
        </p:nvCxnSpPr>
        <p:spPr>
          <a:xfrm>
            <a:off x="3631565" y="1087755"/>
            <a:ext cx="0" cy="510095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6143625" y="1087755"/>
            <a:ext cx="0" cy="510095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8589010" y="1087755"/>
            <a:ext cx="0" cy="510095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1427480" y="2267585"/>
            <a:ext cx="1960880" cy="3194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单击此处添加简要内容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428750" y="2638425"/>
            <a:ext cx="1960880" cy="3194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单击此处添加简要内容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430020" y="3009265"/>
            <a:ext cx="1960880" cy="3194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单击此处添加简要内容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431290" y="3380105"/>
            <a:ext cx="1960880" cy="3194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单击此处添加简要内容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432560" y="3750945"/>
            <a:ext cx="1960880" cy="3194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单击此处添加简要内容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433830" y="4121785"/>
            <a:ext cx="1960880" cy="3194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单击此处添加简要内容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435100" y="4492625"/>
            <a:ext cx="1960880" cy="3194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单击此处添加简要内容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436370" y="4863465"/>
            <a:ext cx="1960880" cy="3194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单击此处添加简要内容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437640" y="5234305"/>
            <a:ext cx="1960880" cy="3194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单击此处添加简要内容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438910" y="5605145"/>
            <a:ext cx="1960880" cy="3194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单击此处添加简要内容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3900805" y="2256790"/>
            <a:ext cx="1960880" cy="3194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单击此处添加简要内容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3902075" y="2627630"/>
            <a:ext cx="1960880" cy="3194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单击此处添加简要内容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3903345" y="2998470"/>
            <a:ext cx="1960880" cy="3194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单击此处添加简要内容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3904615" y="3369310"/>
            <a:ext cx="1960880" cy="3194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单击此处添加简要内容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3905885" y="3740150"/>
            <a:ext cx="1960880" cy="3194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单击此处添加简要内容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3907155" y="4110990"/>
            <a:ext cx="1960880" cy="3194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单击此处添加简要内容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908425" y="4481830"/>
            <a:ext cx="1960880" cy="3194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单击此处添加简要内容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3909695" y="4852670"/>
            <a:ext cx="1960880" cy="3194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单击此处添加简要内容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3910965" y="5223510"/>
            <a:ext cx="1960880" cy="3194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单击此处添加简要内容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3912235" y="5594350"/>
            <a:ext cx="1960880" cy="3194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单击此处添加简要内容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6476365" y="2248535"/>
            <a:ext cx="1960880" cy="3194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单击此处添加简要内容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6477635" y="2619375"/>
            <a:ext cx="1960880" cy="3194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单击此处添加简要内容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6478905" y="2990215"/>
            <a:ext cx="1960880" cy="3194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单击此处添加简要内容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6480175" y="3361055"/>
            <a:ext cx="1960880" cy="3194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单击此处添加简要内容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6481445" y="3731895"/>
            <a:ext cx="1960880" cy="3194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单击此处添加简要内容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6482715" y="4102735"/>
            <a:ext cx="1960880" cy="3194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单击此处添加简要内容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6483985" y="4473575"/>
            <a:ext cx="1960880" cy="3194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单击此处添加简要内容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6485255" y="4844415"/>
            <a:ext cx="1960880" cy="3194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单击此处添加简要内容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6486525" y="5215255"/>
            <a:ext cx="1960880" cy="3194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单击此处添加简要内容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6487795" y="5586095"/>
            <a:ext cx="1960880" cy="3194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单击此处添加简要内容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8949690" y="2237740"/>
            <a:ext cx="1960880" cy="3194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单击此处添加简要内容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8950960" y="2608580"/>
            <a:ext cx="1960880" cy="3194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单击此处添加简要内容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8952230" y="2979420"/>
            <a:ext cx="1960880" cy="3194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单击此处添加简要内容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8953500" y="3350260"/>
            <a:ext cx="1960880" cy="3194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单击此处添加简要内容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8954770" y="3721100"/>
            <a:ext cx="1960880" cy="3194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单击此处添加简要内容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8956040" y="4091940"/>
            <a:ext cx="1960880" cy="3194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单击此处添加简要内容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8957310" y="4462780"/>
            <a:ext cx="1960880" cy="3194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单击此处添加简要内容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8958580" y="4833620"/>
            <a:ext cx="1960880" cy="3194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单击此处添加简要内容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8959850" y="5204460"/>
            <a:ext cx="1960880" cy="3194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单击此处添加简要内容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8961120" y="5575300"/>
            <a:ext cx="1960880" cy="3194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单击此处添加简要内容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-12065" y="177800"/>
            <a:ext cx="4264025" cy="558800"/>
          </a:xfrm>
          <a:prstGeom prst="rect">
            <a:avLst/>
          </a:prstGeom>
          <a:solidFill>
            <a:srgbClr val="CCF2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 rot="0">
            <a:off x="211455" y="177800"/>
            <a:ext cx="3956050" cy="588415"/>
            <a:chOff x="681" y="3617"/>
            <a:chExt cx="7384" cy="922"/>
          </a:xfrm>
        </p:grpSpPr>
        <p:sp>
          <p:nvSpPr>
            <p:cNvPr id="38" name="TextBox 25"/>
            <p:cNvSpPr txBox="1"/>
            <p:nvPr/>
          </p:nvSpPr>
          <p:spPr>
            <a:xfrm flipH="1">
              <a:off x="681" y="3617"/>
              <a:ext cx="6541" cy="55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p>
              <a:pPr lvl="0" algn="l" fontAlgn="base"/>
              <a:r>
                <a:rPr lang="zh-CN" altLang="zh-CN" sz="160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cs"/>
                  <a:sym typeface="微软雅黑" panose="020B0503020204020204" charset="-122"/>
                </a:rPr>
                <a:t>请在此处输入所需标题</a:t>
              </a:r>
              <a:endParaRPr lang="zh-CN" altLang="zh-CN" sz="1600" strike="noStrike" noProof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endParaRPr>
            </a:p>
          </p:txBody>
        </p:sp>
        <p:sp>
          <p:nvSpPr>
            <p:cNvPr id="2" name="TextBox 25"/>
            <p:cNvSpPr txBox="1"/>
            <p:nvPr/>
          </p:nvSpPr>
          <p:spPr>
            <a:xfrm flipH="1">
              <a:off x="681" y="3987"/>
              <a:ext cx="7384" cy="55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p>
              <a:pPr lvl="0" algn="l" fontAlgn="base"/>
              <a:r>
                <a:rPr lang="zh-CN" altLang="zh-CN" sz="160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cs"/>
                  <a:sym typeface="微软雅黑" panose="020B0503020204020204" charset="-122"/>
                </a:rPr>
                <a:t>Please enter the required title here</a:t>
              </a:r>
              <a:endParaRPr lang="zh-CN" altLang="zh-CN" sz="1600" strike="noStrike" noProof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endParaRPr>
            </a:p>
          </p:txBody>
        </p:sp>
      </p:grpSp>
      <p:graphicFrame>
        <p:nvGraphicFramePr>
          <p:cNvPr id="62" name="图表 61"/>
          <p:cNvGraphicFramePr/>
          <p:nvPr/>
        </p:nvGraphicFramePr>
        <p:xfrm>
          <a:off x="756285" y="1394460"/>
          <a:ext cx="6350000" cy="4762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88117" name="Freeform 5"/>
          <p:cNvSpPr>
            <a:spLocks noEditPoints="1"/>
          </p:cNvSpPr>
          <p:nvPr/>
        </p:nvSpPr>
        <p:spPr>
          <a:xfrm>
            <a:off x="7255193" y="703263"/>
            <a:ext cx="488950" cy="492125"/>
          </a:xfrm>
          <a:custGeom>
            <a:avLst/>
            <a:gdLst/>
            <a:ahLst/>
            <a:cxnLst>
              <a:cxn ang="0">
                <a:pos x="482277" y="85269"/>
              </a:cxn>
              <a:cxn ang="0">
                <a:pos x="457920" y="107195"/>
              </a:cxn>
              <a:cxn ang="0">
                <a:pos x="382412" y="31671"/>
              </a:cxn>
              <a:cxn ang="0">
                <a:pos x="406769" y="9745"/>
              </a:cxn>
              <a:cxn ang="0">
                <a:pos x="435998" y="7308"/>
              </a:cxn>
              <a:cxn ang="0">
                <a:pos x="482277" y="56034"/>
              </a:cxn>
              <a:cxn ang="0">
                <a:pos x="482277" y="85269"/>
              </a:cxn>
              <a:cxn ang="0">
                <a:pos x="280110" y="285042"/>
              </a:cxn>
              <a:cxn ang="0">
                <a:pos x="204602" y="209518"/>
              </a:cxn>
              <a:cxn ang="0">
                <a:pos x="372669" y="43852"/>
              </a:cxn>
              <a:cxn ang="0">
                <a:pos x="448177" y="119376"/>
              </a:cxn>
              <a:cxn ang="0">
                <a:pos x="280110" y="285042"/>
              </a:cxn>
              <a:cxn ang="0">
                <a:pos x="270367" y="294787"/>
              </a:cxn>
              <a:cxn ang="0">
                <a:pos x="163195" y="324022"/>
              </a:cxn>
              <a:cxn ang="0">
                <a:pos x="194859" y="219263"/>
              </a:cxn>
              <a:cxn ang="0">
                <a:pos x="270367" y="294787"/>
              </a:cxn>
              <a:cxn ang="0">
                <a:pos x="94994" y="63342"/>
              </a:cxn>
              <a:cxn ang="0">
                <a:pos x="48714" y="109631"/>
              </a:cxn>
              <a:cxn ang="0">
                <a:pos x="48714" y="394674"/>
              </a:cxn>
              <a:cxn ang="0">
                <a:pos x="94994" y="443399"/>
              </a:cxn>
              <a:cxn ang="0">
                <a:pos x="379976" y="443399"/>
              </a:cxn>
              <a:cxn ang="0">
                <a:pos x="428691" y="394674"/>
              </a:cxn>
              <a:cxn ang="0">
                <a:pos x="428691" y="207082"/>
              </a:cxn>
              <a:cxn ang="0">
                <a:pos x="477406" y="160793"/>
              </a:cxn>
              <a:cxn ang="0">
                <a:pos x="477406" y="411728"/>
              </a:cxn>
              <a:cxn ang="0">
                <a:pos x="397026" y="492125"/>
              </a:cxn>
              <a:cxn ang="0">
                <a:pos x="77943" y="492125"/>
              </a:cxn>
              <a:cxn ang="0">
                <a:pos x="0" y="411728"/>
              </a:cxn>
              <a:cxn ang="0">
                <a:pos x="0" y="97450"/>
              </a:cxn>
              <a:cxn ang="0">
                <a:pos x="77943" y="14617"/>
              </a:cxn>
              <a:cxn ang="0">
                <a:pos x="331261" y="14617"/>
              </a:cxn>
              <a:cxn ang="0">
                <a:pos x="282546" y="63342"/>
              </a:cxn>
              <a:cxn ang="0">
                <a:pos x="94994" y="63342"/>
              </a:cxn>
            </a:cxnLst>
            <a:pathLst>
              <a:path w="201" h="202">
                <a:moveTo>
                  <a:pt x="198" y="35"/>
                </a:moveTo>
                <a:cubicBezTo>
                  <a:pt x="188" y="44"/>
                  <a:pt x="188" y="44"/>
                  <a:pt x="188" y="44"/>
                </a:cubicBezTo>
                <a:cubicBezTo>
                  <a:pt x="157" y="13"/>
                  <a:pt x="157" y="13"/>
                  <a:pt x="157" y="13"/>
                </a:cubicBezTo>
                <a:cubicBezTo>
                  <a:pt x="167" y="4"/>
                  <a:pt x="167" y="4"/>
                  <a:pt x="167" y="4"/>
                </a:cubicBezTo>
                <a:cubicBezTo>
                  <a:pt x="170" y="0"/>
                  <a:pt x="175" y="0"/>
                  <a:pt x="179" y="3"/>
                </a:cubicBezTo>
                <a:cubicBezTo>
                  <a:pt x="198" y="23"/>
                  <a:pt x="198" y="23"/>
                  <a:pt x="198" y="23"/>
                </a:cubicBezTo>
                <a:cubicBezTo>
                  <a:pt x="201" y="26"/>
                  <a:pt x="201" y="31"/>
                  <a:pt x="198" y="35"/>
                </a:cubicBezTo>
                <a:close/>
                <a:moveTo>
                  <a:pt x="115" y="117"/>
                </a:moveTo>
                <a:cubicBezTo>
                  <a:pt x="84" y="86"/>
                  <a:pt x="84" y="86"/>
                  <a:pt x="84" y="86"/>
                </a:cubicBezTo>
                <a:cubicBezTo>
                  <a:pt x="153" y="18"/>
                  <a:pt x="153" y="18"/>
                  <a:pt x="153" y="18"/>
                </a:cubicBezTo>
                <a:cubicBezTo>
                  <a:pt x="184" y="49"/>
                  <a:pt x="184" y="49"/>
                  <a:pt x="184" y="49"/>
                </a:cubicBezTo>
                <a:lnTo>
                  <a:pt x="115" y="117"/>
                </a:lnTo>
                <a:close/>
                <a:moveTo>
                  <a:pt x="111" y="121"/>
                </a:moveTo>
                <a:cubicBezTo>
                  <a:pt x="67" y="133"/>
                  <a:pt x="67" y="133"/>
                  <a:pt x="67" y="133"/>
                </a:cubicBezTo>
                <a:cubicBezTo>
                  <a:pt x="80" y="90"/>
                  <a:pt x="80" y="90"/>
                  <a:pt x="80" y="90"/>
                </a:cubicBezTo>
                <a:lnTo>
                  <a:pt x="111" y="121"/>
                </a:lnTo>
                <a:close/>
                <a:moveTo>
                  <a:pt x="39" y="26"/>
                </a:moveTo>
                <a:cubicBezTo>
                  <a:pt x="28" y="26"/>
                  <a:pt x="20" y="34"/>
                  <a:pt x="20" y="45"/>
                </a:cubicBezTo>
                <a:cubicBezTo>
                  <a:pt x="20" y="162"/>
                  <a:pt x="20" y="162"/>
                  <a:pt x="20" y="162"/>
                </a:cubicBezTo>
                <a:cubicBezTo>
                  <a:pt x="20" y="173"/>
                  <a:pt x="28" y="182"/>
                  <a:pt x="39" y="182"/>
                </a:cubicBezTo>
                <a:cubicBezTo>
                  <a:pt x="156" y="182"/>
                  <a:pt x="156" y="182"/>
                  <a:pt x="156" y="182"/>
                </a:cubicBezTo>
                <a:cubicBezTo>
                  <a:pt x="167" y="182"/>
                  <a:pt x="176" y="173"/>
                  <a:pt x="176" y="162"/>
                </a:cubicBezTo>
                <a:cubicBezTo>
                  <a:pt x="176" y="85"/>
                  <a:pt x="176" y="85"/>
                  <a:pt x="176" y="85"/>
                </a:cubicBezTo>
                <a:cubicBezTo>
                  <a:pt x="196" y="66"/>
                  <a:pt x="196" y="66"/>
                  <a:pt x="196" y="66"/>
                </a:cubicBezTo>
                <a:cubicBezTo>
                  <a:pt x="196" y="169"/>
                  <a:pt x="196" y="169"/>
                  <a:pt x="196" y="169"/>
                </a:cubicBezTo>
                <a:cubicBezTo>
                  <a:pt x="196" y="187"/>
                  <a:pt x="181" y="202"/>
                  <a:pt x="163" y="202"/>
                </a:cubicBezTo>
                <a:cubicBezTo>
                  <a:pt x="32" y="202"/>
                  <a:pt x="32" y="202"/>
                  <a:pt x="32" y="202"/>
                </a:cubicBezTo>
                <a:cubicBezTo>
                  <a:pt x="14" y="202"/>
                  <a:pt x="0" y="187"/>
                  <a:pt x="0" y="169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22"/>
                  <a:pt x="14" y="6"/>
                  <a:pt x="32" y="6"/>
                </a:cubicBezTo>
                <a:cubicBezTo>
                  <a:pt x="136" y="6"/>
                  <a:pt x="136" y="6"/>
                  <a:pt x="136" y="6"/>
                </a:cubicBezTo>
                <a:cubicBezTo>
                  <a:pt x="116" y="26"/>
                  <a:pt x="116" y="26"/>
                  <a:pt x="116" y="26"/>
                </a:cubicBezTo>
                <a:lnTo>
                  <a:pt x="39" y="26"/>
                </a:lnTo>
                <a:close/>
              </a:path>
            </a:pathLst>
          </a:custGeom>
          <a:solidFill>
            <a:srgbClr val="404040"/>
          </a:solidFill>
          <a:ln w="9525">
            <a:noFill/>
          </a:ln>
        </p:spPr>
        <p:txBody>
          <a:bodyPr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3" name="文本框 22"/>
          <p:cNvSpPr txBox="1"/>
          <p:nvPr/>
        </p:nvSpPr>
        <p:spPr>
          <a:xfrm flipH="1">
            <a:off x="7229475" y="1393825"/>
            <a:ext cx="4790440" cy="117284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本模板精心设计，模板所有素材均可自由编辑替换移动。单击此处添加本章节的简要内容。单击此处添加本章节的简要内容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cxnSp>
        <p:nvCxnSpPr>
          <p:cNvPr id="97" name="直接连接符 96"/>
          <p:cNvCxnSpPr/>
          <p:nvPr/>
        </p:nvCxnSpPr>
        <p:spPr>
          <a:xfrm>
            <a:off x="7209473" y="1271588"/>
            <a:ext cx="2232025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文本框 20"/>
          <p:cNvSpPr txBox="1"/>
          <p:nvPr/>
        </p:nvSpPr>
        <p:spPr>
          <a:xfrm flipH="1">
            <a:off x="8010843" y="741045"/>
            <a:ext cx="1995487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5" name="文本框 20"/>
          <p:cNvSpPr txBox="1"/>
          <p:nvPr/>
        </p:nvSpPr>
        <p:spPr>
          <a:xfrm flipH="1">
            <a:off x="7325678" y="2677795"/>
            <a:ext cx="2012950" cy="48323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6" name="文本框 22"/>
          <p:cNvSpPr txBox="1"/>
          <p:nvPr/>
        </p:nvSpPr>
        <p:spPr>
          <a:xfrm flipH="1">
            <a:off x="7325678" y="3214370"/>
            <a:ext cx="4483100" cy="117284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 lvl="0"/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7325678" y="4340860"/>
            <a:ext cx="4483100" cy="417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cxnSp>
        <p:nvCxnSpPr>
          <p:cNvPr id="68" name="直接连接符 67"/>
          <p:cNvCxnSpPr/>
          <p:nvPr/>
        </p:nvCxnSpPr>
        <p:spPr>
          <a:xfrm>
            <a:off x="7325678" y="4293235"/>
            <a:ext cx="2916000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354" name="文本框 22"/>
          <p:cNvSpPr txBox="1"/>
          <p:nvPr/>
        </p:nvSpPr>
        <p:spPr>
          <a:xfrm flipH="1">
            <a:off x="7325995" y="5280025"/>
            <a:ext cx="4482465" cy="1172845"/>
          </a:xfrm>
          <a:prstGeom prst="rect">
            <a:avLst/>
          </a:prstGeom>
          <a:noFill/>
          <a:ln w="9525">
            <a:noFill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本模板精心设计，模板所有素材均可自由编辑替换移动。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56355" name="文本框 20"/>
          <p:cNvSpPr txBox="1"/>
          <p:nvPr/>
        </p:nvSpPr>
        <p:spPr>
          <a:xfrm flipH="1">
            <a:off x="7325678" y="4890770"/>
            <a:ext cx="1995487" cy="352425"/>
          </a:xfrm>
          <a:prstGeom prst="rect">
            <a:avLst/>
          </a:prstGeom>
          <a:noFill/>
          <a:ln w="9525">
            <a:noFill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-12065" y="177800"/>
            <a:ext cx="4264025" cy="558800"/>
          </a:xfrm>
          <a:prstGeom prst="rect">
            <a:avLst/>
          </a:prstGeom>
          <a:solidFill>
            <a:srgbClr val="CCF2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 rot="0">
            <a:off x="211455" y="177800"/>
            <a:ext cx="3956050" cy="588415"/>
            <a:chOff x="681" y="3617"/>
            <a:chExt cx="7384" cy="922"/>
          </a:xfrm>
        </p:grpSpPr>
        <p:sp>
          <p:nvSpPr>
            <p:cNvPr id="38" name="TextBox 25"/>
            <p:cNvSpPr txBox="1"/>
            <p:nvPr/>
          </p:nvSpPr>
          <p:spPr>
            <a:xfrm flipH="1">
              <a:off x="681" y="3617"/>
              <a:ext cx="6541" cy="55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p>
              <a:pPr lvl="0" algn="l" fontAlgn="base"/>
              <a:r>
                <a:rPr lang="zh-CN" altLang="zh-CN" sz="160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cs"/>
                  <a:sym typeface="微软雅黑" panose="020B0503020204020204" charset="-122"/>
                </a:rPr>
                <a:t>请在此处输入所需标题</a:t>
              </a:r>
              <a:endParaRPr lang="zh-CN" altLang="zh-CN" sz="1600" strike="noStrike" noProof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endParaRPr>
            </a:p>
          </p:txBody>
        </p:sp>
        <p:sp>
          <p:nvSpPr>
            <p:cNvPr id="2" name="TextBox 25"/>
            <p:cNvSpPr txBox="1"/>
            <p:nvPr/>
          </p:nvSpPr>
          <p:spPr>
            <a:xfrm flipH="1">
              <a:off x="681" y="3987"/>
              <a:ext cx="7384" cy="55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p>
              <a:pPr lvl="0" algn="l" fontAlgn="base"/>
              <a:r>
                <a:rPr lang="zh-CN" altLang="zh-CN" sz="160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cs"/>
                  <a:sym typeface="微软雅黑" panose="020B0503020204020204" charset="-122"/>
                </a:rPr>
                <a:t>Please enter the required title here</a:t>
              </a:r>
              <a:endParaRPr lang="zh-CN" altLang="zh-CN" sz="1600" strike="noStrike" noProof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endParaRPr>
            </a:p>
          </p:txBody>
        </p:sp>
      </p:grpSp>
      <p:sp>
        <p:nvSpPr>
          <p:cNvPr id="4" name="半闭框 3"/>
          <p:cNvSpPr/>
          <p:nvPr/>
        </p:nvSpPr>
        <p:spPr>
          <a:xfrm>
            <a:off x="4277360" y="2105660"/>
            <a:ext cx="1516380" cy="1516380"/>
          </a:xfrm>
          <a:prstGeom prst="halfFrame">
            <a:avLst>
              <a:gd name="adj1" fmla="val 10166"/>
              <a:gd name="adj2" fmla="val 10136"/>
            </a:avLst>
          </a:prstGeom>
          <a:solidFill>
            <a:srgbClr val="8EE2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半闭框 4"/>
          <p:cNvSpPr/>
          <p:nvPr/>
        </p:nvSpPr>
        <p:spPr>
          <a:xfrm flipH="1">
            <a:off x="6398260" y="2105660"/>
            <a:ext cx="1516380" cy="1516380"/>
          </a:xfrm>
          <a:prstGeom prst="halfFrame">
            <a:avLst>
              <a:gd name="adj1" fmla="val 10166"/>
              <a:gd name="adj2" fmla="val 10136"/>
            </a:avLst>
          </a:prstGeom>
          <a:solidFill>
            <a:srgbClr val="8EE2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半闭框 5"/>
          <p:cNvSpPr/>
          <p:nvPr/>
        </p:nvSpPr>
        <p:spPr>
          <a:xfrm flipV="1">
            <a:off x="4277360" y="4143375"/>
            <a:ext cx="1516380" cy="1516380"/>
          </a:xfrm>
          <a:prstGeom prst="halfFrame">
            <a:avLst>
              <a:gd name="adj1" fmla="val 10166"/>
              <a:gd name="adj2" fmla="val 10136"/>
            </a:avLst>
          </a:prstGeom>
          <a:solidFill>
            <a:srgbClr val="8EE2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半闭框 6"/>
          <p:cNvSpPr/>
          <p:nvPr/>
        </p:nvSpPr>
        <p:spPr>
          <a:xfrm flipH="1" flipV="1">
            <a:off x="6398260" y="4143375"/>
            <a:ext cx="1516380" cy="1516380"/>
          </a:xfrm>
          <a:prstGeom prst="halfFrame">
            <a:avLst>
              <a:gd name="adj1" fmla="val 10166"/>
              <a:gd name="adj2" fmla="val 10136"/>
            </a:avLst>
          </a:prstGeom>
          <a:solidFill>
            <a:srgbClr val="8EE2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5108893" y="2873693"/>
            <a:ext cx="1974215" cy="1974215"/>
            <a:chOff x="8298" y="3960"/>
            <a:chExt cx="2608" cy="2608"/>
          </a:xfrm>
        </p:grpSpPr>
        <p:sp>
          <p:nvSpPr>
            <p:cNvPr id="8" name="椭圆 7"/>
            <p:cNvSpPr/>
            <p:nvPr/>
          </p:nvSpPr>
          <p:spPr>
            <a:xfrm>
              <a:off x="8298" y="3960"/>
              <a:ext cx="2608" cy="2608"/>
            </a:xfrm>
            <a:prstGeom prst="ellipse">
              <a:avLst/>
            </a:prstGeom>
            <a:solidFill>
              <a:srgbClr val="8EE2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8410" y="4094"/>
              <a:ext cx="2381" cy="23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 rot="0">
            <a:off x="1226820" y="1263015"/>
            <a:ext cx="2798445" cy="2170430"/>
            <a:chOff x="6216" y="1590"/>
            <a:chExt cx="4407" cy="3418"/>
          </a:xfrm>
        </p:grpSpPr>
        <p:sp>
          <p:nvSpPr>
            <p:cNvPr id="25" name="文本框 20"/>
            <p:cNvSpPr txBox="1"/>
            <p:nvPr/>
          </p:nvSpPr>
          <p:spPr>
            <a:xfrm flipH="1">
              <a:off x="6216" y="1590"/>
              <a:ext cx="3170" cy="65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p>
              <a:pPr lvl="0"/>
              <a:r>
                <a: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  <a:endPara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6" name="文本框 22"/>
            <p:cNvSpPr txBox="1"/>
            <p:nvPr/>
          </p:nvSpPr>
          <p:spPr>
            <a:xfrm flipH="1">
              <a:off x="6216" y="2179"/>
              <a:ext cx="4384" cy="1511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p>
              <a:pPr lvl="0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单击此处添加本章节的简要内容。本模板精心设计，模板所有素材均可自由编辑替换移动。单击此处添加本章节的简要内容。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cxnSp>
          <p:nvCxnSpPr>
            <p:cNvPr id="27" name="直接连接符 26"/>
            <p:cNvCxnSpPr/>
            <p:nvPr/>
          </p:nvCxnSpPr>
          <p:spPr>
            <a:xfrm>
              <a:off x="6383" y="3721"/>
              <a:ext cx="3231" cy="0"/>
            </a:xfrm>
            <a:prstGeom prst="line">
              <a:avLst/>
            </a:prstGeom>
            <a:ln w="158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文本框 27"/>
            <p:cNvSpPr txBox="1"/>
            <p:nvPr/>
          </p:nvSpPr>
          <p:spPr>
            <a:xfrm flipH="1">
              <a:off x="6239" y="3834"/>
              <a:ext cx="4384" cy="1175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p>
              <a:pPr lvl="0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.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 rot="0">
            <a:off x="1226820" y="4157980"/>
            <a:ext cx="2798445" cy="2170430"/>
            <a:chOff x="6216" y="1590"/>
            <a:chExt cx="4407" cy="3418"/>
          </a:xfrm>
        </p:grpSpPr>
        <p:sp>
          <p:nvSpPr>
            <p:cNvPr id="10" name="文本框 20"/>
            <p:cNvSpPr txBox="1"/>
            <p:nvPr/>
          </p:nvSpPr>
          <p:spPr>
            <a:xfrm flipH="1">
              <a:off x="6216" y="1590"/>
              <a:ext cx="3170" cy="65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p>
              <a:pPr lvl="0"/>
              <a:r>
                <a: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  <a:endPara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9" name="文本框 22"/>
            <p:cNvSpPr txBox="1"/>
            <p:nvPr/>
          </p:nvSpPr>
          <p:spPr>
            <a:xfrm flipH="1">
              <a:off x="6216" y="2179"/>
              <a:ext cx="4384" cy="1511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p>
              <a:pPr lvl="0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单击此处添加本章节的简要内容。本模板精心设计，模板所有素材均可自由编辑替换移动。单击此处添加本章节的简要内容。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cxnSp>
          <p:nvCxnSpPr>
            <p:cNvPr id="40" name="直接连接符 39"/>
            <p:cNvCxnSpPr/>
            <p:nvPr/>
          </p:nvCxnSpPr>
          <p:spPr>
            <a:xfrm>
              <a:off x="6383" y="3721"/>
              <a:ext cx="3231" cy="0"/>
            </a:xfrm>
            <a:prstGeom prst="line">
              <a:avLst/>
            </a:prstGeom>
            <a:ln w="158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文本框 40"/>
            <p:cNvSpPr txBox="1"/>
            <p:nvPr/>
          </p:nvSpPr>
          <p:spPr>
            <a:xfrm flipH="1">
              <a:off x="6239" y="3834"/>
              <a:ext cx="4384" cy="1175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p>
              <a:pPr lvl="0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.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 rot="0">
            <a:off x="8201025" y="1263015"/>
            <a:ext cx="2798445" cy="2170430"/>
            <a:chOff x="6216" y="1590"/>
            <a:chExt cx="4407" cy="3418"/>
          </a:xfrm>
        </p:grpSpPr>
        <p:sp>
          <p:nvSpPr>
            <p:cNvPr id="12" name="文本框 20"/>
            <p:cNvSpPr txBox="1"/>
            <p:nvPr/>
          </p:nvSpPr>
          <p:spPr>
            <a:xfrm flipH="1">
              <a:off x="6216" y="1590"/>
              <a:ext cx="3170" cy="65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p>
              <a:pPr lvl="0"/>
              <a:r>
                <a: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  <a:endPara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4" name="文本框 22"/>
            <p:cNvSpPr txBox="1"/>
            <p:nvPr/>
          </p:nvSpPr>
          <p:spPr>
            <a:xfrm flipH="1">
              <a:off x="6216" y="2179"/>
              <a:ext cx="4384" cy="1511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p>
              <a:pPr lvl="0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单击此处添加本章节的简要内容。本模板精心设计，模板所有素材均可自由编辑替换移动。单击此处添加本章节的简要内容。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6383" y="3721"/>
              <a:ext cx="3231" cy="0"/>
            </a:xfrm>
            <a:prstGeom prst="line">
              <a:avLst/>
            </a:prstGeom>
            <a:ln w="158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文本框 15"/>
            <p:cNvSpPr txBox="1"/>
            <p:nvPr/>
          </p:nvSpPr>
          <p:spPr>
            <a:xfrm flipH="1">
              <a:off x="6239" y="3834"/>
              <a:ext cx="4384" cy="1175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p>
              <a:pPr lvl="0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.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 rot="0">
            <a:off x="8201025" y="4157980"/>
            <a:ext cx="2798445" cy="2170430"/>
            <a:chOff x="6216" y="1590"/>
            <a:chExt cx="4407" cy="3418"/>
          </a:xfrm>
        </p:grpSpPr>
        <p:sp>
          <p:nvSpPr>
            <p:cNvPr id="18" name="文本框 20"/>
            <p:cNvSpPr txBox="1"/>
            <p:nvPr/>
          </p:nvSpPr>
          <p:spPr>
            <a:xfrm flipH="1">
              <a:off x="6216" y="1590"/>
              <a:ext cx="3170" cy="65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p>
              <a:pPr lvl="0"/>
              <a:r>
                <a: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  <a:endPara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0" name="文本框 22"/>
            <p:cNvSpPr txBox="1"/>
            <p:nvPr/>
          </p:nvSpPr>
          <p:spPr>
            <a:xfrm flipH="1">
              <a:off x="6216" y="2179"/>
              <a:ext cx="4384" cy="1511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p>
              <a:pPr lvl="0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单击此处添加本章节的简要内容。本模板精心设计，模板所有素材均可自由编辑替换移动。单击此处添加本章节的简要内容。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cxnSp>
          <p:nvCxnSpPr>
            <p:cNvPr id="21" name="直接连接符 20"/>
            <p:cNvCxnSpPr/>
            <p:nvPr/>
          </p:nvCxnSpPr>
          <p:spPr>
            <a:xfrm>
              <a:off x="6383" y="3721"/>
              <a:ext cx="3231" cy="0"/>
            </a:xfrm>
            <a:prstGeom prst="line">
              <a:avLst/>
            </a:prstGeom>
            <a:ln w="158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文本框 21"/>
            <p:cNvSpPr txBox="1"/>
            <p:nvPr/>
          </p:nvSpPr>
          <p:spPr>
            <a:xfrm flipH="1">
              <a:off x="6239" y="3834"/>
              <a:ext cx="4384" cy="1175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p>
              <a:pPr lvl="0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.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3" name="雨伞"/>
          <p:cNvSpPr/>
          <p:nvPr/>
        </p:nvSpPr>
        <p:spPr>
          <a:xfrm>
            <a:off x="5729605" y="3842385"/>
            <a:ext cx="733425" cy="733425"/>
          </a:xfrm>
          <a:custGeom>
            <a:avLst/>
            <a:gdLst>
              <a:gd name="connsiteX0" fmla="*/ 10295531 w 10295617"/>
              <a:gd name="connsiteY0" fmla="*/ 6044312 h 10760938"/>
              <a:gd name="connsiteX1" fmla="*/ 10295617 w 10295617"/>
              <a:gd name="connsiteY1" fmla="*/ 6046023 h 10760938"/>
              <a:gd name="connsiteX2" fmla="*/ 10295311 w 10295617"/>
              <a:gd name="connsiteY2" fmla="*/ 6046023 h 10760938"/>
              <a:gd name="connsiteX3" fmla="*/ 86 w 10295617"/>
              <a:gd name="connsiteY3" fmla="*/ 6044312 h 10760938"/>
              <a:gd name="connsiteX4" fmla="*/ 306 w 10295617"/>
              <a:gd name="connsiteY4" fmla="*/ 6046023 h 10760938"/>
              <a:gd name="connsiteX5" fmla="*/ 0 w 10295617"/>
              <a:gd name="connsiteY5" fmla="*/ 6046023 h 10760938"/>
              <a:gd name="connsiteX6" fmla="*/ 5147809 w 10295617"/>
              <a:gd name="connsiteY6" fmla="*/ 0 h 10760938"/>
              <a:gd name="connsiteX7" fmla="*/ 5325006 w 10295617"/>
              <a:gd name="connsiteY7" fmla="*/ 177197 h 10760938"/>
              <a:gd name="connsiteX8" fmla="*/ 5325006 w 10295617"/>
              <a:gd name="connsiteY8" fmla="*/ 837837 h 10760938"/>
              <a:gd name="connsiteX9" fmla="*/ 5396256 w 10295617"/>
              <a:gd name="connsiteY9" fmla="*/ 839547 h 10760938"/>
              <a:gd name="connsiteX10" fmla="*/ 10269039 w 10295617"/>
              <a:gd name="connsiteY10" fmla="*/ 5513084 h 10760938"/>
              <a:gd name="connsiteX11" fmla="*/ 10295425 w 10295617"/>
              <a:gd name="connsiteY11" fmla="*/ 6042158 h 10760938"/>
              <a:gd name="connsiteX12" fmla="*/ 10260748 w 10295617"/>
              <a:gd name="connsiteY12" fmla="*/ 5773580 h 10760938"/>
              <a:gd name="connsiteX13" fmla="*/ 8579250 w 10295617"/>
              <a:gd name="connsiteY13" fmla="*/ 4703575 h 10760938"/>
              <a:gd name="connsiteX14" fmla="*/ 6897754 w 10295617"/>
              <a:gd name="connsiteY14" fmla="*/ 5773580 h 10760938"/>
              <a:gd name="connsiteX15" fmla="*/ 6863530 w 10295617"/>
              <a:gd name="connsiteY15" fmla="*/ 6038646 h 10760938"/>
              <a:gd name="connsiteX16" fmla="*/ 6829306 w 10295617"/>
              <a:gd name="connsiteY16" fmla="*/ 5773580 h 10760938"/>
              <a:gd name="connsiteX17" fmla="*/ 5451635 w 10295617"/>
              <a:gd name="connsiteY17" fmla="*/ 4724506 h 10760938"/>
              <a:gd name="connsiteX18" fmla="*/ 5325006 w 10295617"/>
              <a:gd name="connsiteY18" fmla="*/ 4711318 h 10760938"/>
              <a:gd name="connsiteX19" fmla="*/ 5325006 w 10295617"/>
              <a:gd name="connsiteY19" fmla="*/ 9805674 h 10760938"/>
              <a:gd name="connsiteX20" fmla="*/ 5325006 w 10295617"/>
              <a:gd name="connsiteY20" fmla="*/ 9821152 h 10760938"/>
              <a:gd name="connsiteX21" fmla="*/ 5323964 w 10295617"/>
              <a:gd name="connsiteY21" fmla="*/ 9821152 h 10760938"/>
              <a:gd name="connsiteX22" fmla="*/ 5316404 w 10295617"/>
              <a:gd name="connsiteY22" fmla="*/ 9933477 h 10760938"/>
              <a:gd name="connsiteX23" fmla="*/ 4838721 w 10295617"/>
              <a:gd name="connsiteY23" fmla="*/ 10637788 h 10760938"/>
              <a:gd name="connsiteX24" fmla="*/ 3875045 w 10295617"/>
              <a:gd name="connsiteY24" fmla="*/ 10623063 h 10760938"/>
              <a:gd name="connsiteX25" fmla="*/ 3414410 w 10295617"/>
              <a:gd name="connsiteY25" fmla="*/ 9776480 h 10760938"/>
              <a:gd name="connsiteX26" fmla="*/ 3769699 w 10295617"/>
              <a:gd name="connsiteY26" fmla="*/ 9787246 h 10760938"/>
              <a:gd name="connsiteX27" fmla="*/ 4058978 w 10295617"/>
              <a:gd name="connsiteY27" fmla="*/ 10318901 h 10760938"/>
              <a:gd name="connsiteX28" fmla="*/ 4664167 w 10295617"/>
              <a:gd name="connsiteY28" fmla="*/ 10328148 h 10760938"/>
              <a:gd name="connsiteX29" fmla="*/ 4969554 w 10295617"/>
              <a:gd name="connsiteY29" fmla="*/ 9805580 h 10760938"/>
              <a:gd name="connsiteX30" fmla="*/ 4970612 w 10295617"/>
              <a:gd name="connsiteY30" fmla="*/ 9805580 h 10760938"/>
              <a:gd name="connsiteX31" fmla="*/ 4970612 w 10295617"/>
              <a:gd name="connsiteY31" fmla="*/ 4711318 h 10760938"/>
              <a:gd name="connsiteX32" fmla="*/ 4843983 w 10295617"/>
              <a:gd name="connsiteY32" fmla="*/ 4724506 h 10760938"/>
              <a:gd name="connsiteX33" fmla="*/ 3466313 w 10295617"/>
              <a:gd name="connsiteY33" fmla="*/ 5773580 h 10760938"/>
              <a:gd name="connsiteX34" fmla="*/ 3432089 w 10295617"/>
              <a:gd name="connsiteY34" fmla="*/ 6038646 h 10760938"/>
              <a:gd name="connsiteX35" fmla="*/ 3397865 w 10295617"/>
              <a:gd name="connsiteY35" fmla="*/ 5773580 h 10760938"/>
              <a:gd name="connsiteX36" fmla="*/ 1716367 w 10295617"/>
              <a:gd name="connsiteY36" fmla="*/ 4703575 h 10760938"/>
              <a:gd name="connsiteX37" fmla="*/ 34871 w 10295617"/>
              <a:gd name="connsiteY37" fmla="*/ 5773580 h 10760938"/>
              <a:gd name="connsiteX38" fmla="*/ 194 w 10295617"/>
              <a:gd name="connsiteY38" fmla="*/ 6042158 h 10760938"/>
              <a:gd name="connsiteX39" fmla="*/ 26578 w 10295617"/>
              <a:gd name="connsiteY39" fmla="*/ 5513084 h 10760938"/>
              <a:gd name="connsiteX40" fmla="*/ 4899361 w 10295617"/>
              <a:gd name="connsiteY40" fmla="*/ 839547 h 10760938"/>
              <a:gd name="connsiteX41" fmla="*/ 4970612 w 10295617"/>
              <a:gd name="connsiteY41" fmla="*/ 837837 h 10760938"/>
              <a:gd name="connsiteX42" fmla="*/ 4970612 w 10295617"/>
              <a:gd name="connsiteY42" fmla="*/ 177197 h 10760938"/>
              <a:gd name="connsiteX43" fmla="*/ 5147809 w 10295617"/>
              <a:gd name="connsiteY43" fmla="*/ 0 h 10760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0295617" h="10760938">
                <a:moveTo>
                  <a:pt x="10295531" y="6044312"/>
                </a:moveTo>
                <a:lnTo>
                  <a:pt x="10295617" y="6046023"/>
                </a:lnTo>
                <a:lnTo>
                  <a:pt x="10295311" y="6046023"/>
                </a:lnTo>
                <a:close/>
                <a:moveTo>
                  <a:pt x="86" y="6044312"/>
                </a:moveTo>
                <a:lnTo>
                  <a:pt x="306" y="6046023"/>
                </a:lnTo>
                <a:lnTo>
                  <a:pt x="0" y="6046023"/>
                </a:lnTo>
                <a:close/>
                <a:moveTo>
                  <a:pt x="5147809" y="0"/>
                </a:moveTo>
                <a:cubicBezTo>
                  <a:pt x="5245672" y="0"/>
                  <a:pt x="5325006" y="79334"/>
                  <a:pt x="5325006" y="177197"/>
                </a:cubicBezTo>
                <a:lnTo>
                  <a:pt x="5325006" y="837837"/>
                </a:lnTo>
                <a:lnTo>
                  <a:pt x="5396256" y="839547"/>
                </a:lnTo>
                <a:cubicBezTo>
                  <a:pt x="7948306" y="962340"/>
                  <a:pt x="10013658" y="2966815"/>
                  <a:pt x="10269039" y="5513084"/>
                </a:cubicBezTo>
                <a:lnTo>
                  <a:pt x="10295425" y="6042158"/>
                </a:lnTo>
                <a:lnTo>
                  <a:pt x="10260748" y="5773580"/>
                </a:lnTo>
                <a:cubicBezTo>
                  <a:pt x="10100703" y="5162929"/>
                  <a:pt x="9408684" y="4703575"/>
                  <a:pt x="8579250" y="4703575"/>
                </a:cubicBezTo>
                <a:cubicBezTo>
                  <a:pt x="7749818" y="4703575"/>
                  <a:pt x="7057798" y="5162929"/>
                  <a:pt x="6897754" y="5773580"/>
                </a:cubicBezTo>
                <a:lnTo>
                  <a:pt x="6863530" y="6038646"/>
                </a:lnTo>
                <a:lnTo>
                  <a:pt x="6829306" y="5773580"/>
                </a:lnTo>
                <a:cubicBezTo>
                  <a:pt x="6689267" y="5239260"/>
                  <a:pt x="6141936" y="4820778"/>
                  <a:pt x="5451635" y="4724506"/>
                </a:cubicBezTo>
                <a:lnTo>
                  <a:pt x="5325006" y="4711318"/>
                </a:lnTo>
                <a:lnTo>
                  <a:pt x="5325006" y="9805674"/>
                </a:lnTo>
                <a:lnTo>
                  <a:pt x="5325006" y="9821152"/>
                </a:lnTo>
                <a:lnTo>
                  <a:pt x="5323964" y="9821152"/>
                </a:lnTo>
                <a:lnTo>
                  <a:pt x="5316404" y="9933477"/>
                </a:lnTo>
                <a:cubicBezTo>
                  <a:pt x="5276666" y="10227644"/>
                  <a:pt x="5101532" y="10489633"/>
                  <a:pt x="4838721" y="10637788"/>
                </a:cubicBezTo>
                <a:cubicBezTo>
                  <a:pt x="4538366" y="10807108"/>
                  <a:pt x="4170086" y="10801480"/>
                  <a:pt x="3875045" y="10623063"/>
                </a:cubicBezTo>
                <a:cubicBezTo>
                  <a:pt x="3580003" y="10444646"/>
                  <a:pt x="3403967" y="10121115"/>
                  <a:pt x="3414410" y="9776480"/>
                </a:cubicBezTo>
                <a:lnTo>
                  <a:pt x="3769699" y="9787246"/>
                </a:lnTo>
                <a:cubicBezTo>
                  <a:pt x="3763141" y="10003677"/>
                  <a:pt x="3873692" y="10206855"/>
                  <a:pt x="4058978" y="10318901"/>
                </a:cubicBezTo>
                <a:cubicBezTo>
                  <a:pt x="4244264" y="10430947"/>
                  <a:pt x="4475544" y="10434481"/>
                  <a:pt x="4664167" y="10328148"/>
                </a:cubicBezTo>
                <a:cubicBezTo>
                  <a:pt x="4852790" y="10221815"/>
                  <a:pt x="4969497" y="10022110"/>
                  <a:pt x="4969554" y="9805580"/>
                </a:cubicBezTo>
                <a:lnTo>
                  <a:pt x="4970612" y="9805580"/>
                </a:lnTo>
                <a:lnTo>
                  <a:pt x="4970612" y="4711318"/>
                </a:lnTo>
                <a:lnTo>
                  <a:pt x="4843983" y="4724506"/>
                </a:lnTo>
                <a:cubicBezTo>
                  <a:pt x="4153684" y="4820778"/>
                  <a:pt x="3606351" y="5239260"/>
                  <a:pt x="3466313" y="5773580"/>
                </a:cubicBezTo>
                <a:lnTo>
                  <a:pt x="3432089" y="6038646"/>
                </a:lnTo>
                <a:lnTo>
                  <a:pt x="3397865" y="5773580"/>
                </a:lnTo>
                <a:cubicBezTo>
                  <a:pt x="3237820" y="5162929"/>
                  <a:pt x="2545801" y="4703575"/>
                  <a:pt x="1716367" y="4703575"/>
                </a:cubicBezTo>
                <a:cubicBezTo>
                  <a:pt x="886935" y="4703575"/>
                  <a:pt x="194916" y="5162929"/>
                  <a:pt x="34871" y="5773580"/>
                </a:cubicBezTo>
                <a:lnTo>
                  <a:pt x="194" y="6042158"/>
                </a:lnTo>
                <a:lnTo>
                  <a:pt x="26578" y="5513084"/>
                </a:lnTo>
                <a:cubicBezTo>
                  <a:pt x="281959" y="2966815"/>
                  <a:pt x="2347313" y="962340"/>
                  <a:pt x="4899361" y="839547"/>
                </a:cubicBezTo>
                <a:lnTo>
                  <a:pt x="4970612" y="837837"/>
                </a:lnTo>
                <a:lnTo>
                  <a:pt x="4970612" y="177197"/>
                </a:lnTo>
                <a:cubicBezTo>
                  <a:pt x="4970612" y="79334"/>
                  <a:pt x="5049946" y="0"/>
                  <a:pt x="5147809" y="0"/>
                </a:cubicBezTo>
                <a:close/>
              </a:path>
            </a:pathLst>
          </a:custGeom>
          <a:solidFill>
            <a:srgbClr val="5FC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00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29" name="文本框 20"/>
          <p:cNvSpPr txBox="1"/>
          <p:nvPr/>
        </p:nvSpPr>
        <p:spPr>
          <a:xfrm flipH="1">
            <a:off x="5085715" y="3394075"/>
            <a:ext cx="2012950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ctr"/>
            <a:r>
              <a: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0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觅元素58aba9930fa51"/>
          <p:cNvPicPr>
            <a:picLocks noChangeAspect="1"/>
          </p:cNvPicPr>
          <p:nvPr/>
        </p:nvPicPr>
        <p:blipFill>
          <a:blip r:embed="rId1"/>
          <a:srcRect r="25375" b="-663"/>
          <a:stretch>
            <a:fillRect/>
          </a:stretch>
        </p:blipFill>
        <p:spPr>
          <a:xfrm rot="16200000" flipH="1" flipV="1">
            <a:off x="4282440" y="610870"/>
            <a:ext cx="3627120" cy="8840470"/>
          </a:xfrm>
          <a:prstGeom prst="rect">
            <a:avLst/>
          </a:prstGeom>
        </p:spPr>
      </p:pic>
      <p:sp>
        <p:nvSpPr>
          <p:cNvPr id="2" name="TextBox 25"/>
          <p:cNvSpPr/>
          <p:nvPr/>
        </p:nvSpPr>
        <p:spPr>
          <a:xfrm flipH="1">
            <a:off x="3992563" y="2670175"/>
            <a:ext cx="4206875" cy="548640"/>
          </a:xfrm>
          <a:prstGeom prst="rect">
            <a:avLst/>
          </a:prstGeom>
          <a:noFill/>
          <a:ln w="9525">
            <a:noFill/>
          </a:ln>
        </p:spPr>
        <p:txBody>
          <a:bodyPr wrap="square" rtlCol="0" anchor="t">
            <a:spAutoFit/>
          </a:bodyPr>
          <a:p>
            <a:pPr lvl="0" algn="ctr" fontAlgn="base"/>
            <a:r>
              <a:rPr lang="zh-CN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财务计划</a:t>
            </a:r>
            <a:endParaRPr lang="zh-CN" altLang="zh-CN" sz="28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4" name="TextBox 25"/>
          <p:cNvSpPr txBox="1"/>
          <p:nvPr/>
        </p:nvSpPr>
        <p:spPr>
          <a:xfrm flipH="1">
            <a:off x="3335338" y="3275330"/>
            <a:ext cx="5521325" cy="4178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lvl="0" algn="ctr" fontAlgn="base"/>
            <a:r>
              <a:rPr lang="zh-CN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Financial Plan</a:t>
            </a:r>
            <a:endParaRPr lang="zh-CN" altLang="zh-CN" sz="2000" strike="noStrike" noProof="1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cs typeface="+mn-cs"/>
              <a:sym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097338" y="1315720"/>
            <a:ext cx="3997325" cy="1443355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lvl="0" algn="ctr" fontAlgn="base"/>
            <a:r>
              <a:rPr lang="en-US" altLang="zh-CN" sz="8800">
                <a:solidFill>
                  <a:srgbClr val="5FC17F"/>
                </a:solidFill>
                <a:effectLst/>
                <a:latin typeface="Impact" panose="020B0806030902050204" charset="0"/>
                <a:ea typeface="微软雅黑" panose="020B0503020204020204" charset="-122"/>
                <a:sym typeface="微软雅黑" panose="020B0503020204020204" charset="-122"/>
              </a:rPr>
              <a:t>PART 7</a:t>
            </a:r>
            <a:endParaRPr lang="en-US" altLang="zh-CN" sz="8800">
              <a:solidFill>
                <a:srgbClr val="5FC17F"/>
              </a:solidFill>
              <a:effectLst/>
              <a:latin typeface="Impact" panose="020B0806030902050204" charset="0"/>
              <a:ea typeface="微软雅黑" panose="020B0503020204020204" charset="-122"/>
              <a:sym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-12065" y="177800"/>
            <a:ext cx="4264025" cy="558800"/>
          </a:xfrm>
          <a:prstGeom prst="rect">
            <a:avLst/>
          </a:prstGeom>
          <a:solidFill>
            <a:srgbClr val="CCF2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 rot="0">
            <a:off x="211455" y="177800"/>
            <a:ext cx="3956050" cy="588415"/>
            <a:chOff x="681" y="3617"/>
            <a:chExt cx="7384" cy="922"/>
          </a:xfrm>
        </p:grpSpPr>
        <p:sp>
          <p:nvSpPr>
            <p:cNvPr id="38" name="TextBox 25"/>
            <p:cNvSpPr txBox="1"/>
            <p:nvPr/>
          </p:nvSpPr>
          <p:spPr>
            <a:xfrm flipH="1">
              <a:off x="681" y="3617"/>
              <a:ext cx="6541" cy="55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p>
              <a:pPr lvl="0" algn="l" fontAlgn="base"/>
              <a:r>
                <a:rPr lang="zh-CN" altLang="zh-CN" sz="160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cs"/>
                  <a:sym typeface="微软雅黑" panose="020B0503020204020204" charset="-122"/>
                </a:rPr>
                <a:t>请在此处输入所需标题</a:t>
              </a:r>
              <a:endParaRPr lang="zh-CN" altLang="zh-CN" sz="1600" strike="noStrike" noProof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endParaRPr>
            </a:p>
          </p:txBody>
        </p:sp>
        <p:sp>
          <p:nvSpPr>
            <p:cNvPr id="2" name="TextBox 25"/>
            <p:cNvSpPr txBox="1"/>
            <p:nvPr/>
          </p:nvSpPr>
          <p:spPr>
            <a:xfrm flipH="1">
              <a:off x="681" y="3987"/>
              <a:ext cx="7384" cy="55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p>
              <a:pPr lvl="0" algn="l" fontAlgn="base"/>
              <a:r>
                <a:rPr lang="zh-CN" altLang="zh-CN" sz="160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cs"/>
                  <a:sym typeface="微软雅黑" panose="020B0503020204020204" charset="-122"/>
                </a:rPr>
                <a:t>Please enter the required title here</a:t>
              </a:r>
              <a:endParaRPr lang="zh-CN" altLang="zh-CN" sz="1600" strike="noStrike" noProof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endParaRPr>
            </a:p>
          </p:txBody>
        </p:sp>
      </p:grpSp>
      <p:graphicFrame>
        <p:nvGraphicFramePr>
          <p:cNvPr id="4" name="图表 3"/>
          <p:cNvGraphicFramePr/>
          <p:nvPr/>
        </p:nvGraphicFramePr>
        <p:xfrm>
          <a:off x="5474970" y="1652905"/>
          <a:ext cx="6350000" cy="4762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88117" name="Freeform 5"/>
          <p:cNvSpPr>
            <a:spLocks noEditPoints="1"/>
          </p:cNvSpPr>
          <p:nvPr/>
        </p:nvSpPr>
        <p:spPr>
          <a:xfrm>
            <a:off x="536258" y="962343"/>
            <a:ext cx="488950" cy="492125"/>
          </a:xfrm>
          <a:custGeom>
            <a:avLst/>
            <a:gdLst/>
            <a:ahLst/>
            <a:cxnLst>
              <a:cxn ang="0">
                <a:pos x="482277" y="85269"/>
              </a:cxn>
              <a:cxn ang="0">
                <a:pos x="457920" y="107195"/>
              </a:cxn>
              <a:cxn ang="0">
                <a:pos x="382412" y="31671"/>
              </a:cxn>
              <a:cxn ang="0">
                <a:pos x="406769" y="9745"/>
              </a:cxn>
              <a:cxn ang="0">
                <a:pos x="435998" y="7308"/>
              </a:cxn>
              <a:cxn ang="0">
                <a:pos x="482277" y="56034"/>
              </a:cxn>
              <a:cxn ang="0">
                <a:pos x="482277" y="85269"/>
              </a:cxn>
              <a:cxn ang="0">
                <a:pos x="280110" y="285042"/>
              </a:cxn>
              <a:cxn ang="0">
                <a:pos x="204602" y="209518"/>
              </a:cxn>
              <a:cxn ang="0">
                <a:pos x="372669" y="43852"/>
              </a:cxn>
              <a:cxn ang="0">
                <a:pos x="448177" y="119376"/>
              </a:cxn>
              <a:cxn ang="0">
                <a:pos x="280110" y="285042"/>
              </a:cxn>
              <a:cxn ang="0">
                <a:pos x="270367" y="294787"/>
              </a:cxn>
              <a:cxn ang="0">
                <a:pos x="163195" y="324022"/>
              </a:cxn>
              <a:cxn ang="0">
                <a:pos x="194859" y="219263"/>
              </a:cxn>
              <a:cxn ang="0">
                <a:pos x="270367" y="294787"/>
              </a:cxn>
              <a:cxn ang="0">
                <a:pos x="94994" y="63342"/>
              </a:cxn>
              <a:cxn ang="0">
                <a:pos x="48714" y="109631"/>
              </a:cxn>
              <a:cxn ang="0">
                <a:pos x="48714" y="394674"/>
              </a:cxn>
              <a:cxn ang="0">
                <a:pos x="94994" y="443399"/>
              </a:cxn>
              <a:cxn ang="0">
                <a:pos x="379976" y="443399"/>
              </a:cxn>
              <a:cxn ang="0">
                <a:pos x="428691" y="394674"/>
              </a:cxn>
              <a:cxn ang="0">
                <a:pos x="428691" y="207082"/>
              </a:cxn>
              <a:cxn ang="0">
                <a:pos x="477406" y="160793"/>
              </a:cxn>
              <a:cxn ang="0">
                <a:pos x="477406" y="411728"/>
              </a:cxn>
              <a:cxn ang="0">
                <a:pos x="397026" y="492125"/>
              </a:cxn>
              <a:cxn ang="0">
                <a:pos x="77943" y="492125"/>
              </a:cxn>
              <a:cxn ang="0">
                <a:pos x="0" y="411728"/>
              </a:cxn>
              <a:cxn ang="0">
                <a:pos x="0" y="97450"/>
              </a:cxn>
              <a:cxn ang="0">
                <a:pos x="77943" y="14617"/>
              </a:cxn>
              <a:cxn ang="0">
                <a:pos x="331261" y="14617"/>
              </a:cxn>
              <a:cxn ang="0">
                <a:pos x="282546" y="63342"/>
              </a:cxn>
              <a:cxn ang="0">
                <a:pos x="94994" y="63342"/>
              </a:cxn>
            </a:cxnLst>
            <a:pathLst>
              <a:path w="201" h="202">
                <a:moveTo>
                  <a:pt x="198" y="35"/>
                </a:moveTo>
                <a:cubicBezTo>
                  <a:pt x="188" y="44"/>
                  <a:pt x="188" y="44"/>
                  <a:pt x="188" y="44"/>
                </a:cubicBezTo>
                <a:cubicBezTo>
                  <a:pt x="157" y="13"/>
                  <a:pt x="157" y="13"/>
                  <a:pt x="157" y="13"/>
                </a:cubicBezTo>
                <a:cubicBezTo>
                  <a:pt x="167" y="4"/>
                  <a:pt x="167" y="4"/>
                  <a:pt x="167" y="4"/>
                </a:cubicBezTo>
                <a:cubicBezTo>
                  <a:pt x="170" y="0"/>
                  <a:pt x="175" y="0"/>
                  <a:pt x="179" y="3"/>
                </a:cubicBezTo>
                <a:cubicBezTo>
                  <a:pt x="198" y="23"/>
                  <a:pt x="198" y="23"/>
                  <a:pt x="198" y="23"/>
                </a:cubicBezTo>
                <a:cubicBezTo>
                  <a:pt x="201" y="26"/>
                  <a:pt x="201" y="31"/>
                  <a:pt x="198" y="35"/>
                </a:cubicBezTo>
                <a:close/>
                <a:moveTo>
                  <a:pt x="115" y="117"/>
                </a:moveTo>
                <a:cubicBezTo>
                  <a:pt x="84" y="86"/>
                  <a:pt x="84" y="86"/>
                  <a:pt x="84" y="86"/>
                </a:cubicBezTo>
                <a:cubicBezTo>
                  <a:pt x="153" y="18"/>
                  <a:pt x="153" y="18"/>
                  <a:pt x="153" y="18"/>
                </a:cubicBezTo>
                <a:cubicBezTo>
                  <a:pt x="184" y="49"/>
                  <a:pt x="184" y="49"/>
                  <a:pt x="184" y="49"/>
                </a:cubicBezTo>
                <a:lnTo>
                  <a:pt x="115" y="117"/>
                </a:lnTo>
                <a:close/>
                <a:moveTo>
                  <a:pt x="111" y="121"/>
                </a:moveTo>
                <a:cubicBezTo>
                  <a:pt x="67" y="133"/>
                  <a:pt x="67" y="133"/>
                  <a:pt x="67" y="133"/>
                </a:cubicBezTo>
                <a:cubicBezTo>
                  <a:pt x="80" y="90"/>
                  <a:pt x="80" y="90"/>
                  <a:pt x="80" y="90"/>
                </a:cubicBezTo>
                <a:lnTo>
                  <a:pt x="111" y="121"/>
                </a:lnTo>
                <a:close/>
                <a:moveTo>
                  <a:pt x="39" y="26"/>
                </a:moveTo>
                <a:cubicBezTo>
                  <a:pt x="28" y="26"/>
                  <a:pt x="20" y="34"/>
                  <a:pt x="20" y="45"/>
                </a:cubicBezTo>
                <a:cubicBezTo>
                  <a:pt x="20" y="162"/>
                  <a:pt x="20" y="162"/>
                  <a:pt x="20" y="162"/>
                </a:cubicBezTo>
                <a:cubicBezTo>
                  <a:pt x="20" y="173"/>
                  <a:pt x="28" y="182"/>
                  <a:pt x="39" y="182"/>
                </a:cubicBezTo>
                <a:cubicBezTo>
                  <a:pt x="156" y="182"/>
                  <a:pt x="156" y="182"/>
                  <a:pt x="156" y="182"/>
                </a:cubicBezTo>
                <a:cubicBezTo>
                  <a:pt x="167" y="182"/>
                  <a:pt x="176" y="173"/>
                  <a:pt x="176" y="162"/>
                </a:cubicBezTo>
                <a:cubicBezTo>
                  <a:pt x="176" y="85"/>
                  <a:pt x="176" y="85"/>
                  <a:pt x="176" y="85"/>
                </a:cubicBezTo>
                <a:cubicBezTo>
                  <a:pt x="196" y="66"/>
                  <a:pt x="196" y="66"/>
                  <a:pt x="196" y="66"/>
                </a:cubicBezTo>
                <a:cubicBezTo>
                  <a:pt x="196" y="169"/>
                  <a:pt x="196" y="169"/>
                  <a:pt x="196" y="169"/>
                </a:cubicBezTo>
                <a:cubicBezTo>
                  <a:pt x="196" y="187"/>
                  <a:pt x="181" y="202"/>
                  <a:pt x="163" y="202"/>
                </a:cubicBezTo>
                <a:cubicBezTo>
                  <a:pt x="32" y="202"/>
                  <a:pt x="32" y="202"/>
                  <a:pt x="32" y="202"/>
                </a:cubicBezTo>
                <a:cubicBezTo>
                  <a:pt x="14" y="202"/>
                  <a:pt x="0" y="187"/>
                  <a:pt x="0" y="169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22"/>
                  <a:pt x="14" y="6"/>
                  <a:pt x="32" y="6"/>
                </a:cubicBezTo>
                <a:cubicBezTo>
                  <a:pt x="136" y="6"/>
                  <a:pt x="136" y="6"/>
                  <a:pt x="136" y="6"/>
                </a:cubicBezTo>
                <a:cubicBezTo>
                  <a:pt x="116" y="26"/>
                  <a:pt x="116" y="26"/>
                  <a:pt x="116" y="26"/>
                </a:cubicBezTo>
                <a:lnTo>
                  <a:pt x="39" y="26"/>
                </a:lnTo>
                <a:close/>
              </a:path>
            </a:pathLst>
          </a:custGeom>
          <a:solidFill>
            <a:srgbClr val="404040"/>
          </a:solidFill>
          <a:ln w="9525">
            <a:noFill/>
          </a:ln>
        </p:spPr>
        <p:txBody>
          <a:bodyPr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7" name="文本框 22"/>
          <p:cNvSpPr txBox="1"/>
          <p:nvPr/>
        </p:nvSpPr>
        <p:spPr>
          <a:xfrm flipH="1">
            <a:off x="510540" y="1652905"/>
            <a:ext cx="4790440" cy="117284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本模板精心设计，模板所有素材均可自由编辑替换移动。单击此处添加本章节的简要内容。单击此处添加本章节的简要内容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cxnSp>
        <p:nvCxnSpPr>
          <p:cNvPr id="97" name="直接连接符 96"/>
          <p:cNvCxnSpPr/>
          <p:nvPr/>
        </p:nvCxnSpPr>
        <p:spPr>
          <a:xfrm>
            <a:off x="490538" y="1530668"/>
            <a:ext cx="2232025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20"/>
          <p:cNvSpPr txBox="1"/>
          <p:nvPr/>
        </p:nvSpPr>
        <p:spPr>
          <a:xfrm flipH="1">
            <a:off x="1291908" y="1169670"/>
            <a:ext cx="1995487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6" name="文本框 20"/>
          <p:cNvSpPr txBox="1"/>
          <p:nvPr/>
        </p:nvSpPr>
        <p:spPr>
          <a:xfrm flipH="1">
            <a:off x="606743" y="2880995"/>
            <a:ext cx="2012950" cy="48323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7" name="文本框 22"/>
          <p:cNvSpPr txBox="1"/>
          <p:nvPr/>
        </p:nvSpPr>
        <p:spPr>
          <a:xfrm flipH="1">
            <a:off x="607060" y="3417570"/>
            <a:ext cx="4693920" cy="9594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4" name="圆角矩形 13"/>
          <p:cNvSpPr/>
          <p:nvPr/>
        </p:nvSpPr>
        <p:spPr>
          <a:xfrm rot="16200000">
            <a:off x="607060" y="4653470"/>
            <a:ext cx="504000" cy="504000"/>
          </a:xfrm>
          <a:prstGeom prst="roundRect">
            <a:avLst>
              <a:gd name="adj" fmla="val 21969"/>
            </a:avLst>
          </a:prstGeom>
          <a:solidFill>
            <a:srgbClr val="8EE2AD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 rot="16200000">
            <a:off x="607060" y="5411660"/>
            <a:ext cx="504000" cy="504000"/>
          </a:xfrm>
          <a:prstGeom prst="roundRect">
            <a:avLst>
              <a:gd name="adj" fmla="val 21969"/>
            </a:avLst>
          </a:prstGeom>
          <a:solidFill>
            <a:srgbClr val="C5F89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 rot="16200000">
            <a:off x="607060" y="6169850"/>
            <a:ext cx="504000" cy="504000"/>
          </a:xfrm>
          <a:prstGeom prst="roundRect">
            <a:avLst>
              <a:gd name="adj" fmla="val 21969"/>
            </a:avLst>
          </a:prstGeom>
          <a:solidFill>
            <a:srgbClr val="B8B8B8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22"/>
          <p:cNvSpPr txBox="1"/>
          <p:nvPr/>
        </p:nvSpPr>
        <p:spPr>
          <a:xfrm flipH="1">
            <a:off x="1292225" y="4629785"/>
            <a:ext cx="4008755" cy="5327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8" name="文本框 22"/>
          <p:cNvSpPr txBox="1"/>
          <p:nvPr/>
        </p:nvSpPr>
        <p:spPr>
          <a:xfrm flipH="1">
            <a:off x="1292225" y="5374005"/>
            <a:ext cx="4008755" cy="5327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0" name="文本框 22"/>
          <p:cNvSpPr txBox="1"/>
          <p:nvPr/>
        </p:nvSpPr>
        <p:spPr>
          <a:xfrm flipH="1">
            <a:off x="1292225" y="6118225"/>
            <a:ext cx="4008755" cy="5327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-12065" y="177800"/>
            <a:ext cx="4264025" cy="558800"/>
          </a:xfrm>
          <a:prstGeom prst="rect">
            <a:avLst/>
          </a:prstGeom>
          <a:solidFill>
            <a:srgbClr val="CCF2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 rot="0">
            <a:off x="211455" y="177800"/>
            <a:ext cx="3956050" cy="588415"/>
            <a:chOff x="681" y="3617"/>
            <a:chExt cx="7384" cy="922"/>
          </a:xfrm>
        </p:grpSpPr>
        <p:sp>
          <p:nvSpPr>
            <p:cNvPr id="38" name="TextBox 25"/>
            <p:cNvSpPr txBox="1"/>
            <p:nvPr/>
          </p:nvSpPr>
          <p:spPr>
            <a:xfrm flipH="1">
              <a:off x="681" y="3617"/>
              <a:ext cx="6541" cy="55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p>
              <a:pPr lvl="0" algn="l" fontAlgn="base"/>
              <a:r>
                <a:rPr lang="zh-CN" altLang="zh-CN" sz="160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cs"/>
                  <a:sym typeface="微软雅黑" panose="020B0503020204020204" charset="-122"/>
                </a:rPr>
                <a:t>请在此处输入所需标题</a:t>
              </a:r>
              <a:endParaRPr lang="zh-CN" altLang="zh-CN" sz="1600" strike="noStrike" noProof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endParaRPr>
            </a:p>
          </p:txBody>
        </p:sp>
        <p:sp>
          <p:nvSpPr>
            <p:cNvPr id="2" name="TextBox 25"/>
            <p:cNvSpPr txBox="1"/>
            <p:nvPr/>
          </p:nvSpPr>
          <p:spPr>
            <a:xfrm flipH="1">
              <a:off x="681" y="3987"/>
              <a:ext cx="7384" cy="55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p>
              <a:pPr lvl="0" algn="l" fontAlgn="base"/>
              <a:r>
                <a:rPr lang="zh-CN" altLang="zh-CN" sz="160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cs"/>
                  <a:sym typeface="微软雅黑" panose="020B0503020204020204" charset="-122"/>
                </a:rPr>
                <a:t>Please enter the required title here</a:t>
              </a:r>
              <a:endParaRPr lang="zh-CN" altLang="zh-CN" sz="1600" strike="noStrike" noProof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endParaRPr>
            </a:p>
          </p:txBody>
        </p:sp>
      </p:grpSp>
      <p:sp>
        <p:nvSpPr>
          <p:cNvPr id="81" name="椭圆 80"/>
          <p:cNvSpPr/>
          <p:nvPr/>
        </p:nvSpPr>
        <p:spPr>
          <a:xfrm>
            <a:off x="666115" y="892175"/>
            <a:ext cx="1526540" cy="1526540"/>
          </a:xfrm>
          <a:prstGeom prst="ellipse">
            <a:avLst/>
          </a:prstGeom>
          <a:solidFill>
            <a:srgbClr val="8EE2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5" name="文本框 22"/>
          <p:cNvSpPr txBox="1"/>
          <p:nvPr/>
        </p:nvSpPr>
        <p:spPr>
          <a:xfrm flipH="1">
            <a:off x="2705100" y="1129665"/>
            <a:ext cx="8913495" cy="9594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本模板精心设计，模板所有素材均可自由编辑替换移动。单击此处添加本章节的简要内容。本模板精心设计，模板所有素材均可自由编辑替换移动。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graphicFrame>
        <p:nvGraphicFramePr>
          <p:cNvPr id="6" name="图表 5"/>
          <p:cNvGraphicFramePr/>
          <p:nvPr/>
        </p:nvGraphicFramePr>
        <p:xfrm>
          <a:off x="1241425" y="2677795"/>
          <a:ext cx="9839960" cy="3958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7" name="文本框 6"/>
          <p:cNvSpPr txBox="1"/>
          <p:nvPr/>
        </p:nvSpPr>
        <p:spPr>
          <a:xfrm flipH="1">
            <a:off x="575310" y="1195070"/>
            <a:ext cx="1707515" cy="9213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ctr"/>
            <a:r>
              <a:rPr lang="en-US" altLang="zh-CN" sz="54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80%</a:t>
            </a:r>
            <a:endParaRPr lang="en-US" altLang="zh-CN" sz="5400">
              <a:solidFill>
                <a:schemeClr val="bg1"/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 flipH="1">
            <a:off x="2705100" y="2089150"/>
            <a:ext cx="3418205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l"/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单击此处添加简要内容</a:t>
            </a:r>
            <a:r>
              <a: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 </a:t>
            </a:r>
            <a:endParaRPr lang="zh-CN" altLang="en-US" sz="20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觅元素58aba9930fa51"/>
          <p:cNvPicPr>
            <a:picLocks noChangeAspect="1"/>
          </p:cNvPicPr>
          <p:nvPr/>
        </p:nvPicPr>
        <p:blipFill>
          <a:blip r:embed="rId1"/>
          <a:srcRect r="25375" b="-663"/>
          <a:stretch>
            <a:fillRect/>
          </a:stretch>
        </p:blipFill>
        <p:spPr>
          <a:xfrm rot="16200000" flipH="1" flipV="1">
            <a:off x="4282440" y="610870"/>
            <a:ext cx="3627120" cy="8840470"/>
          </a:xfrm>
          <a:prstGeom prst="rect">
            <a:avLst/>
          </a:prstGeom>
        </p:spPr>
      </p:pic>
      <p:sp>
        <p:nvSpPr>
          <p:cNvPr id="2" name="TextBox 25"/>
          <p:cNvSpPr/>
          <p:nvPr/>
        </p:nvSpPr>
        <p:spPr>
          <a:xfrm flipH="1">
            <a:off x="3992563" y="2648585"/>
            <a:ext cx="4206875" cy="548640"/>
          </a:xfrm>
          <a:prstGeom prst="rect">
            <a:avLst/>
          </a:prstGeom>
          <a:noFill/>
          <a:ln w="9525">
            <a:noFill/>
          </a:ln>
        </p:spPr>
        <p:txBody>
          <a:bodyPr wrap="square" rtlCol="0" anchor="t">
            <a:spAutoFit/>
          </a:bodyPr>
          <a:p>
            <a:pPr lvl="0" algn="ctr"/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计划书摘要 </a:t>
            </a:r>
            <a:endParaRPr lang="en-US" altLang="zh-CN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4" name="TextBox 25"/>
          <p:cNvSpPr txBox="1"/>
          <p:nvPr/>
        </p:nvSpPr>
        <p:spPr>
          <a:xfrm flipH="1">
            <a:off x="3992563" y="3275330"/>
            <a:ext cx="4206875" cy="4178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lvl="0" algn="ctr" fontAlgn="base"/>
            <a:r>
              <a:rPr lang="zh-CN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Plan Summary</a:t>
            </a:r>
            <a:endParaRPr lang="zh-CN" altLang="zh-CN" sz="2000" strike="noStrike" noProof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cs typeface="+mn-cs"/>
              <a:sym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097338" y="1315720"/>
            <a:ext cx="3997325" cy="1443355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lvl="0" algn="ctr" fontAlgn="base"/>
            <a:r>
              <a:rPr lang="en-US" altLang="zh-CN" sz="8800">
                <a:solidFill>
                  <a:srgbClr val="5FC17F"/>
                </a:solidFill>
                <a:effectLst/>
                <a:latin typeface="Impact" panose="020B0806030902050204" charset="0"/>
                <a:ea typeface="微软雅黑" panose="020B0503020204020204" charset="-122"/>
                <a:sym typeface="微软雅黑" panose="020B0503020204020204" charset="-122"/>
              </a:rPr>
              <a:t>PART 1</a:t>
            </a:r>
            <a:endParaRPr lang="en-US" altLang="zh-CN" sz="8800">
              <a:solidFill>
                <a:srgbClr val="5FC17F"/>
              </a:solidFill>
              <a:effectLst/>
              <a:latin typeface="Impact" panose="020B0806030902050204" charset="0"/>
              <a:ea typeface="微软雅黑" panose="020B0503020204020204" charset="-122"/>
              <a:sym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-12065" y="177800"/>
            <a:ext cx="4264025" cy="558800"/>
          </a:xfrm>
          <a:prstGeom prst="rect">
            <a:avLst/>
          </a:prstGeom>
          <a:solidFill>
            <a:srgbClr val="CCF2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 rot="0">
            <a:off x="211455" y="177800"/>
            <a:ext cx="3956050" cy="588415"/>
            <a:chOff x="681" y="3617"/>
            <a:chExt cx="7384" cy="922"/>
          </a:xfrm>
        </p:grpSpPr>
        <p:sp>
          <p:nvSpPr>
            <p:cNvPr id="38" name="TextBox 25"/>
            <p:cNvSpPr txBox="1"/>
            <p:nvPr/>
          </p:nvSpPr>
          <p:spPr>
            <a:xfrm flipH="1">
              <a:off x="681" y="3617"/>
              <a:ext cx="6541" cy="55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p>
              <a:pPr lvl="0" algn="l" fontAlgn="base"/>
              <a:r>
                <a:rPr lang="zh-CN" altLang="zh-CN" sz="160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cs"/>
                  <a:sym typeface="微软雅黑" panose="020B0503020204020204" charset="-122"/>
                </a:rPr>
                <a:t>请在此处输入所需标题</a:t>
              </a:r>
              <a:endParaRPr lang="zh-CN" altLang="zh-CN" sz="1600" strike="noStrike" noProof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endParaRPr>
            </a:p>
          </p:txBody>
        </p:sp>
        <p:sp>
          <p:nvSpPr>
            <p:cNvPr id="2" name="TextBox 25"/>
            <p:cNvSpPr txBox="1"/>
            <p:nvPr/>
          </p:nvSpPr>
          <p:spPr>
            <a:xfrm flipH="1">
              <a:off x="681" y="3987"/>
              <a:ext cx="7384" cy="55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p>
              <a:pPr lvl="0" algn="l" fontAlgn="base"/>
              <a:r>
                <a:rPr lang="zh-CN" altLang="zh-CN" sz="160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cs"/>
                  <a:sym typeface="微软雅黑" panose="020B0503020204020204" charset="-122"/>
                </a:rPr>
                <a:t>Please enter the required title here</a:t>
              </a:r>
              <a:endParaRPr lang="zh-CN" altLang="zh-CN" sz="1600" strike="noStrike" noProof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 rot="0">
            <a:off x="892175" y="5010150"/>
            <a:ext cx="2103755" cy="1377315"/>
            <a:chOff x="1735" y="7304"/>
            <a:chExt cx="3313" cy="2169"/>
          </a:xfrm>
        </p:grpSpPr>
        <p:sp>
          <p:nvSpPr>
            <p:cNvPr id="26" name="文本框 25"/>
            <p:cNvSpPr txBox="1"/>
            <p:nvPr/>
          </p:nvSpPr>
          <p:spPr>
            <a:xfrm flipH="1">
              <a:off x="1735" y="7304"/>
              <a:ext cx="3312" cy="65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p>
              <a:pPr lvl="0" algn="ctr"/>
              <a:r>
                <a: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  <a:endPara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7" name="文本框 22"/>
            <p:cNvSpPr txBox="1"/>
            <p:nvPr/>
          </p:nvSpPr>
          <p:spPr>
            <a:xfrm flipH="1">
              <a:off x="1735" y="7962"/>
              <a:ext cx="3313" cy="1511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p>
              <a:pPr lvl="0" algn="ctr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 rot="0">
            <a:off x="3682365" y="5010150"/>
            <a:ext cx="2103755" cy="1377315"/>
            <a:chOff x="1735" y="7304"/>
            <a:chExt cx="3313" cy="2169"/>
          </a:xfrm>
        </p:grpSpPr>
        <p:sp>
          <p:nvSpPr>
            <p:cNvPr id="12" name="文本框 11"/>
            <p:cNvSpPr txBox="1"/>
            <p:nvPr/>
          </p:nvSpPr>
          <p:spPr>
            <a:xfrm flipH="1">
              <a:off x="1735" y="7304"/>
              <a:ext cx="3312" cy="65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p>
              <a:pPr lvl="0" algn="ctr"/>
              <a:r>
                <a: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  <a:endPara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3" name="文本框 22"/>
            <p:cNvSpPr txBox="1"/>
            <p:nvPr/>
          </p:nvSpPr>
          <p:spPr>
            <a:xfrm flipH="1">
              <a:off x="1735" y="7962"/>
              <a:ext cx="3313" cy="1511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p>
              <a:pPr lvl="0" algn="ctr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 rot="0">
            <a:off x="6472555" y="5010150"/>
            <a:ext cx="2103755" cy="1377315"/>
            <a:chOff x="1735" y="7304"/>
            <a:chExt cx="3313" cy="2169"/>
          </a:xfrm>
        </p:grpSpPr>
        <p:sp>
          <p:nvSpPr>
            <p:cNvPr id="22" name="文本框 21"/>
            <p:cNvSpPr txBox="1"/>
            <p:nvPr/>
          </p:nvSpPr>
          <p:spPr>
            <a:xfrm flipH="1">
              <a:off x="1735" y="7304"/>
              <a:ext cx="3312" cy="65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p>
              <a:pPr lvl="0" algn="ctr"/>
              <a:r>
                <a: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  <a:endPara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 flipH="1">
              <a:off x="1735" y="7962"/>
              <a:ext cx="3313" cy="1511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p>
              <a:pPr lvl="0" algn="ctr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 rot="0">
            <a:off x="9262745" y="5010150"/>
            <a:ext cx="2103755" cy="1377315"/>
            <a:chOff x="1735" y="7304"/>
            <a:chExt cx="3313" cy="2169"/>
          </a:xfrm>
        </p:grpSpPr>
        <p:sp>
          <p:nvSpPr>
            <p:cNvPr id="33" name="文本框 32"/>
            <p:cNvSpPr txBox="1"/>
            <p:nvPr/>
          </p:nvSpPr>
          <p:spPr>
            <a:xfrm flipH="1">
              <a:off x="1735" y="7304"/>
              <a:ext cx="3312" cy="65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p>
              <a:pPr lvl="0" algn="ctr"/>
              <a:r>
                <a: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  <a:endPara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4" name="文本框 22"/>
            <p:cNvSpPr txBox="1"/>
            <p:nvPr/>
          </p:nvSpPr>
          <p:spPr>
            <a:xfrm flipH="1">
              <a:off x="1735" y="7962"/>
              <a:ext cx="3313" cy="1511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p>
              <a:pPr lvl="0" algn="ctr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40" name="文本框 39"/>
          <p:cNvSpPr txBox="1"/>
          <p:nvPr/>
        </p:nvSpPr>
        <p:spPr>
          <a:xfrm flipH="1">
            <a:off x="3863975" y="1064260"/>
            <a:ext cx="1776730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ctr"/>
            <a:r>
              <a:rPr lang="en-US" altLang="zh-CN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1,6000</a:t>
            </a:r>
            <a:endParaRPr lang="en-US" altLang="zh-CN" sz="20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41" name="直接连接符 40"/>
          <p:cNvCxnSpPr/>
          <p:nvPr/>
        </p:nvCxnSpPr>
        <p:spPr>
          <a:xfrm>
            <a:off x="3996055" y="1482090"/>
            <a:ext cx="1511935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圆角箭头"/>
          <p:cNvSpPr/>
          <p:nvPr/>
        </p:nvSpPr>
        <p:spPr>
          <a:xfrm rot="5400000" flipV="1">
            <a:off x="4580255" y="1997710"/>
            <a:ext cx="344170" cy="268605"/>
          </a:xfrm>
          <a:custGeom>
            <a:avLst/>
            <a:gdLst>
              <a:gd name="connsiteX0" fmla="*/ 4710315 w 7544313"/>
              <a:gd name="connsiteY0" fmla="*/ 0 h 5784389"/>
              <a:gd name="connsiteX1" fmla="*/ 5164538 w 7544313"/>
              <a:gd name="connsiteY1" fmla="*/ 188144 h 5784389"/>
              <a:gd name="connsiteX2" fmla="*/ 7343753 w 7544313"/>
              <a:gd name="connsiteY2" fmla="*/ 2367358 h 5784389"/>
              <a:gd name="connsiteX3" fmla="*/ 7428050 w 7544313"/>
              <a:gd name="connsiteY3" fmla="*/ 2469120 h 5784389"/>
              <a:gd name="connsiteX4" fmla="*/ 7438311 w 7544313"/>
              <a:gd name="connsiteY4" fmla="*/ 2487626 h 5784389"/>
              <a:gd name="connsiteX5" fmla="*/ 7479289 w 7544313"/>
              <a:gd name="connsiteY5" fmla="*/ 2563973 h 5784389"/>
              <a:gd name="connsiteX6" fmla="*/ 7544313 w 7544313"/>
              <a:gd name="connsiteY6" fmla="*/ 2891210 h 5784389"/>
              <a:gd name="connsiteX7" fmla="*/ 7479289 w 7544313"/>
              <a:gd name="connsiteY7" fmla="*/ 3218447 h 5784389"/>
              <a:gd name="connsiteX8" fmla="*/ 7454433 w 7544313"/>
              <a:gd name="connsiteY8" fmla="*/ 3276193 h 5784389"/>
              <a:gd name="connsiteX9" fmla="*/ 7421357 w 7544313"/>
              <a:gd name="connsiteY9" fmla="*/ 3318247 h 5784389"/>
              <a:gd name="connsiteX10" fmla="*/ 7325947 w 7544313"/>
              <a:gd name="connsiteY10" fmla="*/ 3417030 h 5784389"/>
              <a:gd name="connsiteX11" fmla="*/ 5146732 w 7544313"/>
              <a:gd name="connsiteY11" fmla="*/ 5596244 h 5784389"/>
              <a:gd name="connsiteX12" fmla="*/ 4238287 w 7544313"/>
              <a:gd name="connsiteY12" fmla="*/ 5596244 h 5784389"/>
              <a:gd name="connsiteX13" fmla="*/ 4238287 w 7544313"/>
              <a:gd name="connsiteY13" fmla="*/ 4687801 h 5784389"/>
              <a:gd name="connsiteX14" fmla="*/ 5378425 w 7544313"/>
              <a:gd name="connsiteY14" fmla="*/ 3547663 h 5784389"/>
              <a:gd name="connsiteX15" fmla="*/ 642367 w 7544313"/>
              <a:gd name="connsiteY15" fmla="*/ 3547663 h 5784389"/>
              <a:gd name="connsiteX16" fmla="*/ 0 w 7544313"/>
              <a:gd name="connsiteY16" fmla="*/ 2905296 h 5784389"/>
              <a:gd name="connsiteX17" fmla="*/ 642367 w 7544313"/>
              <a:gd name="connsiteY17" fmla="*/ 2262930 h 5784389"/>
              <a:gd name="connsiteX18" fmla="*/ 5422435 w 7544313"/>
              <a:gd name="connsiteY18" fmla="*/ 2262930 h 5784389"/>
              <a:gd name="connsiteX19" fmla="*/ 4256093 w 7544313"/>
              <a:gd name="connsiteY19" fmla="*/ 1096587 h 5784389"/>
              <a:gd name="connsiteX20" fmla="*/ 4256093 w 7544313"/>
              <a:gd name="connsiteY20" fmla="*/ 188144 h 5784389"/>
              <a:gd name="connsiteX21" fmla="*/ 4710315 w 7544313"/>
              <a:gd name="connsiteY21" fmla="*/ 0 h 578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544313" h="5784389">
                <a:moveTo>
                  <a:pt x="4710315" y="0"/>
                </a:moveTo>
                <a:cubicBezTo>
                  <a:pt x="4874713" y="0"/>
                  <a:pt x="5039107" y="62713"/>
                  <a:pt x="5164538" y="188144"/>
                </a:cubicBezTo>
                <a:lnTo>
                  <a:pt x="7343753" y="2367358"/>
                </a:lnTo>
                <a:cubicBezTo>
                  <a:pt x="7375110" y="2398716"/>
                  <a:pt x="7403341" y="2432905"/>
                  <a:pt x="7428050" y="2469120"/>
                </a:cubicBezTo>
                <a:lnTo>
                  <a:pt x="7438311" y="2487626"/>
                </a:lnTo>
                <a:lnTo>
                  <a:pt x="7479289" y="2563973"/>
                </a:lnTo>
                <a:cubicBezTo>
                  <a:pt x="7520342" y="2657385"/>
                  <a:pt x="7544313" y="2769994"/>
                  <a:pt x="7544313" y="2891210"/>
                </a:cubicBezTo>
                <a:cubicBezTo>
                  <a:pt x="7544313" y="3012426"/>
                  <a:pt x="7520342" y="3125035"/>
                  <a:pt x="7479289" y="3218447"/>
                </a:cubicBezTo>
                <a:lnTo>
                  <a:pt x="7454433" y="3276193"/>
                </a:lnTo>
                <a:lnTo>
                  <a:pt x="7421357" y="3318247"/>
                </a:lnTo>
                <a:cubicBezTo>
                  <a:pt x="7391886" y="3351882"/>
                  <a:pt x="7357304" y="3385674"/>
                  <a:pt x="7325947" y="3417030"/>
                </a:cubicBezTo>
                <a:lnTo>
                  <a:pt x="5146732" y="5596244"/>
                </a:lnTo>
                <a:cubicBezTo>
                  <a:pt x="4895873" y="5847104"/>
                  <a:pt x="4489147" y="5847104"/>
                  <a:pt x="4238287" y="5596244"/>
                </a:cubicBezTo>
                <a:cubicBezTo>
                  <a:pt x="3987430" y="5345384"/>
                  <a:pt x="3987430" y="4938661"/>
                  <a:pt x="4238287" y="4687801"/>
                </a:cubicBezTo>
                <a:lnTo>
                  <a:pt x="5378425" y="3547663"/>
                </a:lnTo>
                <a:lnTo>
                  <a:pt x="642367" y="3547663"/>
                </a:lnTo>
                <a:cubicBezTo>
                  <a:pt x="287598" y="3547663"/>
                  <a:pt x="0" y="3260065"/>
                  <a:pt x="0" y="2905296"/>
                </a:cubicBezTo>
                <a:cubicBezTo>
                  <a:pt x="0" y="2550527"/>
                  <a:pt x="287598" y="2262930"/>
                  <a:pt x="642367" y="2262930"/>
                </a:cubicBezTo>
                <a:lnTo>
                  <a:pt x="5422435" y="2262930"/>
                </a:lnTo>
                <a:lnTo>
                  <a:pt x="4256093" y="1096587"/>
                </a:lnTo>
                <a:cubicBezTo>
                  <a:pt x="4005235" y="845727"/>
                  <a:pt x="4005235" y="439004"/>
                  <a:pt x="4256093" y="188144"/>
                </a:cubicBezTo>
                <a:cubicBezTo>
                  <a:pt x="4381524" y="62713"/>
                  <a:pt x="4545918" y="0"/>
                  <a:pt x="4710315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4" name="文本框 43"/>
          <p:cNvSpPr txBox="1"/>
          <p:nvPr/>
        </p:nvSpPr>
        <p:spPr>
          <a:xfrm flipH="1">
            <a:off x="1056005" y="1064260"/>
            <a:ext cx="1776730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ctr"/>
            <a:r>
              <a:rPr lang="en-US" altLang="zh-CN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1,6000</a:t>
            </a:r>
            <a:endParaRPr lang="en-US" altLang="zh-CN" sz="20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45" name="直接连接符 44"/>
          <p:cNvCxnSpPr/>
          <p:nvPr/>
        </p:nvCxnSpPr>
        <p:spPr>
          <a:xfrm>
            <a:off x="1188085" y="1482090"/>
            <a:ext cx="1511935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圆角箭头"/>
          <p:cNvSpPr/>
          <p:nvPr/>
        </p:nvSpPr>
        <p:spPr>
          <a:xfrm rot="5400000" flipV="1">
            <a:off x="1772285" y="1997710"/>
            <a:ext cx="344170" cy="268605"/>
          </a:xfrm>
          <a:custGeom>
            <a:avLst/>
            <a:gdLst>
              <a:gd name="connsiteX0" fmla="*/ 4710315 w 7544313"/>
              <a:gd name="connsiteY0" fmla="*/ 0 h 5784389"/>
              <a:gd name="connsiteX1" fmla="*/ 5164538 w 7544313"/>
              <a:gd name="connsiteY1" fmla="*/ 188144 h 5784389"/>
              <a:gd name="connsiteX2" fmla="*/ 7343753 w 7544313"/>
              <a:gd name="connsiteY2" fmla="*/ 2367358 h 5784389"/>
              <a:gd name="connsiteX3" fmla="*/ 7428050 w 7544313"/>
              <a:gd name="connsiteY3" fmla="*/ 2469120 h 5784389"/>
              <a:gd name="connsiteX4" fmla="*/ 7438311 w 7544313"/>
              <a:gd name="connsiteY4" fmla="*/ 2487626 h 5784389"/>
              <a:gd name="connsiteX5" fmla="*/ 7479289 w 7544313"/>
              <a:gd name="connsiteY5" fmla="*/ 2563973 h 5784389"/>
              <a:gd name="connsiteX6" fmla="*/ 7544313 w 7544313"/>
              <a:gd name="connsiteY6" fmla="*/ 2891210 h 5784389"/>
              <a:gd name="connsiteX7" fmla="*/ 7479289 w 7544313"/>
              <a:gd name="connsiteY7" fmla="*/ 3218447 h 5784389"/>
              <a:gd name="connsiteX8" fmla="*/ 7454433 w 7544313"/>
              <a:gd name="connsiteY8" fmla="*/ 3276193 h 5784389"/>
              <a:gd name="connsiteX9" fmla="*/ 7421357 w 7544313"/>
              <a:gd name="connsiteY9" fmla="*/ 3318247 h 5784389"/>
              <a:gd name="connsiteX10" fmla="*/ 7325947 w 7544313"/>
              <a:gd name="connsiteY10" fmla="*/ 3417030 h 5784389"/>
              <a:gd name="connsiteX11" fmla="*/ 5146732 w 7544313"/>
              <a:gd name="connsiteY11" fmla="*/ 5596244 h 5784389"/>
              <a:gd name="connsiteX12" fmla="*/ 4238287 w 7544313"/>
              <a:gd name="connsiteY12" fmla="*/ 5596244 h 5784389"/>
              <a:gd name="connsiteX13" fmla="*/ 4238287 w 7544313"/>
              <a:gd name="connsiteY13" fmla="*/ 4687801 h 5784389"/>
              <a:gd name="connsiteX14" fmla="*/ 5378425 w 7544313"/>
              <a:gd name="connsiteY14" fmla="*/ 3547663 h 5784389"/>
              <a:gd name="connsiteX15" fmla="*/ 642367 w 7544313"/>
              <a:gd name="connsiteY15" fmla="*/ 3547663 h 5784389"/>
              <a:gd name="connsiteX16" fmla="*/ 0 w 7544313"/>
              <a:gd name="connsiteY16" fmla="*/ 2905296 h 5784389"/>
              <a:gd name="connsiteX17" fmla="*/ 642367 w 7544313"/>
              <a:gd name="connsiteY17" fmla="*/ 2262930 h 5784389"/>
              <a:gd name="connsiteX18" fmla="*/ 5422435 w 7544313"/>
              <a:gd name="connsiteY18" fmla="*/ 2262930 h 5784389"/>
              <a:gd name="connsiteX19" fmla="*/ 4256093 w 7544313"/>
              <a:gd name="connsiteY19" fmla="*/ 1096587 h 5784389"/>
              <a:gd name="connsiteX20" fmla="*/ 4256093 w 7544313"/>
              <a:gd name="connsiteY20" fmla="*/ 188144 h 5784389"/>
              <a:gd name="connsiteX21" fmla="*/ 4710315 w 7544313"/>
              <a:gd name="connsiteY21" fmla="*/ 0 h 578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544313" h="5784389">
                <a:moveTo>
                  <a:pt x="4710315" y="0"/>
                </a:moveTo>
                <a:cubicBezTo>
                  <a:pt x="4874713" y="0"/>
                  <a:pt x="5039107" y="62713"/>
                  <a:pt x="5164538" y="188144"/>
                </a:cubicBezTo>
                <a:lnTo>
                  <a:pt x="7343753" y="2367358"/>
                </a:lnTo>
                <a:cubicBezTo>
                  <a:pt x="7375110" y="2398716"/>
                  <a:pt x="7403341" y="2432905"/>
                  <a:pt x="7428050" y="2469120"/>
                </a:cubicBezTo>
                <a:lnTo>
                  <a:pt x="7438311" y="2487626"/>
                </a:lnTo>
                <a:lnTo>
                  <a:pt x="7479289" y="2563973"/>
                </a:lnTo>
                <a:cubicBezTo>
                  <a:pt x="7520342" y="2657385"/>
                  <a:pt x="7544313" y="2769994"/>
                  <a:pt x="7544313" y="2891210"/>
                </a:cubicBezTo>
                <a:cubicBezTo>
                  <a:pt x="7544313" y="3012426"/>
                  <a:pt x="7520342" y="3125035"/>
                  <a:pt x="7479289" y="3218447"/>
                </a:cubicBezTo>
                <a:lnTo>
                  <a:pt x="7454433" y="3276193"/>
                </a:lnTo>
                <a:lnTo>
                  <a:pt x="7421357" y="3318247"/>
                </a:lnTo>
                <a:cubicBezTo>
                  <a:pt x="7391886" y="3351882"/>
                  <a:pt x="7357304" y="3385674"/>
                  <a:pt x="7325947" y="3417030"/>
                </a:cubicBezTo>
                <a:lnTo>
                  <a:pt x="5146732" y="5596244"/>
                </a:lnTo>
                <a:cubicBezTo>
                  <a:pt x="4895873" y="5847104"/>
                  <a:pt x="4489147" y="5847104"/>
                  <a:pt x="4238287" y="5596244"/>
                </a:cubicBezTo>
                <a:cubicBezTo>
                  <a:pt x="3987430" y="5345384"/>
                  <a:pt x="3987430" y="4938661"/>
                  <a:pt x="4238287" y="4687801"/>
                </a:cubicBezTo>
                <a:lnTo>
                  <a:pt x="5378425" y="3547663"/>
                </a:lnTo>
                <a:lnTo>
                  <a:pt x="642367" y="3547663"/>
                </a:lnTo>
                <a:cubicBezTo>
                  <a:pt x="287598" y="3547663"/>
                  <a:pt x="0" y="3260065"/>
                  <a:pt x="0" y="2905296"/>
                </a:cubicBezTo>
                <a:cubicBezTo>
                  <a:pt x="0" y="2550527"/>
                  <a:pt x="287598" y="2262930"/>
                  <a:pt x="642367" y="2262930"/>
                </a:cubicBezTo>
                <a:lnTo>
                  <a:pt x="5422435" y="2262930"/>
                </a:lnTo>
                <a:lnTo>
                  <a:pt x="4256093" y="1096587"/>
                </a:lnTo>
                <a:cubicBezTo>
                  <a:pt x="4005235" y="845727"/>
                  <a:pt x="4005235" y="439004"/>
                  <a:pt x="4256093" y="188144"/>
                </a:cubicBezTo>
                <a:cubicBezTo>
                  <a:pt x="4381524" y="62713"/>
                  <a:pt x="4545918" y="0"/>
                  <a:pt x="4710315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8" name="文本框 47"/>
          <p:cNvSpPr txBox="1"/>
          <p:nvPr/>
        </p:nvSpPr>
        <p:spPr>
          <a:xfrm flipH="1">
            <a:off x="6636385" y="1064260"/>
            <a:ext cx="1776730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ctr"/>
            <a:r>
              <a:rPr lang="en-US" altLang="zh-CN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1,6000</a:t>
            </a:r>
            <a:endParaRPr lang="en-US" altLang="zh-CN" sz="20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49" name="直接连接符 48"/>
          <p:cNvCxnSpPr/>
          <p:nvPr/>
        </p:nvCxnSpPr>
        <p:spPr>
          <a:xfrm>
            <a:off x="6768465" y="1482090"/>
            <a:ext cx="1511935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圆角箭头"/>
          <p:cNvSpPr/>
          <p:nvPr/>
        </p:nvSpPr>
        <p:spPr>
          <a:xfrm rot="5400000" flipV="1">
            <a:off x="7352665" y="1997710"/>
            <a:ext cx="344170" cy="268605"/>
          </a:xfrm>
          <a:custGeom>
            <a:avLst/>
            <a:gdLst>
              <a:gd name="connsiteX0" fmla="*/ 4710315 w 7544313"/>
              <a:gd name="connsiteY0" fmla="*/ 0 h 5784389"/>
              <a:gd name="connsiteX1" fmla="*/ 5164538 w 7544313"/>
              <a:gd name="connsiteY1" fmla="*/ 188144 h 5784389"/>
              <a:gd name="connsiteX2" fmla="*/ 7343753 w 7544313"/>
              <a:gd name="connsiteY2" fmla="*/ 2367358 h 5784389"/>
              <a:gd name="connsiteX3" fmla="*/ 7428050 w 7544313"/>
              <a:gd name="connsiteY3" fmla="*/ 2469120 h 5784389"/>
              <a:gd name="connsiteX4" fmla="*/ 7438311 w 7544313"/>
              <a:gd name="connsiteY4" fmla="*/ 2487626 h 5784389"/>
              <a:gd name="connsiteX5" fmla="*/ 7479289 w 7544313"/>
              <a:gd name="connsiteY5" fmla="*/ 2563973 h 5784389"/>
              <a:gd name="connsiteX6" fmla="*/ 7544313 w 7544313"/>
              <a:gd name="connsiteY6" fmla="*/ 2891210 h 5784389"/>
              <a:gd name="connsiteX7" fmla="*/ 7479289 w 7544313"/>
              <a:gd name="connsiteY7" fmla="*/ 3218447 h 5784389"/>
              <a:gd name="connsiteX8" fmla="*/ 7454433 w 7544313"/>
              <a:gd name="connsiteY8" fmla="*/ 3276193 h 5784389"/>
              <a:gd name="connsiteX9" fmla="*/ 7421357 w 7544313"/>
              <a:gd name="connsiteY9" fmla="*/ 3318247 h 5784389"/>
              <a:gd name="connsiteX10" fmla="*/ 7325947 w 7544313"/>
              <a:gd name="connsiteY10" fmla="*/ 3417030 h 5784389"/>
              <a:gd name="connsiteX11" fmla="*/ 5146732 w 7544313"/>
              <a:gd name="connsiteY11" fmla="*/ 5596244 h 5784389"/>
              <a:gd name="connsiteX12" fmla="*/ 4238287 w 7544313"/>
              <a:gd name="connsiteY12" fmla="*/ 5596244 h 5784389"/>
              <a:gd name="connsiteX13" fmla="*/ 4238287 w 7544313"/>
              <a:gd name="connsiteY13" fmla="*/ 4687801 h 5784389"/>
              <a:gd name="connsiteX14" fmla="*/ 5378425 w 7544313"/>
              <a:gd name="connsiteY14" fmla="*/ 3547663 h 5784389"/>
              <a:gd name="connsiteX15" fmla="*/ 642367 w 7544313"/>
              <a:gd name="connsiteY15" fmla="*/ 3547663 h 5784389"/>
              <a:gd name="connsiteX16" fmla="*/ 0 w 7544313"/>
              <a:gd name="connsiteY16" fmla="*/ 2905296 h 5784389"/>
              <a:gd name="connsiteX17" fmla="*/ 642367 w 7544313"/>
              <a:gd name="connsiteY17" fmla="*/ 2262930 h 5784389"/>
              <a:gd name="connsiteX18" fmla="*/ 5422435 w 7544313"/>
              <a:gd name="connsiteY18" fmla="*/ 2262930 h 5784389"/>
              <a:gd name="connsiteX19" fmla="*/ 4256093 w 7544313"/>
              <a:gd name="connsiteY19" fmla="*/ 1096587 h 5784389"/>
              <a:gd name="connsiteX20" fmla="*/ 4256093 w 7544313"/>
              <a:gd name="connsiteY20" fmla="*/ 188144 h 5784389"/>
              <a:gd name="connsiteX21" fmla="*/ 4710315 w 7544313"/>
              <a:gd name="connsiteY21" fmla="*/ 0 h 578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544313" h="5784389">
                <a:moveTo>
                  <a:pt x="4710315" y="0"/>
                </a:moveTo>
                <a:cubicBezTo>
                  <a:pt x="4874713" y="0"/>
                  <a:pt x="5039107" y="62713"/>
                  <a:pt x="5164538" y="188144"/>
                </a:cubicBezTo>
                <a:lnTo>
                  <a:pt x="7343753" y="2367358"/>
                </a:lnTo>
                <a:cubicBezTo>
                  <a:pt x="7375110" y="2398716"/>
                  <a:pt x="7403341" y="2432905"/>
                  <a:pt x="7428050" y="2469120"/>
                </a:cubicBezTo>
                <a:lnTo>
                  <a:pt x="7438311" y="2487626"/>
                </a:lnTo>
                <a:lnTo>
                  <a:pt x="7479289" y="2563973"/>
                </a:lnTo>
                <a:cubicBezTo>
                  <a:pt x="7520342" y="2657385"/>
                  <a:pt x="7544313" y="2769994"/>
                  <a:pt x="7544313" y="2891210"/>
                </a:cubicBezTo>
                <a:cubicBezTo>
                  <a:pt x="7544313" y="3012426"/>
                  <a:pt x="7520342" y="3125035"/>
                  <a:pt x="7479289" y="3218447"/>
                </a:cubicBezTo>
                <a:lnTo>
                  <a:pt x="7454433" y="3276193"/>
                </a:lnTo>
                <a:lnTo>
                  <a:pt x="7421357" y="3318247"/>
                </a:lnTo>
                <a:cubicBezTo>
                  <a:pt x="7391886" y="3351882"/>
                  <a:pt x="7357304" y="3385674"/>
                  <a:pt x="7325947" y="3417030"/>
                </a:cubicBezTo>
                <a:lnTo>
                  <a:pt x="5146732" y="5596244"/>
                </a:lnTo>
                <a:cubicBezTo>
                  <a:pt x="4895873" y="5847104"/>
                  <a:pt x="4489147" y="5847104"/>
                  <a:pt x="4238287" y="5596244"/>
                </a:cubicBezTo>
                <a:cubicBezTo>
                  <a:pt x="3987430" y="5345384"/>
                  <a:pt x="3987430" y="4938661"/>
                  <a:pt x="4238287" y="4687801"/>
                </a:cubicBezTo>
                <a:lnTo>
                  <a:pt x="5378425" y="3547663"/>
                </a:lnTo>
                <a:lnTo>
                  <a:pt x="642367" y="3547663"/>
                </a:lnTo>
                <a:cubicBezTo>
                  <a:pt x="287598" y="3547663"/>
                  <a:pt x="0" y="3260065"/>
                  <a:pt x="0" y="2905296"/>
                </a:cubicBezTo>
                <a:cubicBezTo>
                  <a:pt x="0" y="2550527"/>
                  <a:pt x="287598" y="2262930"/>
                  <a:pt x="642367" y="2262930"/>
                </a:cubicBezTo>
                <a:lnTo>
                  <a:pt x="5422435" y="2262930"/>
                </a:lnTo>
                <a:lnTo>
                  <a:pt x="4256093" y="1096587"/>
                </a:lnTo>
                <a:cubicBezTo>
                  <a:pt x="4005235" y="845727"/>
                  <a:pt x="4005235" y="439004"/>
                  <a:pt x="4256093" y="188144"/>
                </a:cubicBezTo>
                <a:cubicBezTo>
                  <a:pt x="4381524" y="62713"/>
                  <a:pt x="4545918" y="0"/>
                  <a:pt x="4710315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2" name="文本框 51"/>
          <p:cNvSpPr txBox="1"/>
          <p:nvPr/>
        </p:nvSpPr>
        <p:spPr>
          <a:xfrm flipH="1">
            <a:off x="9444990" y="1064260"/>
            <a:ext cx="1776730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ctr"/>
            <a:r>
              <a:rPr lang="en-US" altLang="zh-CN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1,6000</a:t>
            </a:r>
            <a:endParaRPr lang="en-US" altLang="zh-CN" sz="20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53" name="直接连接符 52"/>
          <p:cNvCxnSpPr/>
          <p:nvPr/>
        </p:nvCxnSpPr>
        <p:spPr>
          <a:xfrm>
            <a:off x="9577070" y="1482090"/>
            <a:ext cx="1511935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圆角箭头"/>
          <p:cNvSpPr/>
          <p:nvPr/>
        </p:nvSpPr>
        <p:spPr>
          <a:xfrm rot="5400000" flipV="1">
            <a:off x="10161270" y="1997710"/>
            <a:ext cx="344170" cy="268605"/>
          </a:xfrm>
          <a:custGeom>
            <a:avLst/>
            <a:gdLst>
              <a:gd name="connsiteX0" fmla="*/ 4710315 w 7544313"/>
              <a:gd name="connsiteY0" fmla="*/ 0 h 5784389"/>
              <a:gd name="connsiteX1" fmla="*/ 5164538 w 7544313"/>
              <a:gd name="connsiteY1" fmla="*/ 188144 h 5784389"/>
              <a:gd name="connsiteX2" fmla="*/ 7343753 w 7544313"/>
              <a:gd name="connsiteY2" fmla="*/ 2367358 h 5784389"/>
              <a:gd name="connsiteX3" fmla="*/ 7428050 w 7544313"/>
              <a:gd name="connsiteY3" fmla="*/ 2469120 h 5784389"/>
              <a:gd name="connsiteX4" fmla="*/ 7438311 w 7544313"/>
              <a:gd name="connsiteY4" fmla="*/ 2487626 h 5784389"/>
              <a:gd name="connsiteX5" fmla="*/ 7479289 w 7544313"/>
              <a:gd name="connsiteY5" fmla="*/ 2563973 h 5784389"/>
              <a:gd name="connsiteX6" fmla="*/ 7544313 w 7544313"/>
              <a:gd name="connsiteY6" fmla="*/ 2891210 h 5784389"/>
              <a:gd name="connsiteX7" fmla="*/ 7479289 w 7544313"/>
              <a:gd name="connsiteY7" fmla="*/ 3218447 h 5784389"/>
              <a:gd name="connsiteX8" fmla="*/ 7454433 w 7544313"/>
              <a:gd name="connsiteY8" fmla="*/ 3276193 h 5784389"/>
              <a:gd name="connsiteX9" fmla="*/ 7421357 w 7544313"/>
              <a:gd name="connsiteY9" fmla="*/ 3318247 h 5784389"/>
              <a:gd name="connsiteX10" fmla="*/ 7325947 w 7544313"/>
              <a:gd name="connsiteY10" fmla="*/ 3417030 h 5784389"/>
              <a:gd name="connsiteX11" fmla="*/ 5146732 w 7544313"/>
              <a:gd name="connsiteY11" fmla="*/ 5596244 h 5784389"/>
              <a:gd name="connsiteX12" fmla="*/ 4238287 w 7544313"/>
              <a:gd name="connsiteY12" fmla="*/ 5596244 h 5784389"/>
              <a:gd name="connsiteX13" fmla="*/ 4238287 w 7544313"/>
              <a:gd name="connsiteY13" fmla="*/ 4687801 h 5784389"/>
              <a:gd name="connsiteX14" fmla="*/ 5378425 w 7544313"/>
              <a:gd name="connsiteY14" fmla="*/ 3547663 h 5784389"/>
              <a:gd name="connsiteX15" fmla="*/ 642367 w 7544313"/>
              <a:gd name="connsiteY15" fmla="*/ 3547663 h 5784389"/>
              <a:gd name="connsiteX16" fmla="*/ 0 w 7544313"/>
              <a:gd name="connsiteY16" fmla="*/ 2905296 h 5784389"/>
              <a:gd name="connsiteX17" fmla="*/ 642367 w 7544313"/>
              <a:gd name="connsiteY17" fmla="*/ 2262930 h 5784389"/>
              <a:gd name="connsiteX18" fmla="*/ 5422435 w 7544313"/>
              <a:gd name="connsiteY18" fmla="*/ 2262930 h 5784389"/>
              <a:gd name="connsiteX19" fmla="*/ 4256093 w 7544313"/>
              <a:gd name="connsiteY19" fmla="*/ 1096587 h 5784389"/>
              <a:gd name="connsiteX20" fmla="*/ 4256093 w 7544313"/>
              <a:gd name="connsiteY20" fmla="*/ 188144 h 5784389"/>
              <a:gd name="connsiteX21" fmla="*/ 4710315 w 7544313"/>
              <a:gd name="connsiteY21" fmla="*/ 0 h 578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544313" h="5784389">
                <a:moveTo>
                  <a:pt x="4710315" y="0"/>
                </a:moveTo>
                <a:cubicBezTo>
                  <a:pt x="4874713" y="0"/>
                  <a:pt x="5039107" y="62713"/>
                  <a:pt x="5164538" y="188144"/>
                </a:cubicBezTo>
                <a:lnTo>
                  <a:pt x="7343753" y="2367358"/>
                </a:lnTo>
                <a:cubicBezTo>
                  <a:pt x="7375110" y="2398716"/>
                  <a:pt x="7403341" y="2432905"/>
                  <a:pt x="7428050" y="2469120"/>
                </a:cubicBezTo>
                <a:lnTo>
                  <a:pt x="7438311" y="2487626"/>
                </a:lnTo>
                <a:lnTo>
                  <a:pt x="7479289" y="2563973"/>
                </a:lnTo>
                <a:cubicBezTo>
                  <a:pt x="7520342" y="2657385"/>
                  <a:pt x="7544313" y="2769994"/>
                  <a:pt x="7544313" y="2891210"/>
                </a:cubicBezTo>
                <a:cubicBezTo>
                  <a:pt x="7544313" y="3012426"/>
                  <a:pt x="7520342" y="3125035"/>
                  <a:pt x="7479289" y="3218447"/>
                </a:cubicBezTo>
                <a:lnTo>
                  <a:pt x="7454433" y="3276193"/>
                </a:lnTo>
                <a:lnTo>
                  <a:pt x="7421357" y="3318247"/>
                </a:lnTo>
                <a:cubicBezTo>
                  <a:pt x="7391886" y="3351882"/>
                  <a:pt x="7357304" y="3385674"/>
                  <a:pt x="7325947" y="3417030"/>
                </a:cubicBezTo>
                <a:lnTo>
                  <a:pt x="5146732" y="5596244"/>
                </a:lnTo>
                <a:cubicBezTo>
                  <a:pt x="4895873" y="5847104"/>
                  <a:pt x="4489147" y="5847104"/>
                  <a:pt x="4238287" y="5596244"/>
                </a:cubicBezTo>
                <a:cubicBezTo>
                  <a:pt x="3987430" y="5345384"/>
                  <a:pt x="3987430" y="4938661"/>
                  <a:pt x="4238287" y="4687801"/>
                </a:cubicBezTo>
                <a:lnTo>
                  <a:pt x="5378425" y="3547663"/>
                </a:lnTo>
                <a:lnTo>
                  <a:pt x="642367" y="3547663"/>
                </a:lnTo>
                <a:cubicBezTo>
                  <a:pt x="287598" y="3547663"/>
                  <a:pt x="0" y="3260065"/>
                  <a:pt x="0" y="2905296"/>
                </a:cubicBezTo>
                <a:cubicBezTo>
                  <a:pt x="0" y="2550527"/>
                  <a:pt x="287598" y="2262930"/>
                  <a:pt x="642367" y="2262930"/>
                </a:cubicBezTo>
                <a:lnTo>
                  <a:pt x="5422435" y="2262930"/>
                </a:lnTo>
                <a:lnTo>
                  <a:pt x="4256093" y="1096587"/>
                </a:lnTo>
                <a:cubicBezTo>
                  <a:pt x="4005235" y="845727"/>
                  <a:pt x="4005235" y="439004"/>
                  <a:pt x="4256093" y="188144"/>
                </a:cubicBezTo>
                <a:cubicBezTo>
                  <a:pt x="4381524" y="62713"/>
                  <a:pt x="4545918" y="0"/>
                  <a:pt x="4710315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1137920" y="1475105"/>
            <a:ext cx="1605280" cy="3194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单击此处添加内容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3952875" y="1482090"/>
            <a:ext cx="1605280" cy="3194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单击此处添加内容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6710680" y="1482090"/>
            <a:ext cx="1605280" cy="3194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单击此处添加内容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9530080" y="1482090"/>
            <a:ext cx="1605280" cy="3194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单击此处添加内容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744855" y="2440305"/>
            <a:ext cx="2371725" cy="2371725"/>
          </a:xfrm>
          <a:prstGeom prst="ellipse">
            <a:avLst/>
          </a:prstGeom>
          <a:noFill/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弦形 4"/>
          <p:cNvSpPr/>
          <p:nvPr/>
        </p:nvSpPr>
        <p:spPr>
          <a:xfrm>
            <a:off x="871855" y="2567305"/>
            <a:ext cx="2118360" cy="2118360"/>
          </a:xfrm>
          <a:prstGeom prst="chord">
            <a:avLst>
              <a:gd name="adj1" fmla="val 19180040"/>
              <a:gd name="adj2" fmla="val 13397120"/>
            </a:avLst>
          </a:prstGeom>
          <a:solidFill>
            <a:srgbClr val="8EE2AD"/>
          </a:solidFill>
          <a:ln w="254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1388745" y="3084195"/>
            <a:ext cx="1084580" cy="1084580"/>
          </a:xfrm>
          <a:prstGeom prst="ellipse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 flipH="1">
            <a:off x="1419225" y="3303905"/>
            <a:ext cx="1022985" cy="6445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ctr"/>
            <a:r>
              <a:rPr lang="en-US" altLang="zh-CN" sz="36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80%</a:t>
            </a:r>
            <a:endParaRPr lang="en-US" altLang="zh-CN" sz="360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3545840" y="2440940"/>
            <a:ext cx="2371725" cy="2371725"/>
          </a:xfrm>
          <a:prstGeom prst="ellipse">
            <a:avLst/>
          </a:prstGeom>
          <a:noFill/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弦形 15"/>
          <p:cNvSpPr/>
          <p:nvPr/>
        </p:nvSpPr>
        <p:spPr>
          <a:xfrm>
            <a:off x="3672840" y="2567940"/>
            <a:ext cx="2118360" cy="2118360"/>
          </a:xfrm>
          <a:prstGeom prst="chord">
            <a:avLst>
              <a:gd name="adj1" fmla="val 20927919"/>
              <a:gd name="adj2" fmla="val 11634290"/>
            </a:avLst>
          </a:prstGeom>
          <a:solidFill>
            <a:srgbClr val="8EE2AD"/>
          </a:solidFill>
          <a:ln w="254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4189730" y="3084830"/>
            <a:ext cx="1084580" cy="1084580"/>
          </a:xfrm>
          <a:prstGeom prst="ellipse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 flipH="1">
            <a:off x="4220210" y="3304540"/>
            <a:ext cx="1022985" cy="6445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ctr"/>
            <a:r>
              <a:rPr lang="en-US" altLang="zh-CN" sz="36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60%</a:t>
            </a:r>
            <a:endParaRPr lang="en-US" altLang="zh-CN" sz="360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6346825" y="2441575"/>
            <a:ext cx="2371725" cy="2371725"/>
          </a:xfrm>
          <a:prstGeom prst="ellipse">
            <a:avLst/>
          </a:prstGeom>
          <a:noFill/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8" name="弦形 27"/>
          <p:cNvSpPr/>
          <p:nvPr/>
        </p:nvSpPr>
        <p:spPr>
          <a:xfrm>
            <a:off x="6473825" y="2568575"/>
            <a:ext cx="2118360" cy="2118360"/>
          </a:xfrm>
          <a:prstGeom prst="chord">
            <a:avLst>
              <a:gd name="adj1" fmla="val 618476"/>
              <a:gd name="adj2" fmla="val 10220917"/>
            </a:avLst>
          </a:prstGeom>
          <a:solidFill>
            <a:srgbClr val="8EE2AD"/>
          </a:solidFill>
          <a:ln w="254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6990715" y="3085465"/>
            <a:ext cx="1084580" cy="1084580"/>
          </a:xfrm>
          <a:prstGeom prst="ellipse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 flipH="1">
            <a:off x="7021195" y="3305175"/>
            <a:ext cx="1022985" cy="6445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ctr"/>
            <a:r>
              <a:rPr lang="en-US" altLang="zh-CN" sz="36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40%</a:t>
            </a:r>
            <a:endParaRPr lang="en-US" altLang="zh-CN" sz="360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9147810" y="2439670"/>
            <a:ext cx="2371725" cy="2371725"/>
          </a:xfrm>
          <a:prstGeom prst="ellipse">
            <a:avLst/>
          </a:prstGeom>
          <a:noFill/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7" name="弦形 36"/>
          <p:cNvSpPr/>
          <p:nvPr/>
        </p:nvSpPr>
        <p:spPr>
          <a:xfrm>
            <a:off x="9274810" y="2566670"/>
            <a:ext cx="2118360" cy="2118360"/>
          </a:xfrm>
          <a:prstGeom prst="chord">
            <a:avLst>
              <a:gd name="adj1" fmla="val 19801645"/>
              <a:gd name="adj2" fmla="val 12642090"/>
            </a:avLst>
          </a:prstGeom>
          <a:solidFill>
            <a:srgbClr val="8EE2AD"/>
          </a:solidFill>
          <a:ln w="254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9791700" y="3083560"/>
            <a:ext cx="1084580" cy="1084580"/>
          </a:xfrm>
          <a:prstGeom prst="ellipse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9" name="文本框 38"/>
          <p:cNvSpPr txBox="1"/>
          <p:nvPr/>
        </p:nvSpPr>
        <p:spPr>
          <a:xfrm flipH="1">
            <a:off x="9822180" y="3303270"/>
            <a:ext cx="1022985" cy="6445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ctr"/>
            <a:r>
              <a:rPr lang="en-US" altLang="zh-CN" sz="36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70%</a:t>
            </a:r>
            <a:endParaRPr lang="en-US" altLang="zh-CN" sz="360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觅元素58aba9930fa51"/>
          <p:cNvPicPr>
            <a:picLocks noChangeAspect="1"/>
          </p:cNvPicPr>
          <p:nvPr/>
        </p:nvPicPr>
        <p:blipFill>
          <a:blip r:embed="rId1"/>
          <a:srcRect r="25375" b="-663"/>
          <a:stretch>
            <a:fillRect/>
          </a:stretch>
        </p:blipFill>
        <p:spPr>
          <a:xfrm rot="16200000" flipH="1" flipV="1">
            <a:off x="4282440" y="610870"/>
            <a:ext cx="3627120" cy="8840470"/>
          </a:xfrm>
          <a:prstGeom prst="rect">
            <a:avLst/>
          </a:prstGeom>
        </p:spPr>
      </p:pic>
      <p:sp>
        <p:nvSpPr>
          <p:cNvPr id="2" name="TextBox 25"/>
          <p:cNvSpPr/>
          <p:nvPr/>
        </p:nvSpPr>
        <p:spPr>
          <a:xfrm flipH="1">
            <a:off x="3992563" y="2670175"/>
            <a:ext cx="4206875" cy="548640"/>
          </a:xfrm>
          <a:prstGeom prst="rect">
            <a:avLst/>
          </a:prstGeom>
          <a:noFill/>
          <a:ln w="9525">
            <a:noFill/>
          </a:ln>
        </p:spPr>
        <p:txBody>
          <a:bodyPr wrap="square" rtlCol="0" anchor="t">
            <a:spAutoFit/>
          </a:bodyPr>
          <a:p>
            <a:pPr lvl="0" algn="ctr"/>
            <a:r>
              <a:rPr lang="zh-CN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风险评估与防范</a:t>
            </a:r>
            <a:endParaRPr lang="zh-CN" altLang="zh-CN" sz="28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4" name="TextBox 25"/>
          <p:cNvSpPr txBox="1"/>
          <p:nvPr/>
        </p:nvSpPr>
        <p:spPr>
          <a:xfrm flipH="1">
            <a:off x="3335338" y="3275330"/>
            <a:ext cx="5521325" cy="4178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lvl="0" algn="ctr" fontAlgn="base"/>
            <a:r>
              <a:rPr lang="zh-CN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Risk Assessment and Prevention</a:t>
            </a:r>
            <a:endParaRPr lang="zh-CN" altLang="zh-CN" sz="2000" strike="noStrike" noProof="1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cs typeface="+mn-cs"/>
              <a:sym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097338" y="1315720"/>
            <a:ext cx="3997325" cy="1443355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lvl="0" algn="ctr" fontAlgn="base"/>
            <a:r>
              <a:rPr lang="en-US" altLang="zh-CN" sz="8800">
                <a:solidFill>
                  <a:srgbClr val="5FC17F"/>
                </a:solidFill>
                <a:effectLst/>
                <a:latin typeface="Impact" panose="020B0806030902050204" charset="0"/>
                <a:ea typeface="微软雅黑" panose="020B0503020204020204" charset="-122"/>
                <a:sym typeface="微软雅黑" panose="020B0503020204020204" charset="-122"/>
              </a:rPr>
              <a:t>PART 8</a:t>
            </a:r>
            <a:endParaRPr lang="en-US" altLang="zh-CN" sz="8800">
              <a:solidFill>
                <a:srgbClr val="5FC17F"/>
              </a:solidFill>
              <a:effectLst/>
              <a:latin typeface="Impact" panose="020B0806030902050204" charset="0"/>
              <a:ea typeface="微软雅黑" panose="020B0503020204020204" charset="-122"/>
              <a:sym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-12065" y="177800"/>
            <a:ext cx="4264025" cy="558800"/>
          </a:xfrm>
          <a:prstGeom prst="rect">
            <a:avLst/>
          </a:prstGeom>
          <a:solidFill>
            <a:srgbClr val="CCF2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 rot="0">
            <a:off x="211455" y="177800"/>
            <a:ext cx="3956050" cy="588415"/>
            <a:chOff x="681" y="3617"/>
            <a:chExt cx="7384" cy="922"/>
          </a:xfrm>
        </p:grpSpPr>
        <p:sp>
          <p:nvSpPr>
            <p:cNvPr id="38" name="TextBox 25"/>
            <p:cNvSpPr txBox="1"/>
            <p:nvPr/>
          </p:nvSpPr>
          <p:spPr>
            <a:xfrm flipH="1">
              <a:off x="681" y="3617"/>
              <a:ext cx="6541" cy="55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p>
              <a:pPr lvl="0" algn="l" fontAlgn="base"/>
              <a:r>
                <a:rPr lang="zh-CN" altLang="zh-CN" sz="160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cs"/>
                  <a:sym typeface="微软雅黑" panose="020B0503020204020204" charset="-122"/>
                </a:rPr>
                <a:t>请在此处输入所需标题</a:t>
              </a:r>
              <a:endParaRPr lang="zh-CN" altLang="zh-CN" sz="1600" strike="noStrike" noProof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endParaRPr>
            </a:p>
          </p:txBody>
        </p:sp>
        <p:sp>
          <p:nvSpPr>
            <p:cNvPr id="2" name="TextBox 25"/>
            <p:cNvSpPr txBox="1"/>
            <p:nvPr/>
          </p:nvSpPr>
          <p:spPr>
            <a:xfrm flipH="1">
              <a:off x="681" y="3987"/>
              <a:ext cx="7384" cy="55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p>
              <a:pPr lvl="0" algn="l" fontAlgn="base"/>
              <a:r>
                <a:rPr lang="zh-CN" altLang="zh-CN" sz="160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cs"/>
                  <a:sym typeface="微软雅黑" panose="020B0503020204020204" charset="-122"/>
                </a:rPr>
                <a:t>Please enter the required title here</a:t>
              </a:r>
              <a:endParaRPr lang="zh-CN" altLang="zh-CN" sz="1600" strike="noStrike" noProof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 rot="0" flipH="1">
            <a:off x="363855" y="2380615"/>
            <a:ext cx="1096645" cy="981075"/>
            <a:chOff x="1145" y="2414"/>
            <a:chExt cx="4995" cy="4464"/>
          </a:xfrm>
        </p:grpSpPr>
        <p:sp>
          <p:nvSpPr>
            <p:cNvPr id="6" name="同侧圆角矩形 5"/>
            <p:cNvSpPr/>
            <p:nvPr/>
          </p:nvSpPr>
          <p:spPr>
            <a:xfrm rot="5400000">
              <a:off x="1996" y="2504"/>
              <a:ext cx="3979" cy="431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8EE2AD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 rot="0">
              <a:off x="1145" y="2414"/>
              <a:ext cx="1723" cy="4465"/>
              <a:chOff x="9094" y="1721"/>
              <a:chExt cx="1723" cy="7210"/>
            </a:xfrm>
          </p:grpSpPr>
          <p:sp>
            <p:nvSpPr>
              <p:cNvPr id="8" name="矩形 7"/>
              <p:cNvSpPr/>
              <p:nvPr/>
            </p:nvSpPr>
            <p:spPr>
              <a:xfrm rot="16200000">
                <a:off x="6229" y="4587"/>
                <a:ext cx="7205" cy="14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0" name="矩形 9"/>
              <p:cNvSpPr/>
              <p:nvPr/>
            </p:nvSpPr>
            <p:spPr>
              <a:xfrm rot="5400000" flipH="1">
                <a:off x="7088" y="5202"/>
                <a:ext cx="7210" cy="248"/>
              </a:xfrm>
              <a:prstGeom prst="rect">
                <a:avLst/>
              </a:prstGeom>
              <a:gradFill>
                <a:gsLst>
                  <a:gs pos="100000">
                    <a:schemeClr val="tx1">
                      <a:lumMod val="75000"/>
                      <a:lumOff val="25000"/>
                      <a:alpha val="56000"/>
                    </a:schemeClr>
                  </a:gs>
                  <a:gs pos="4000">
                    <a:schemeClr val="bg1">
                      <a:lumMod val="75000"/>
                      <a:alpha val="0"/>
                    </a:schemeClr>
                  </a:gs>
                  <a:gs pos="69000">
                    <a:schemeClr val="tx1">
                      <a:lumMod val="75000"/>
                      <a:lumOff val="25000"/>
                      <a:alpha val="35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1" name="组合 10"/>
          <p:cNvGrpSpPr/>
          <p:nvPr/>
        </p:nvGrpSpPr>
        <p:grpSpPr>
          <a:xfrm rot="0" flipH="1">
            <a:off x="3241675" y="3227705"/>
            <a:ext cx="1096645" cy="981075"/>
            <a:chOff x="1145" y="2414"/>
            <a:chExt cx="4995" cy="4464"/>
          </a:xfrm>
        </p:grpSpPr>
        <p:sp>
          <p:nvSpPr>
            <p:cNvPr id="12" name="同侧圆角矩形 11"/>
            <p:cNvSpPr/>
            <p:nvPr/>
          </p:nvSpPr>
          <p:spPr>
            <a:xfrm rot="5400000">
              <a:off x="1996" y="2504"/>
              <a:ext cx="3979" cy="431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8EE2AD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13" name="组合 12"/>
            <p:cNvGrpSpPr/>
            <p:nvPr/>
          </p:nvGrpSpPr>
          <p:grpSpPr>
            <a:xfrm rot="0">
              <a:off x="1145" y="2414"/>
              <a:ext cx="1723" cy="4465"/>
              <a:chOff x="9094" y="1721"/>
              <a:chExt cx="1723" cy="7210"/>
            </a:xfrm>
          </p:grpSpPr>
          <p:sp>
            <p:nvSpPr>
              <p:cNvPr id="14" name="矩形 13"/>
              <p:cNvSpPr/>
              <p:nvPr/>
            </p:nvSpPr>
            <p:spPr>
              <a:xfrm rot="16200000">
                <a:off x="6229" y="4587"/>
                <a:ext cx="7205" cy="14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5" name="矩形 14"/>
              <p:cNvSpPr/>
              <p:nvPr/>
            </p:nvSpPr>
            <p:spPr>
              <a:xfrm rot="5400000" flipH="1">
                <a:off x="7088" y="5202"/>
                <a:ext cx="7210" cy="248"/>
              </a:xfrm>
              <a:prstGeom prst="rect">
                <a:avLst/>
              </a:prstGeom>
              <a:gradFill>
                <a:gsLst>
                  <a:gs pos="100000">
                    <a:schemeClr val="tx1">
                      <a:lumMod val="75000"/>
                      <a:lumOff val="25000"/>
                      <a:alpha val="56000"/>
                    </a:schemeClr>
                  </a:gs>
                  <a:gs pos="4000">
                    <a:schemeClr val="bg1">
                      <a:lumMod val="75000"/>
                      <a:alpha val="0"/>
                    </a:schemeClr>
                  </a:gs>
                  <a:gs pos="69000">
                    <a:schemeClr val="tx1">
                      <a:lumMod val="75000"/>
                      <a:lumOff val="25000"/>
                      <a:alpha val="35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6" name="组合 15"/>
          <p:cNvGrpSpPr/>
          <p:nvPr/>
        </p:nvGrpSpPr>
        <p:grpSpPr>
          <a:xfrm rot="0" flipH="1">
            <a:off x="6119495" y="2380615"/>
            <a:ext cx="1096645" cy="981075"/>
            <a:chOff x="1145" y="2414"/>
            <a:chExt cx="4995" cy="4464"/>
          </a:xfrm>
        </p:grpSpPr>
        <p:sp>
          <p:nvSpPr>
            <p:cNvPr id="17" name="同侧圆角矩形 16"/>
            <p:cNvSpPr/>
            <p:nvPr/>
          </p:nvSpPr>
          <p:spPr>
            <a:xfrm rot="5400000">
              <a:off x="1996" y="2504"/>
              <a:ext cx="3979" cy="431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8EE2AD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18" name="组合 17"/>
            <p:cNvGrpSpPr/>
            <p:nvPr/>
          </p:nvGrpSpPr>
          <p:grpSpPr>
            <a:xfrm rot="0">
              <a:off x="1145" y="2414"/>
              <a:ext cx="1723" cy="4465"/>
              <a:chOff x="9094" y="1721"/>
              <a:chExt cx="1723" cy="7210"/>
            </a:xfrm>
          </p:grpSpPr>
          <p:sp>
            <p:nvSpPr>
              <p:cNvPr id="19" name="矩形 18"/>
              <p:cNvSpPr/>
              <p:nvPr/>
            </p:nvSpPr>
            <p:spPr>
              <a:xfrm rot="16200000">
                <a:off x="6229" y="4587"/>
                <a:ext cx="7205" cy="14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0" name="矩形 19"/>
              <p:cNvSpPr/>
              <p:nvPr/>
            </p:nvSpPr>
            <p:spPr>
              <a:xfrm rot="5400000" flipH="1">
                <a:off x="7088" y="5202"/>
                <a:ext cx="7210" cy="248"/>
              </a:xfrm>
              <a:prstGeom prst="rect">
                <a:avLst/>
              </a:prstGeom>
              <a:gradFill>
                <a:gsLst>
                  <a:gs pos="100000">
                    <a:schemeClr val="tx1">
                      <a:lumMod val="75000"/>
                      <a:lumOff val="25000"/>
                      <a:alpha val="56000"/>
                    </a:schemeClr>
                  </a:gs>
                  <a:gs pos="4000">
                    <a:schemeClr val="bg1">
                      <a:lumMod val="75000"/>
                      <a:alpha val="0"/>
                    </a:schemeClr>
                  </a:gs>
                  <a:gs pos="69000">
                    <a:schemeClr val="tx1">
                      <a:lumMod val="75000"/>
                      <a:lumOff val="25000"/>
                      <a:alpha val="35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 rot="0" flipH="1">
            <a:off x="8997315" y="3227705"/>
            <a:ext cx="1096645" cy="981075"/>
            <a:chOff x="1145" y="2414"/>
            <a:chExt cx="4995" cy="4464"/>
          </a:xfrm>
        </p:grpSpPr>
        <p:sp>
          <p:nvSpPr>
            <p:cNvPr id="22" name="同侧圆角矩形 21"/>
            <p:cNvSpPr/>
            <p:nvPr/>
          </p:nvSpPr>
          <p:spPr>
            <a:xfrm rot="5400000">
              <a:off x="1996" y="2504"/>
              <a:ext cx="3979" cy="431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8EE2AD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23" name="组合 22"/>
            <p:cNvGrpSpPr/>
            <p:nvPr/>
          </p:nvGrpSpPr>
          <p:grpSpPr>
            <a:xfrm rot="0">
              <a:off x="1145" y="2414"/>
              <a:ext cx="1723" cy="4465"/>
              <a:chOff x="9094" y="1721"/>
              <a:chExt cx="1723" cy="7210"/>
            </a:xfrm>
          </p:grpSpPr>
          <p:sp>
            <p:nvSpPr>
              <p:cNvPr id="24" name="矩形 23"/>
              <p:cNvSpPr/>
              <p:nvPr/>
            </p:nvSpPr>
            <p:spPr>
              <a:xfrm rot="16200000">
                <a:off x="6229" y="4587"/>
                <a:ext cx="7205" cy="14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5" name="矩形 24"/>
              <p:cNvSpPr/>
              <p:nvPr/>
            </p:nvSpPr>
            <p:spPr>
              <a:xfrm rot="5400000" flipH="1">
                <a:off x="7088" y="5202"/>
                <a:ext cx="7210" cy="248"/>
              </a:xfrm>
              <a:prstGeom prst="rect">
                <a:avLst/>
              </a:prstGeom>
              <a:gradFill>
                <a:gsLst>
                  <a:gs pos="100000">
                    <a:schemeClr val="tx1">
                      <a:lumMod val="75000"/>
                      <a:lumOff val="25000"/>
                      <a:alpha val="56000"/>
                    </a:schemeClr>
                  </a:gs>
                  <a:gs pos="4000">
                    <a:schemeClr val="bg1">
                      <a:lumMod val="75000"/>
                      <a:alpha val="0"/>
                    </a:schemeClr>
                  </a:gs>
                  <a:gs pos="69000">
                    <a:schemeClr val="tx1">
                      <a:lumMod val="75000"/>
                      <a:lumOff val="25000"/>
                      <a:alpha val="35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1136650" y="2380615"/>
            <a:ext cx="1862455" cy="3001010"/>
            <a:chOff x="1652" y="5122"/>
            <a:chExt cx="3196" cy="4726"/>
          </a:xfrm>
        </p:grpSpPr>
        <p:grpSp>
          <p:nvGrpSpPr>
            <p:cNvPr id="29" name="组合 28"/>
            <p:cNvGrpSpPr/>
            <p:nvPr/>
          </p:nvGrpSpPr>
          <p:grpSpPr>
            <a:xfrm>
              <a:off x="1652" y="5122"/>
              <a:ext cx="3171" cy="2772"/>
              <a:chOff x="1654" y="6220"/>
              <a:chExt cx="3171" cy="2772"/>
            </a:xfrm>
          </p:grpSpPr>
          <p:sp>
            <p:nvSpPr>
              <p:cNvPr id="30" name="文本框 20"/>
              <p:cNvSpPr txBox="1"/>
              <p:nvPr/>
            </p:nvSpPr>
            <p:spPr>
              <a:xfrm flipH="1">
                <a:off x="1654" y="6220"/>
                <a:ext cx="3170" cy="658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p>
                <a:pPr lvl="0"/>
                <a:r>
                  <a:rPr lang="zh-CN" altLang="en-US" sz="20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Arial" panose="020B0604020202020204" pitchFamily="34" charset="0"/>
                  </a:rPr>
                  <a:t>单击键入标题 </a:t>
                </a:r>
                <a:endPara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1" name="文本框 22"/>
              <p:cNvSpPr txBox="1"/>
              <p:nvPr/>
            </p:nvSpPr>
            <p:spPr>
              <a:xfrm flipH="1">
                <a:off x="1654" y="6809"/>
                <a:ext cx="3171" cy="2183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p>
                <a:pPr lvl="0"/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单击此处添加本章节的简要内容。本模板精心设计，模板所有素材均可自由编辑替换移动。单击此处添加本章节的简要内容。</a:t>
                </a:r>
                <a:endPara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endParaRPr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1677" y="7942"/>
              <a:ext cx="3171" cy="1906"/>
              <a:chOff x="1539" y="7723"/>
              <a:chExt cx="3171" cy="1906"/>
            </a:xfrm>
          </p:grpSpPr>
          <p:cxnSp>
            <p:nvCxnSpPr>
              <p:cNvPr id="97" name="直接连接符 96"/>
              <p:cNvCxnSpPr/>
              <p:nvPr/>
            </p:nvCxnSpPr>
            <p:spPr>
              <a:xfrm>
                <a:off x="1631" y="7723"/>
                <a:ext cx="2835" cy="0"/>
              </a:xfrm>
              <a:prstGeom prst="line">
                <a:avLst/>
              </a:prstGeom>
              <a:ln w="158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文本框 33"/>
              <p:cNvSpPr txBox="1"/>
              <p:nvPr/>
            </p:nvSpPr>
            <p:spPr>
              <a:xfrm flipH="1">
                <a:off x="1539" y="7782"/>
                <a:ext cx="3171" cy="1847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p>
                <a:pPr lvl="0"/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单击此处添加本章节的简要内容。本模板精心设计，模板所有素材均可自由编辑替换移动</a:t>
                </a:r>
                <a:r>
                  <a:rPr lang="en-US" altLang="zh-CN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.</a:t>
                </a:r>
                <a:endPara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endParaRPr>
              </a:p>
            </p:txBody>
          </p:sp>
        </p:grpSp>
      </p:grpSp>
      <p:grpSp>
        <p:nvGrpSpPr>
          <p:cNvPr id="36" name="组合 35"/>
          <p:cNvGrpSpPr/>
          <p:nvPr/>
        </p:nvGrpSpPr>
        <p:grpSpPr>
          <a:xfrm>
            <a:off x="4014470" y="3211830"/>
            <a:ext cx="1862455" cy="3001010"/>
            <a:chOff x="1652" y="5122"/>
            <a:chExt cx="3196" cy="4726"/>
          </a:xfrm>
        </p:grpSpPr>
        <p:grpSp>
          <p:nvGrpSpPr>
            <p:cNvPr id="37" name="组合 36"/>
            <p:cNvGrpSpPr/>
            <p:nvPr/>
          </p:nvGrpSpPr>
          <p:grpSpPr>
            <a:xfrm>
              <a:off x="1652" y="5122"/>
              <a:ext cx="3171" cy="2772"/>
              <a:chOff x="1654" y="6220"/>
              <a:chExt cx="3171" cy="2772"/>
            </a:xfrm>
          </p:grpSpPr>
          <p:sp>
            <p:nvSpPr>
              <p:cNvPr id="5" name="文本框 20"/>
              <p:cNvSpPr txBox="1"/>
              <p:nvPr/>
            </p:nvSpPr>
            <p:spPr>
              <a:xfrm flipH="1">
                <a:off x="1654" y="6220"/>
                <a:ext cx="3170" cy="658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p>
                <a:pPr lvl="0"/>
                <a:r>
                  <a:rPr lang="zh-CN" altLang="en-US" sz="20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Arial" panose="020B0604020202020204" pitchFamily="34" charset="0"/>
                  </a:rPr>
                  <a:t>单击键入标题 </a:t>
                </a:r>
                <a:endPara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9" name="文本框 22"/>
              <p:cNvSpPr txBox="1"/>
              <p:nvPr/>
            </p:nvSpPr>
            <p:spPr>
              <a:xfrm flipH="1">
                <a:off x="1654" y="6809"/>
                <a:ext cx="3171" cy="2183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p>
                <a:pPr lvl="0"/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单击此处添加本章节的简要内容。本模板精心设计，模板所有素材均可自由编辑替换移动。单击此处添加本章节的简要内容。</a:t>
                </a:r>
                <a:endPara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endParaRPr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>
              <a:off x="1677" y="7942"/>
              <a:ext cx="3171" cy="1906"/>
              <a:chOff x="1539" y="7723"/>
              <a:chExt cx="3171" cy="1906"/>
            </a:xfrm>
          </p:grpSpPr>
          <p:cxnSp>
            <p:nvCxnSpPr>
              <p:cNvPr id="41" name="直接连接符 40"/>
              <p:cNvCxnSpPr/>
              <p:nvPr/>
            </p:nvCxnSpPr>
            <p:spPr>
              <a:xfrm>
                <a:off x="1631" y="7723"/>
                <a:ext cx="2835" cy="0"/>
              </a:xfrm>
              <a:prstGeom prst="line">
                <a:avLst/>
              </a:prstGeom>
              <a:ln w="158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文本框 42"/>
              <p:cNvSpPr txBox="1"/>
              <p:nvPr/>
            </p:nvSpPr>
            <p:spPr>
              <a:xfrm flipH="1">
                <a:off x="1539" y="7782"/>
                <a:ext cx="3171" cy="1847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p>
                <a:pPr lvl="0"/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单击此处添加本章节的简要内容。本模板精心设计，模板所有素材均可自由编辑替换移动</a:t>
                </a:r>
                <a:r>
                  <a:rPr lang="en-US" altLang="zh-CN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.</a:t>
                </a:r>
                <a:endPara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endParaRPr>
              </a:p>
            </p:txBody>
          </p:sp>
        </p:grpSp>
      </p:grpSp>
      <p:grpSp>
        <p:nvGrpSpPr>
          <p:cNvPr id="44" name="组合 43"/>
          <p:cNvGrpSpPr/>
          <p:nvPr/>
        </p:nvGrpSpPr>
        <p:grpSpPr>
          <a:xfrm>
            <a:off x="9744710" y="3211830"/>
            <a:ext cx="1862455" cy="3001010"/>
            <a:chOff x="1652" y="5122"/>
            <a:chExt cx="3196" cy="4726"/>
          </a:xfrm>
        </p:grpSpPr>
        <p:grpSp>
          <p:nvGrpSpPr>
            <p:cNvPr id="45" name="组合 44"/>
            <p:cNvGrpSpPr/>
            <p:nvPr/>
          </p:nvGrpSpPr>
          <p:grpSpPr>
            <a:xfrm>
              <a:off x="1652" y="5122"/>
              <a:ext cx="3171" cy="2772"/>
              <a:chOff x="1654" y="6220"/>
              <a:chExt cx="3171" cy="2772"/>
            </a:xfrm>
          </p:grpSpPr>
          <p:sp>
            <p:nvSpPr>
              <p:cNvPr id="46" name="文本框 20"/>
              <p:cNvSpPr txBox="1"/>
              <p:nvPr/>
            </p:nvSpPr>
            <p:spPr>
              <a:xfrm flipH="1">
                <a:off x="1654" y="6220"/>
                <a:ext cx="3170" cy="658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p>
                <a:pPr lvl="0"/>
                <a:r>
                  <a:rPr lang="zh-CN" altLang="en-US" sz="20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Arial" panose="020B0604020202020204" pitchFamily="34" charset="0"/>
                  </a:rPr>
                  <a:t>单击键入标题 </a:t>
                </a:r>
                <a:endPara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7" name="文本框 22"/>
              <p:cNvSpPr txBox="1"/>
              <p:nvPr/>
            </p:nvSpPr>
            <p:spPr>
              <a:xfrm flipH="1">
                <a:off x="1654" y="6809"/>
                <a:ext cx="3171" cy="2183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p>
                <a:pPr lvl="0"/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单击此处添加本章节的简要内容。本模板精心设计，模板所有素材均可自由编辑替换移动。单击此处添加本章节的简要内容。</a:t>
                </a:r>
                <a:endPara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endParaRPr>
              </a:p>
            </p:txBody>
          </p:sp>
        </p:grpSp>
        <p:grpSp>
          <p:nvGrpSpPr>
            <p:cNvPr id="48" name="组合 47"/>
            <p:cNvGrpSpPr/>
            <p:nvPr/>
          </p:nvGrpSpPr>
          <p:grpSpPr>
            <a:xfrm>
              <a:off x="1677" y="7942"/>
              <a:ext cx="3171" cy="1906"/>
              <a:chOff x="1539" y="7723"/>
              <a:chExt cx="3171" cy="1906"/>
            </a:xfrm>
          </p:grpSpPr>
          <p:cxnSp>
            <p:nvCxnSpPr>
              <p:cNvPr id="50" name="直接连接符 49"/>
              <p:cNvCxnSpPr/>
              <p:nvPr/>
            </p:nvCxnSpPr>
            <p:spPr>
              <a:xfrm>
                <a:off x="1631" y="7723"/>
                <a:ext cx="2835" cy="0"/>
              </a:xfrm>
              <a:prstGeom prst="line">
                <a:avLst/>
              </a:prstGeom>
              <a:ln w="158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文本框 50"/>
              <p:cNvSpPr txBox="1"/>
              <p:nvPr/>
            </p:nvSpPr>
            <p:spPr>
              <a:xfrm flipH="1">
                <a:off x="1539" y="7782"/>
                <a:ext cx="3171" cy="1847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p>
                <a:pPr lvl="0"/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单击此处添加本章节的简要内容。本模板精心设计，模板所有素材均可自由编辑替换移动</a:t>
                </a:r>
                <a:r>
                  <a:rPr lang="en-US" altLang="zh-CN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.</a:t>
                </a:r>
                <a:endPara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endParaRPr>
              </a:p>
            </p:txBody>
          </p:sp>
        </p:grpSp>
      </p:grpSp>
      <p:grpSp>
        <p:nvGrpSpPr>
          <p:cNvPr id="52" name="组合 51"/>
          <p:cNvGrpSpPr/>
          <p:nvPr/>
        </p:nvGrpSpPr>
        <p:grpSpPr>
          <a:xfrm>
            <a:off x="6866890" y="2366010"/>
            <a:ext cx="1862455" cy="3001010"/>
            <a:chOff x="1652" y="5122"/>
            <a:chExt cx="3196" cy="4726"/>
          </a:xfrm>
        </p:grpSpPr>
        <p:grpSp>
          <p:nvGrpSpPr>
            <p:cNvPr id="53" name="组合 52"/>
            <p:cNvGrpSpPr/>
            <p:nvPr/>
          </p:nvGrpSpPr>
          <p:grpSpPr>
            <a:xfrm>
              <a:off x="1652" y="5122"/>
              <a:ext cx="3171" cy="2772"/>
              <a:chOff x="1654" y="6220"/>
              <a:chExt cx="3171" cy="2772"/>
            </a:xfrm>
          </p:grpSpPr>
          <p:sp>
            <p:nvSpPr>
              <p:cNvPr id="54" name="文本框 20"/>
              <p:cNvSpPr txBox="1"/>
              <p:nvPr/>
            </p:nvSpPr>
            <p:spPr>
              <a:xfrm flipH="1">
                <a:off x="1654" y="6220"/>
                <a:ext cx="3170" cy="658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p>
                <a:pPr lvl="0"/>
                <a:r>
                  <a:rPr lang="zh-CN" altLang="en-US" sz="20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Arial" panose="020B0604020202020204" pitchFamily="34" charset="0"/>
                  </a:rPr>
                  <a:t>单击键入标题 </a:t>
                </a:r>
                <a:endPara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5" name="文本框 22"/>
              <p:cNvSpPr txBox="1"/>
              <p:nvPr/>
            </p:nvSpPr>
            <p:spPr>
              <a:xfrm flipH="1">
                <a:off x="1654" y="6809"/>
                <a:ext cx="3171" cy="2183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p>
                <a:pPr lvl="0"/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单击此处添加本章节的简要内容。本模板精心设计，模板所有素材均可自由编辑替换移动。单击此处添加本章节的简要内容。</a:t>
                </a:r>
                <a:endPara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endParaRPr>
              </a:p>
            </p:txBody>
          </p:sp>
        </p:grpSp>
        <p:grpSp>
          <p:nvGrpSpPr>
            <p:cNvPr id="56" name="组合 55"/>
            <p:cNvGrpSpPr/>
            <p:nvPr/>
          </p:nvGrpSpPr>
          <p:grpSpPr>
            <a:xfrm>
              <a:off x="1677" y="7942"/>
              <a:ext cx="3171" cy="1906"/>
              <a:chOff x="1539" y="7723"/>
              <a:chExt cx="3171" cy="1906"/>
            </a:xfrm>
          </p:grpSpPr>
          <p:cxnSp>
            <p:nvCxnSpPr>
              <p:cNvPr id="57" name="直接连接符 56"/>
              <p:cNvCxnSpPr/>
              <p:nvPr/>
            </p:nvCxnSpPr>
            <p:spPr>
              <a:xfrm>
                <a:off x="1631" y="7723"/>
                <a:ext cx="2835" cy="0"/>
              </a:xfrm>
              <a:prstGeom prst="line">
                <a:avLst/>
              </a:prstGeom>
              <a:ln w="158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文本框 57"/>
              <p:cNvSpPr txBox="1"/>
              <p:nvPr/>
            </p:nvSpPr>
            <p:spPr>
              <a:xfrm flipH="1">
                <a:off x="1539" y="7782"/>
                <a:ext cx="3171" cy="1847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p>
                <a:pPr lvl="0"/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单击此处添加本章节的简要内容。本模板精心设计，模板所有素材均可自由编辑替换移动</a:t>
                </a:r>
                <a:r>
                  <a:rPr lang="en-US" altLang="zh-CN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.</a:t>
                </a:r>
                <a:endPara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endParaRPr>
              </a:p>
            </p:txBody>
          </p:sp>
        </p:grpSp>
      </p:grpSp>
      <p:sp>
        <p:nvSpPr>
          <p:cNvPr id="49" name="文本框 20"/>
          <p:cNvSpPr txBox="1"/>
          <p:nvPr/>
        </p:nvSpPr>
        <p:spPr>
          <a:xfrm flipH="1">
            <a:off x="202565" y="1487805"/>
            <a:ext cx="1268730" cy="94869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ctr"/>
            <a:r>
              <a:rPr lang="en-US" altLang="zh-CN" sz="2800">
                <a:solidFill>
                  <a:srgbClr val="5FC17F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STEP</a:t>
            </a:r>
            <a:endParaRPr lang="en-US" altLang="zh-CN" sz="2800">
              <a:solidFill>
                <a:srgbClr val="5FC17F"/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lvl="0" algn="ctr"/>
            <a:r>
              <a:rPr lang="en-US" altLang="zh-CN" sz="2800">
                <a:solidFill>
                  <a:srgbClr val="5FC17F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01</a:t>
            </a:r>
            <a:endParaRPr lang="en-US" altLang="zh-CN" sz="2800">
              <a:solidFill>
                <a:srgbClr val="5FC17F"/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6" name="文本框 20"/>
          <p:cNvSpPr txBox="1"/>
          <p:nvPr/>
        </p:nvSpPr>
        <p:spPr>
          <a:xfrm flipH="1">
            <a:off x="3081020" y="2334895"/>
            <a:ext cx="1268730" cy="94869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ctr"/>
            <a:r>
              <a:rPr lang="en-US" altLang="zh-CN" sz="2800">
                <a:solidFill>
                  <a:srgbClr val="5FC17F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STEP</a:t>
            </a:r>
            <a:endParaRPr lang="en-US" altLang="zh-CN" sz="2800">
              <a:solidFill>
                <a:srgbClr val="5FC17F"/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lvl="0" algn="ctr"/>
            <a:r>
              <a:rPr lang="en-US" altLang="zh-CN" sz="2800">
                <a:solidFill>
                  <a:srgbClr val="5FC17F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02</a:t>
            </a:r>
            <a:endParaRPr lang="en-US" altLang="zh-CN" sz="2800">
              <a:solidFill>
                <a:srgbClr val="5FC17F"/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8" name="文本框 20"/>
          <p:cNvSpPr txBox="1"/>
          <p:nvPr/>
        </p:nvSpPr>
        <p:spPr>
          <a:xfrm flipH="1">
            <a:off x="5943600" y="1431925"/>
            <a:ext cx="1268730" cy="94869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ctr"/>
            <a:r>
              <a:rPr lang="en-US" altLang="zh-CN" sz="2800">
                <a:solidFill>
                  <a:srgbClr val="5FC17F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STEP</a:t>
            </a:r>
            <a:endParaRPr lang="en-US" altLang="zh-CN" sz="2800">
              <a:solidFill>
                <a:srgbClr val="5FC17F"/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lvl="0" algn="ctr"/>
            <a:r>
              <a:rPr lang="en-US" altLang="zh-CN" sz="2800">
                <a:solidFill>
                  <a:srgbClr val="5FC17F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03</a:t>
            </a:r>
            <a:endParaRPr lang="en-US" altLang="zh-CN" sz="2800">
              <a:solidFill>
                <a:srgbClr val="5FC17F"/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2" name="文本框 20"/>
          <p:cNvSpPr txBox="1"/>
          <p:nvPr/>
        </p:nvSpPr>
        <p:spPr>
          <a:xfrm flipH="1">
            <a:off x="8822055" y="2279015"/>
            <a:ext cx="1268730" cy="94869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ctr"/>
            <a:r>
              <a:rPr lang="en-US" altLang="zh-CN" sz="2800">
                <a:solidFill>
                  <a:srgbClr val="5FC17F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STEP</a:t>
            </a:r>
            <a:endParaRPr lang="en-US" altLang="zh-CN" sz="2800">
              <a:solidFill>
                <a:srgbClr val="5FC17F"/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lvl="0" algn="ctr"/>
            <a:r>
              <a:rPr lang="en-US" altLang="zh-CN" sz="2800">
                <a:solidFill>
                  <a:srgbClr val="5FC17F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04</a:t>
            </a:r>
            <a:endParaRPr lang="en-US" altLang="zh-CN" sz="2800">
              <a:solidFill>
                <a:srgbClr val="5FC17F"/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9" name="放大镜"/>
          <p:cNvSpPr/>
          <p:nvPr/>
        </p:nvSpPr>
        <p:spPr>
          <a:xfrm>
            <a:off x="6356985" y="2621915"/>
            <a:ext cx="441960" cy="478790"/>
          </a:xfrm>
          <a:custGeom>
            <a:avLst/>
            <a:gdLst>
              <a:gd name="connsiteX0" fmla="*/ 1638300 w 4396363"/>
              <a:gd name="connsiteY0" fmla="*/ 558403 h 5128349"/>
              <a:gd name="connsiteX1" fmla="*/ 558403 w 4396363"/>
              <a:gd name="connsiteY1" fmla="*/ 1638300 h 5128349"/>
              <a:gd name="connsiteX2" fmla="*/ 1638300 w 4396363"/>
              <a:gd name="connsiteY2" fmla="*/ 2718197 h 5128349"/>
              <a:gd name="connsiteX3" fmla="*/ 2718197 w 4396363"/>
              <a:gd name="connsiteY3" fmla="*/ 1638300 h 5128349"/>
              <a:gd name="connsiteX4" fmla="*/ 1638300 w 4396363"/>
              <a:gd name="connsiteY4" fmla="*/ 558403 h 5128349"/>
              <a:gd name="connsiteX5" fmla="*/ 1638300 w 4396363"/>
              <a:gd name="connsiteY5" fmla="*/ 0 h 5128349"/>
              <a:gd name="connsiteX6" fmla="*/ 3276600 w 4396363"/>
              <a:gd name="connsiteY6" fmla="*/ 1638300 h 5128349"/>
              <a:gd name="connsiteX7" fmla="*/ 2902492 w 4396363"/>
              <a:gd name="connsiteY7" fmla="*/ 2680411 h 5128349"/>
              <a:gd name="connsiteX8" fmla="*/ 2816386 w 4396363"/>
              <a:gd name="connsiteY8" fmla="*/ 2775151 h 5128349"/>
              <a:gd name="connsiteX9" fmla="*/ 2928393 w 4396363"/>
              <a:gd name="connsiteY9" fmla="*/ 2923790 h 5128349"/>
              <a:gd name="connsiteX10" fmla="*/ 2942554 w 4396363"/>
              <a:gd name="connsiteY10" fmla="*/ 2913119 h 5128349"/>
              <a:gd name="connsiteX11" fmla="*/ 3136485 w 4396363"/>
              <a:gd name="connsiteY11" fmla="*/ 2942400 h 5128349"/>
              <a:gd name="connsiteX12" fmla="*/ 4367683 w 4396363"/>
              <a:gd name="connsiteY12" fmla="*/ 4576254 h 5128349"/>
              <a:gd name="connsiteX13" fmla="*/ 4342375 w 4396363"/>
              <a:gd name="connsiteY13" fmla="*/ 4770744 h 5128349"/>
              <a:gd name="connsiteX14" fmla="*/ 3903910 w 4396363"/>
              <a:gd name="connsiteY14" fmla="*/ 5101151 h 5128349"/>
              <a:gd name="connsiteX15" fmla="*/ 3709978 w 4396363"/>
              <a:gd name="connsiteY15" fmla="*/ 5071870 h 5128349"/>
              <a:gd name="connsiteX16" fmla="*/ 2478781 w 4396363"/>
              <a:gd name="connsiteY16" fmla="*/ 3438015 h 5128349"/>
              <a:gd name="connsiteX17" fmla="*/ 2504089 w 4396363"/>
              <a:gd name="connsiteY17" fmla="*/ 3243526 h 5128349"/>
              <a:gd name="connsiteX18" fmla="*/ 2518249 w 4396363"/>
              <a:gd name="connsiteY18" fmla="*/ 3232855 h 5128349"/>
              <a:gd name="connsiteX19" fmla="*/ 2406738 w 4396363"/>
              <a:gd name="connsiteY19" fmla="*/ 3084875 h 5128349"/>
              <a:gd name="connsiteX20" fmla="*/ 2276001 w 4396363"/>
              <a:gd name="connsiteY20" fmla="*/ 3147854 h 5128349"/>
              <a:gd name="connsiteX21" fmla="*/ 1638300 w 4396363"/>
              <a:gd name="connsiteY21" fmla="*/ 3276600 h 5128349"/>
              <a:gd name="connsiteX22" fmla="*/ 0 w 4396363"/>
              <a:gd name="connsiteY22" fmla="*/ 1638300 h 5128349"/>
              <a:gd name="connsiteX23" fmla="*/ 1638300 w 4396363"/>
              <a:gd name="connsiteY23" fmla="*/ 0 h 5128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396363" h="5128349">
                <a:moveTo>
                  <a:pt x="1638300" y="558403"/>
                </a:moveTo>
                <a:cubicBezTo>
                  <a:pt x="1041889" y="558403"/>
                  <a:pt x="558403" y="1041889"/>
                  <a:pt x="558403" y="1638300"/>
                </a:cubicBezTo>
                <a:cubicBezTo>
                  <a:pt x="558403" y="2234711"/>
                  <a:pt x="1041889" y="2718197"/>
                  <a:pt x="1638300" y="2718197"/>
                </a:cubicBezTo>
                <a:cubicBezTo>
                  <a:pt x="2234711" y="2718197"/>
                  <a:pt x="2718197" y="2234711"/>
                  <a:pt x="2718197" y="1638300"/>
                </a:cubicBezTo>
                <a:cubicBezTo>
                  <a:pt x="2718197" y="1041889"/>
                  <a:pt x="2234711" y="558403"/>
                  <a:pt x="1638300" y="558403"/>
                </a:cubicBezTo>
                <a:close/>
                <a:moveTo>
                  <a:pt x="1638300" y="0"/>
                </a:moveTo>
                <a:cubicBezTo>
                  <a:pt x="2543108" y="0"/>
                  <a:pt x="3276600" y="733492"/>
                  <a:pt x="3276600" y="1638300"/>
                </a:cubicBezTo>
                <a:cubicBezTo>
                  <a:pt x="3276600" y="2034154"/>
                  <a:pt x="3136205" y="2397216"/>
                  <a:pt x="2902492" y="2680411"/>
                </a:cubicBezTo>
                <a:lnTo>
                  <a:pt x="2816386" y="2775151"/>
                </a:lnTo>
                <a:lnTo>
                  <a:pt x="2928393" y="2923790"/>
                </a:lnTo>
                <a:lnTo>
                  <a:pt x="2942554" y="2913119"/>
                </a:lnTo>
                <a:cubicBezTo>
                  <a:pt x="3003095" y="2867498"/>
                  <a:pt x="3089921" y="2880607"/>
                  <a:pt x="3136485" y="2942400"/>
                </a:cubicBezTo>
                <a:lnTo>
                  <a:pt x="4367683" y="4576254"/>
                </a:lnTo>
                <a:cubicBezTo>
                  <a:pt x="4414247" y="4638047"/>
                  <a:pt x="4402916" y="4725123"/>
                  <a:pt x="4342375" y="4770744"/>
                </a:cubicBezTo>
                <a:lnTo>
                  <a:pt x="3903910" y="5101151"/>
                </a:lnTo>
                <a:cubicBezTo>
                  <a:pt x="3843369" y="5146772"/>
                  <a:pt x="3756543" y="5133662"/>
                  <a:pt x="3709978" y="5071870"/>
                </a:cubicBezTo>
                <a:lnTo>
                  <a:pt x="2478781" y="3438015"/>
                </a:lnTo>
                <a:cubicBezTo>
                  <a:pt x="2432217" y="3376223"/>
                  <a:pt x="2443548" y="3289147"/>
                  <a:pt x="2504089" y="3243526"/>
                </a:cubicBezTo>
                <a:lnTo>
                  <a:pt x="2518249" y="3232855"/>
                </a:lnTo>
                <a:lnTo>
                  <a:pt x="2406738" y="3084875"/>
                </a:lnTo>
                <a:lnTo>
                  <a:pt x="2276001" y="3147854"/>
                </a:lnTo>
                <a:cubicBezTo>
                  <a:pt x="2079997" y="3230757"/>
                  <a:pt x="1864502" y="3276600"/>
                  <a:pt x="1638300" y="3276600"/>
                </a:cubicBezTo>
                <a:cubicBezTo>
                  <a:pt x="733492" y="3276600"/>
                  <a:pt x="0" y="2543108"/>
                  <a:pt x="0" y="1638300"/>
                </a:cubicBezTo>
                <a:cubicBezTo>
                  <a:pt x="0" y="733492"/>
                  <a:pt x="733492" y="0"/>
                  <a:pt x="16383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0" name="电池"/>
          <p:cNvSpPr/>
          <p:nvPr/>
        </p:nvSpPr>
        <p:spPr>
          <a:xfrm>
            <a:off x="9290685" y="3463290"/>
            <a:ext cx="330835" cy="514350"/>
          </a:xfrm>
          <a:custGeom>
            <a:avLst/>
            <a:gdLst>
              <a:gd name="connsiteX0" fmla="*/ 703180 w 3238500"/>
              <a:gd name="connsiteY0" fmla="*/ 4435548 h 5638341"/>
              <a:gd name="connsiteX1" fmla="*/ 2535317 w 3238500"/>
              <a:gd name="connsiteY1" fmla="*/ 4435548 h 5638341"/>
              <a:gd name="connsiteX2" fmla="*/ 2535317 w 3238500"/>
              <a:gd name="connsiteY2" fmla="*/ 4838393 h 5638341"/>
              <a:gd name="connsiteX3" fmla="*/ 703180 w 3238500"/>
              <a:gd name="connsiteY3" fmla="*/ 4838393 h 5638341"/>
              <a:gd name="connsiteX4" fmla="*/ 703181 w 3238500"/>
              <a:gd name="connsiteY4" fmla="*/ 3675025 h 5638341"/>
              <a:gd name="connsiteX5" fmla="*/ 2535318 w 3238500"/>
              <a:gd name="connsiteY5" fmla="*/ 3675025 h 5638341"/>
              <a:gd name="connsiteX6" fmla="*/ 2535318 w 3238500"/>
              <a:gd name="connsiteY6" fmla="*/ 4077870 h 5638341"/>
              <a:gd name="connsiteX7" fmla="*/ 703181 w 3238500"/>
              <a:gd name="connsiteY7" fmla="*/ 4077870 h 5638341"/>
              <a:gd name="connsiteX8" fmla="*/ 703181 w 3238500"/>
              <a:gd name="connsiteY8" fmla="*/ 2914502 h 5638341"/>
              <a:gd name="connsiteX9" fmla="*/ 2535318 w 3238500"/>
              <a:gd name="connsiteY9" fmla="*/ 2914502 h 5638341"/>
              <a:gd name="connsiteX10" fmla="*/ 2535318 w 3238500"/>
              <a:gd name="connsiteY10" fmla="*/ 3317347 h 5638341"/>
              <a:gd name="connsiteX11" fmla="*/ 703181 w 3238500"/>
              <a:gd name="connsiteY11" fmla="*/ 3317347 h 5638341"/>
              <a:gd name="connsiteX12" fmla="*/ 703181 w 3238500"/>
              <a:gd name="connsiteY12" fmla="*/ 2153979 h 5638341"/>
              <a:gd name="connsiteX13" fmla="*/ 2535318 w 3238500"/>
              <a:gd name="connsiteY13" fmla="*/ 2153979 h 5638341"/>
              <a:gd name="connsiteX14" fmla="*/ 2535318 w 3238500"/>
              <a:gd name="connsiteY14" fmla="*/ 2556824 h 5638341"/>
              <a:gd name="connsiteX15" fmla="*/ 703181 w 3238500"/>
              <a:gd name="connsiteY15" fmla="*/ 2556824 h 5638341"/>
              <a:gd name="connsiteX16" fmla="*/ 703181 w 3238500"/>
              <a:gd name="connsiteY16" fmla="*/ 1393456 h 5638341"/>
              <a:gd name="connsiteX17" fmla="*/ 2535318 w 3238500"/>
              <a:gd name="connsiteY17" fmla="*/ 1393456 h 5638341"/>
              <a:gd name="connsiteX18" fmla="*/ 2535318 w 3238500"/>
              <a:gd name="connsiteY18" fmla="*/ 1796301 h 5638341"/>
              <a:gd name="connsiteX19" fmla="*/ 703181 w 3238500"/>
              <a:gd name="connsiteY19" fmla="*/ 1796301 h 5638341"/>
              <a:gd name="connsiteX20" fmla="*/ 545879 w 3238500"/>
              <a:gd name="connsiteY20" fmla="*/ 854765 h 5638341"/>
              <a:gd name="connsiteX21" fmla="*/ 355211 w 3238500"/>
              <a:gd name="connsiteY21" fmla="*/ 1045433 h 5638341"/>
              <a:gd name="connsiteX22" fmla="*/ 355211 w 3238500"/>
              <a:gd name="connsiteY22" fmla="*/ 5115447 h 5638341"/>
              <a:gd name="connsiteX23" fmla="*/ 545879 w 3238500"/>
              <a:gd name="connsiteY23" fmla="*/ 5306115 h 5638341"/>
              <a:gd name="connsiteX24" fmla="*/ 2692622 w 3238500"/>
              <a:gd name="connsiteY24" fmla="*/ 5306115 h 5638341"/>
              <a:gd name="connsiteX25" fmla="*/ 2883290 w 3238500"/>
              <a:gd name="connsiteY25" fmla="*/ 5115447 h 5638341"/>
              <a:gd name="connsiteX26" fmla="*/ 2883290 w 3238500"/>
              <a:gd name="connsiteY26" fmla="*/ 1045433 h 5638341"/>
              <a:gd name="connsiteX27" fmla="*/ 2692622 w 3238500"/>
              <a:gd name="connsiteY27" fmla="*/ 854765 h 5638341"/>
              <a:gd name="connsiteX28" fmla="*/ 1055257 w 3238500"/>
              <a:gd name="connsiteY28" fmla="*/ 0 h 5638341"/>
              <a:gd name="connsiteX29" fmla="*/ 2197532 w 3238500"/>
              <a:gd name="connsiteY29" fmla="*/ 0 h 5638341"/>
              <a:gd name="connsiteX30" fmla="*/ 2331244 w 3238500"/>
              <a:gd name="connsiteY30" fmla="*/ 133712 h 5638341"/>
              <a:gd name="connsiteX31" fmla="*/ 2331244 w 3238500"/>
              <a:gd name="connsiteY31" fmla="*/ 522540 h 5638341"/>
              <a:gd name="connsiteX32" fmla="*/ 2718105 w 3238500"/>
              <a:gd name="connsiteY32" fmla="*/ 522540 h 5638341"/>
              <a:gd name="connsiteX33" fmla="*/ 3238500 w 3238500"/>
              <a:gd name="connsiteY33" fmla="*/ 1042935 h 5638341"/>
              <a:gd name="connsiteX34" fmla="*/ 3238500 w 3238500"/>
              <a:gd name="connsiteY34" fmla="*/ 5117946 h 5638341"/>
              <a:gd name="connsiteX35" fmla="*/ 2718105 w 3238500"/>
              <a:gd name="connsiteY35" fmla="*/ 5638341 h 5638341"/>
              <a:gd name="connsiteX36" fmla="*/ 520395 w 3238500"/>
              <a:gd name="connsiteY36" fmla="*/ 5638341 h 5638341"/>
              <a:gd name="connsiteX37" fmla="*/ 0 w 3238500"/>
              <a:gd name="connsiteY37" fmla="*/ 5117946 h 5638341"/>
              <a:gd name="connsiteX38" fmla="*/ 0 w 3238500"/>
              <a:gd name="connsiteY38" fmla="*/ 1042935 h 5638341"/>
              <a:gd name="connsiteX39" fmla="*/ 520395 w 3238500"/>
              <a:gd name="connsiteY39" fmla="*/ 522540 h 5638341"/>
              <a:gd name="connsiteX40" fmla="*/ 921545 w 3238500"/>
              <a:gd name="connsiteY40" fmla="*/ 522540 h 5638341"/>
              <a:gd name="connsiteX41" fmla="*/ 921545 w 3238500"/>
              <a:gd name="connsiteY41" fmla="*/ 133712 h 5638341"/>
              <a:gd name="connsiteX42" fmla="*/ 1055257 w 3238500"/>
              <a:gd name="connsiteY42" fmla="*/ 0 h 5638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238500" h="5638341">
                <a:moveTo>
                  <a:pt x="703180" y="4435548"/>
                </a:moveTo>
                <a:lnTo>
                  <a:pt x="2535317" y="4435548"/>
                </a:lnTo>
                <a:lnTo>
                  <a:pt x="2535317" y="4838393"/>
                </a:lnTo>
                <a:lnTo>
                  <a:pt x="703180" y="4838393"/>
                </a:lnTo>
                <a:close/>
                <a:moveTo>
                  <a:pt x="703181" y="3675025"/>
                </a:moveTo>
                <a:lnTo>
                  <a:pt x="2535318" y="3675025"/>
                </a:lnTo>
                <a:lnTo>
                  <a:pt x="2535318" y="4077870"/>
                </a:lnTo>
                <a:lnTo>
                  <a:pt x="703181" y="4077870"/>
                </a:lnTo>
                <a:close/>
                <a:moveTo>
                  <a:pt x="703181" y="2914502"/>
                </a:moveTo>
                <a:lnTo>
                  <a:pt x="2535318" y="2914502"/>
                </a:lnTo>
                <a:lnTo>
                  <a:pt x="2535318" y="3317347"/>
                </a:lnTo>
                <a:lnTo>
                  <a:pt x="703181" y="3317347"/>
                </a:lnTo>
                <a:close/>
                <a:moveTo>
                  <a:pt x="703181" y="2153979"/>
                </a:moveTo>
                <a:lnTo>
                  <a:pt x="2535318" y="2153979"/>
                </a:lnTo>
                <a:lnTo>
                  <a:pt x="2535318" y="2556824"/>
                </a:lnTo>
                <a:lnTo>
                  <a:pt x="703181" y="2556824"/>
                </a:lnTo>
                <a:close/>
                <a:moveTo>
                  <a:pt x="703181" y="1393456"/>
                </a:moveTo>
                <a:lnTo>
                  <a:pt x="2535318" y="1393456"/>
                </a:lnTo>
                <a:lnTo>
                  <a:pt x="2535318" y="1796301"/>
                </a:lnTo>
                <a:lnTo>
                  <a:pt x="703181" y="1796301"/>
                </a:lnTo>
                <a:close/>
                <a:moveTo>
                  <a:pt x="545879" y="854765"/>
                </a:moveTo>
                <a:cubicBezTo>
                  <a:pt x="440576" y="854765"/>
                  <a:pt x="355211" y="940130"/>
                  <a:pt x="355211" y="1045433"/>
                </a:cubicBezTo>
                <a:lnTo>
                  <a:pt x="355211" y="5115447"/>
                </a:lnTo>
                <a:cubicBezTo>
                  <a:pt x="355211" y="5220750"/>
                  <a:pt x="440576" y="5306115"/>
                  <a:pt x="545879" y="5306115"/>
                </a:cubicBezTo>
                <a:lnTo>
                  <a:pt x="2692622" y="5306115"/>
                </a:lnTo>
                <a:cubicBezTo>
                  <a:pt x="2797925" y="5306115"/>
                  <a:pt x="2883290" y="5220750"/>
                  <a:pt x="2883290" y="5115447"/>
                </a:cubicBezTo>
                <a:lnTo>
                  <a:pt x="2883290" y="1045433"/>
                </a:lnTo>
                <a:cubicBezTo>
                  <a:pt x="2883290" y="940130"/>
                  <a:pt x="2797925" y="854765"/>
                  <a:pt x="2692622" y="854765"/>
                </a:cubicBezTo>
                <a:close/>
                <a:moveTo>
                  <a:pt x="1055257" y="0"/>
                </a:moveTo>
                <a:lnTo>
                  <a:pt x="2197532" y="0"/>
                </a:lnTo>
                <a:cubicBezTo>
                  <a:pt x="2271379" y="0"/>
                  <a:pt x="2331244" y="59865"/>
                  <a:pt x="2331244" y="133712"/>
                </a:cubicBezTo>
                <a:lnTo>
                  <a:pt x="2331244" y="522540"/>
                </a:lnTo>
                <a:lnTo>
                  <a:pt x="2718105" y="522540"/>
                </a:lnTo>
                <a:cubicBezTo>
                  <a:pt x="3005511" y="522540"/>
                  <a:pt x="3238500" y="755529"/>
                  <a:pt x="3238500" y="1042935"/>
                </a:cubicBezTo>
                <a:lnTo>
                  <a:pt x="3238500" y="5117946"/>
                </a:lnTo>
                <a:cubicBezTo>
                  <a:pt x="3238500" y="5405352"/>
                  <a:pt x="3005511" y="5638341"/>
                  <a:pt x="2718105" y="5638341"/>
                </a:cubicBezTo>
                <a:lnTo>
                  <a:pt x="520395" y="5638341"/>
                </a:lnTo>
                <a:cubicBezTo>
                  <a:pt x="232989" y="5638341"/>
                  <a:pt x="0" y="5405352"/>
                  <a:pt x="0" y="5117946"/>
                </a:cubicBezTo>
                <a:lnTo>
                  <a:pt x="0" y="1042935"/>
                </a:lnTo>
                <a:cubicBezTo>
                  <a:pt x="0" y="755529"/>
                  <a:pt x="232989" y="522540"/>
                  <a:pt x="520395" y="522540"/>
                </a:cubicBezTo>
                <a:lnTo>
                  <a:pt x="921545" y="522540"/>
                </a:lnTo>
                <a:lnTo>
                  <a:pt x="921545" y="133712"/>
                </a:lnTo>
                <a:cubicBezTo>
                  <a:pt x="921545" y="59865"/>
                  <a:pt x="981410" y="0"/>
                  <a:pt x="10552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050" name="锁链"/>
          <p:cNvSpPr/>
          <p:nvPr/>
        </p:nvSpPr>
        <p:spPr bwMode="auto">
          <a:xfrm>
            <a:off x="3492500" y="3495675"/>
            <a:ext cx="444500" cy="444500"/>
          </a:xfrm>
          <a:custGeom>
            <a:avLst/>
            <a:gdLst>
              <a:gd name="T0" fmla="*/ 1198544 w 12129383"/>
              <a:gd name="T1" fmla="*/ 554640 h 12131849"/>
              <a:gd name="T2" fmla="*/ 1210242 w 12129383"/>
              <a:gd name="T3" fmla="*/ 566340 h 12131849"/>
              <a:gd name="T4" fmla="*/ 1234193 w 12129383"/>
              <a:gd name="T5" fmla="*/ 589740 h 12131849"/>
              <a:gd name="T6" fmla="*/ 1234193 w 12129383"/>
              <a:gd name="T7" fmla="*/ 1058292 h 12131849"/>
              <a:gd name="T8" fmla="*/ 589176 w 12129383"/>
              <a:gd name="T9" fmla="*/ 1703455 h 12131849"/>
              <a:gd name="T10" fmla="*/ 120732 w 12129383"/>
              <a:gd name="T11" fmla="*/ 1703455 h 12131849"/>
              <a:gd name="T12" fmla="*/ 97337 w 12129383"/>
              <a:gd name="T13" fmla="*/ 1680056 h 12131849"/>
              <a:gd name="T14" fmla="*/ 97337 w 12129383"/>
              <a:gd name="T15" fmla="*/ 1210947 h 12131849"/>
              <a:gd name="T16" fmla="*/ 379741 w 12129383"/>
              <a:gd name="T17" fmla="*/ 928479 h 12131849"/>
              <a:gd name="T18" fmla="*/ 472761 w 12129383"/>
              <a:gd name="T19" fmla="*/ 1186990 h 12131849"/>
              <a:gd name="T20" fmla="*/ 272795 w 12129383"/>
              <a:gd name="T21" fmla="*/ 1387002 h 12131849"/>
              <a:gd name="T22" fmla="*/ 272795 w 12129383"/>
              <a:gd name="T23" fmla="*/ 1504001 h 12131849"/>
              <a:gd name="T24" fmla="*/ 296747 w 12129383"/>
              <a:gd name="T25" fmla="*/ 1527400 h 12131849"/>
              <a:gd name="T26" fmla="*/ 413718 w 12129383"/>
              <a:gd name="T27" fmla="*/ 1527400 h 12131849"/>
              <a:gd name="T28" fmla="*/ 655461 w 12129383"/>
              <a:gd name="T29" fmla="*/ 1285603 h 12131849"/>
              <a:gd name="T30" fmla="*/ 882163 w 12129383"/>
              <a:gd name="T31" fmla="*/ 1058292 h 12131849"/>
              <a:gd name="T32" fmla="*/ 987995 w 12129383"/>
              <a:gd name="T33" fmla="*/ 952993 h 12131849"/>
              <a:gd name="T34" fmla="*/ 1058178 w 12129383"/>
              <a:gd name="T35" fmla="*/ 882794 h 12131849"/>
              <a:gd name="T36" fmla="*/ 1058178 w 12129383"/>
              <a:gd name="T37" fmla="*/ 765238 h 12131849"/>
              <a:gd name="T38" fmla="*/ 1034784 w 12129383"/>
              <a:gd name="T39" fmla="*/ 741838 h 12131849"/>
              <a:gd name="T40" fmla="*/ 1021972 w 12129383"/>
              <a:gd name="T41" fmla="*/ 731253 h 12131849"/>
              <a:gd name="T42" fmla="*/ 1198544 w 12129383"/>
              <a:gd name="T43" fmla="*/ 554640 h 12131849"/>
              <a:gd name="T44" fmla="*/ 1445077 w 12129383"/>
              <a:gd name="T45" fmla="*/ 0 h 12131849"/>
              <a:gd name="T46" fmla="*/ 1679856 w 12129383"/>
              <a:gd name="T47" fmla="*/ 97342 h 12131849"/>
              <a:gd name="T48" fmla="*/ 1702694 w 12129383"/>
              <a:gd name="T49" fmla="*/ 120737 h 12131849"/>
              <a:gd name="T50" fmla="*/ 1702694 w 12129383"/>
              <a:gd name="T51" fmla="*/ 589759 h 12131849"/>
              <a:gd name="T52" fmla="*/ 1417505 w 12129383"/>
              <a:gd name="T53" fmla="*/ 874960 h 12131849"/>
              <a:gd name="T54" fmla="*/ 1338410 w 12129383"/>
              <a:gd name="T55" fmla="*/ 602571 h 12131849"/>
              <a:gd name="T56" fmla="*/ 1527236 w 12129383"/>
              <a:gd name="T57" fmla="*/ 413737 h 12131849"/>
              <a:gd name="T58" fmla="*/ 1527236 w 12129383"/>
              <a:gd name="T59" fmla="*/ 296759 h 12131849"/>
              <a:gd name="T60" fmla="*/ 1503841 w 12129383"/>
              <a:gd name="T61" fmla="*/ 273364 h 12131849"/>
              <a:gd name="T62" fmla="*/ 1386313 w 12129383"/>
              <a:gd name="T63" fmla="*/ 273364 h 12131849"/>
              <a:gd name="T64" fmla="*/ 1144571 w 12129383"/>
              <a:gd name="T65" fmla="*/ 515117 h 12131849"/>
              <a:gd name="T66" fmla="*/ 917868 w 12129383"/>
              <a:gd name="T67" fmla="*/ 741829 h 12131849"/>
              <a:gd name="T68" fmla="*/ 765247 w 12129383"/>
              <a:gd name="T69" fmla="*/ 894456 h 12131849"/>
              <a:gd name="T70" fmla="*/ 741853 w 12129383"/>
              <a:gd name="T71" fmla="*/ 917852 h 12131849"/>
              <a:gd name="T72" fmla="*/ 741853 w 12129383"/>
              <a:gd name="T73" fmla="*/ 1034829 h 12131849"/>
              <a:gd name="T74" fmla="*/ 765247 w 12129383"/>
              <a:gd name="T75" fmla="*/ 1058224 h 12131849"/>
              <a:gd name="T76" fmla="*/ 778059 w 12129383"/>
              <a:gd name="T77" fmla="*/ 1068808 h 12131849"/>
              <a:gd name="T78" fmla="*/ 601487 w 12129383"/>
              <a:gd name="T79" fmla="*/ 1245387 h 12131849"/>
              <a:gd name="T80" fmla="*/ 589233 w 12129383"/>
              <a:gd name="T81" fmla="*/ 1234247 h 12131849"/>
              <a:gd name="T82" fmla="*/ 565838 w 12129383"/>
              <a:gd name="T83" fmla="*/ 1210851 h 12131849"/>
              <a:gd name="T84" fmla="*/ 565838 w 12129383"/>
              <a:gd name="T85" fmla="*/ 741829 h 12131849"/>
              <a:gd name="T86" fmla="*/ 1210298 w 12129383"/>
              <a:gd name="T87" fmla="*/ 97342 h 12131849"/>
              <a:gd name="T88" fmla="*/ 1445077 w 12129383"/>
              <a:gd name="T89" fmla="*/ 0 h 12131849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2129383" h="12131849">
                <a:moveTo>
                  <a:pt x="8076308" y="3737406"/>
                </a:moveTo>
                <a:cubicBezTo>
                  <a:pt x="8102581" y="3763686"/>
                  <a:pt x="8132608" y="3786211"/>
                  <a:pt x="8155128" y="3816245"/>
                </a:cubicBezTo>
                <a:cubicBezTo>
                  <a:pt x="8155128" y="3816245"/>
                  <a:pt x="8155128" y="3816245"/>
                  <a:pt x="8316523" y="3973922"/>
                </a:cubicBezTo>
                <a:cubicBezTo>
                  <a:pt x="9187304" y="4844902"/>
                  <a:pt x="9187304" y="6260244"/>
                  <a:pt x="8316523" y="7131224"/>
                </a:cubicBezTo>
                <a:cubicBezTo>
                  <a:pt x="8316523" y="7131224"/>
                  <a:pt x="8316523" y="7131224"/>
                  <a:pt x="3970124" y="11478614"/>
                </a:cubicBezTo>
                <a:cubicBezTo>
                  <a:pt x="3099343" y="12349594"/>
                  <a:pt x="1684323" y="12349594"/>
                  <a:pt x="813542" y="11478614"/>
                </a:cubicBezTo>
                <a:cubicBezTo>
                  <a:pt x="813542" y="11478614"/>
                  <a:pt x="813542" y="11478614"/>
                  <a:pt x="655901" y="11320937"/>
                </a:cubicBezTo>
                <a:cubicBezTo>
                  <a:pt x="-218634" y="10446203"/>
                  <a:pt x="-218634" y="9030860"/>
                  <a:pt x="655901" y="8159881"/>
                </a:cubicBezTo>
                <a:cubicBezTo>
                  <a:pt x="655901" y="8159881"/>
                  <a:pt x="655901" y="8159881"/>
                  <a:pt x="2558858" y="6256490"/>
                </a:cubicBezTo>
                <a:cubicBezTo>
                  <a:pt x="2521324" y="6868428"/>
                  <a:pt x="2731513" y="7502892"/>
                  <a:pt x="3185670" y="7998450"/>
                </a:cubicBezTo>
                <a:cubicBezTo>
                  <a:pt x="3185670" y="7998450"/>
                  <a:pt x="3185670" y="7998450"/>
                  <a:pt x="1838211" y="9346216"/>
                </a:cubicBezTo>
                <a:cubicBezTo>
                  <a:pt x="1620516" y="9563960"/>
                  <a:pt x="1620516" y="9916858"/>
                  <a:pt x="1838211" y="10134602"/>
                </a:cubicBezTo>
                <a:cubicBezTo>
                  <a:pt x="1838211" y="10134602"/>
                  <a:pt x="1838211" y="10134602"/>
                  <a:pt x="1999606" y="10292280"/>
                </a:cubicBezTo>
                <a:cubicBezTo>
                  <a:pt x="2213548" y="10510024"/>
                  <a:pt x="2570118" y="10510024"/>
                  <a:pt x="2787813" y="10292280"/>
                </a:cubicBezTo>
                <a:cubicBezTo>
                  <a:pt x="2787813" y="10292280"/>
                  <a:pt x="2787813" y="10292280"/>
                  <a:pt x="4416775" y="8662947"/>
                </a:cubicBezTo>
                <a:cubicBezTo>
                  <a:pt x="4416775" y="8662947"/>
                  <a:pt x="4416775" y="8662947"/>
                  <a:pt x="5944395" y="7131224"/>
                </a:cubicBezTo>
                <a:cubicBezTo>
                  <a:pt x="5944395" y="7131224"/>
                  <a:pt x="5944395" y="7131224"/>
                  <a:pt x="6657535" y="6421676"/>
                </a:cubicBezTo>
                <a:cubicBezTo>
                  <a:pt x="6657535" y="6421676"/>
                  <a:pt x="6657535" y="6421676"/>
                  <a:pt x="7130459" y="5948644"/>
                </a:cubicBezTo>
                <a:cubicBezTo>
                  <a:pt x="7348154" y="5730899"/>
                  <a:pt x="7348154" y="5374248"/>
                  <a:pt x="7130459" y="5156503"/>
                </a:cubicBezTo>
                <a:cubicBezTo>
                  <a:pt x="7130459" y="5156503"/>
                  <a:pt x="7130459" y="5156503"/>
                  <a:pt x="6972818" y="4998825"/>
                </a:cubicBezTo>
                <a:cubicBezTo>
                  <a:pt x="6946544" y="4972546"/>
                  <a:pt x="6916517" y="4950020"/>
                  <a:pt x="6886490" y="4927495"/>
                </a:cubicBezTo>
                <a:cubicBezTo>
                  <a:pt x="6886490" y="4927495"/>
                  <a:pt x="6886490" y="4927495"/>
                  <a:pt x="8076308" y="3737406"/>
                </a:cubicBezTo>
                <a:close/>
                <a:moveTo>
                  <a:pt x="9737550" y="0"/>
                </a:moveTo>
                <a:cubicBezTo>
                  <a:pt x="10309939" y="0"/>
                  <a:pt x="10882327" y="218643"/>
                  <a:pt x="11319594" y="655929"/>
                </a:cubicBezTo>
                <a:cubicBezTo>
                  <a:pt x="11319594" y="655929"/>
                  <a:pt x="11319594" y="655929"/>
                  <a:pt x="11473482" y="813577"/>
                </a:cubicBezTo>
                <a:cubicBezTo>
                  <a:pt x="12348017" y="1684397"/>
                  <a:pt x="12348017" y="3099478"/>
                  <a:pt x="11473482" y="3974050"/>
                </a:cubicBezTo>
                <a:cubicBezTo>
                  <a:pt x="11473482" y="3974050"/>
                  <a:pt x="11473482" y="3974050"/>
                  <a:pt x="9551759" y="5895858"/>
                </a:cubicBezTo>
                <a:cubicBezTo>
                  <a:pt x="9641840" y="5265265"/>
                  <a:pt x="9461678" y="4593383"/>
                  <a:pt x="9018781" y="4060382"/>
                </a:cubicBezTo>
                <a:cubicBezTo>
                  <a:pt x="9018781" y="4060382"/>
                  <a:pt x="9018781" y="4060382"/>
                  <a:pt x="10291172" y="2787935"/>
                </a:cubicBezTo>
                <a:cubicBezTo>
                  <a:pt x="10508867" y="2570230"/>
                  <a:pt x="10508867" y="2217398"/>
                  <a:pt x="10291172" y="1999693"/>
                </a:cubicBezTo>
                <a:cubicBezTo>
                  <a:pt x="10291172" y="1999693"/>
                  <a:pt x="10291172" y="1999693"/>
                  <a:pt x="10133530" y="1842045"/>
                </a:cubicBezTo>
                <a:cubicBezTo>
                  <a:pt x="9915835" y="1624340"/>
                  <a:pt x="9559265" y="1624340"/>
                  <a:pt x="9341570" y="1842045"/>
                </a:cubicBezTo>
                <a:cubicBezTo>
                  <a:pt x="9341570" y="1842045"/>
                  <a:pt x="9341570" y="1842045"/>
                  <a:pt x="7712609" y="3471077"/>
                </a:cubicBezTo>
                <a:cubicBezTo>
                  <a:pt x="7712609" y="3471077"/>
                  <a:pt x="7712609" y="3471077"/>
                  <a:pt x="6184988" y="4998764"/>
                </a:cubicBezTo>
                <a:cubicBezTo>
                  <a:pt x="6184988" y="4998764"/>
                  <a:pt x="6184988" y="4998764"/>
                  <a:pt x="5156566" y="6027232"/>
                </a:cubicBezTo>
                <a:cubicBezTo>
                  <a:pt x="5156566" y="6027232"/>
                  <a:pt x="5156566" y="6027232"/>
                  <a:pt x="4998924" y="6184880"/>
                </a:cubicBezTo>
                <a:cubicBezTo>
                  <a:pt x="4781229" y="6402585"/>
                  <a:pt x="4781229" y="6755417"/>
                  <a:pt x="4998924" y="6973122"/>
                </a:cubicBezTo>
                <a:cubicBezTo>
                  <a:pt x="4998924" y="6973122"/>
                  <a:pt x="4998924" y="6973122"/>
                  <a:pt x="5156566" y="7130770"/>
                </a:cubicBezTo>
                <a:cubicBezTo>
                  <a:pt x="5182839" y="7160798"/>
                  <a:pt x="5212866" y="7183319"/>
                  <a:pt x="5242893" y="7202087"/>
                </a:cubicBezTo>
                <a:cubicBezTo>
                  <a:pt x="5242893" y="7202087"/>
                  <a:pt x="5242893" y="7202087"/>
                  <a:pt x="4053076" y="8391956"/>
                </a:cubicBezTo>
                <a:cubicBezTo>
                  <a:pt x="4026802" y="8369435"/>
                  <a:pt x="3996775" y="8343160"/>
                  <a:pt x="3970502" y="8316885"/>
                </a:cubicBezTo>
                <a:cubicBezTo>
                  <a:pt x="3970502" y="8316885"/>
                  <a:pt x="3970502" y="8316885"/>
                  <a:pt x="3812861" y="8159237"/>
                </a:cubicBezTo>
                <a:cubicBezTo>
                  <a:pt x="2942079" y="7284665"/>
                  <a:pt x="2942079" y="5873337"/>
                  <a:pt x="3812861" y="4998764"/>
                </a:cubicBezTo>
                <a:cubicBezTo>
                  <a:pt x="3812861" y="4998764"/>
                  <a:pt x="3812861" y="4998764"/>
                  <a:pt x="8155506" y="655929"/>
                </a:cubicBezTo>
                <a:cubicBezTo>
                  <a:pt x="8592773" y="218643"/>
                  <a:pt x="9165162" y="0"/>
                  <a:pt x="973755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1" name="扳手"/>
          <p:cNvSpPr/>
          <p:nvPr/>
        </p:nvSpPr>
        <p:spPr bwMode="auto">
          <a:xfrm>
            <a:off x="606425" y="2640330"/>
            <a:ext cx="460375" cy="460375"/>
          </a:xfrm>
          <a:custGeom>
            <a:avLst/>
            <a:gdLst>
              <a:gd name="T0" fmla="*/ 1166395 w 3845"/>
              <a:gd name="T1" fmla="*/ 911373 h 3810"/>
              <a:gd name="T2" fmla="*/ 1340582 w 3845"/>
              <a:gd name="T3" fmla="*/ 945561 h 3810"/>
              <a:gd name="T4" fmla="*/ 1800397 w 3845"/>
              <a:gd name="T5" fmla="*/ 485660 h 3810"/>
              <a:gd name="T6" fmla="*/ 1793842 w 3845"/>
              <a:gd name="T7" fmla="*/ 407917 h 3810"/>
              <a:gd name="T8" fmla="*/ 1467476 w 3845"/>
              <a:gd name="T9" fmla="*/ 757292 h 3810"/>
              <a:gd name="T10" fmla="*/ 1159371 w 3845"/>
              <a:gd name="T11" fmla="*/ 701561 h 3810"/>
              <a:gd name="T12" fmla="*/ 1053548 w 3845"/>
              <a:gd name="T13" fmla="*/ 406512 h 3810"/>
              <a:gd name="T14" fmla="*/ 1405199 w 3845"/>
              <a:gd name="T15" fmla="*/ 30442 h 3810"/>
              <a:gd name="T16" fmla="*/ 1340582 w 3845"/>
              <a:gd name="T17" fmla="*/ 25290 h 3810"/>
              <a:gd name="T18" fmla="*/ 880766 w 3845"/>
              <a:gd name="T19" fmla="*/ 485660 h 3810"/>
              <a:gd name="T20" fmla="*/ 919162 w 3845"/>
              <a:gd name="T21" fmla="*/ 669246 h 3810"/>
              <a:gd name="T22" fmla="*/ 480418 w 3845"/>
              <a:gd name="T23" fmla="*/ 1205485 h 3810"/>
              <a:gd name="T24" fmla="*/ 398475 w 3845"/>
              <a:gd name="T25" fmla="*/ 1193309 h 3810"/>
              <a:gd name="T26" fmla="*/ 114720 w 3845"/>
              <a:gd name="T27" fmla="*/ 1477586 h 3810"/>
              <a:gd name="T28" fmla="*/ 398475 w 3845"/>
              <a:gd name="T29" fmla="*/ 1761395 h 3810"/>
              <a:gd name="T30" fmla="*/ 682699 w 3845"/>
              <a:gd name="T31" fmla="*/ 1477586 h 3810"/>
              <a:gd name="T32" fmla="*/ 661628 w 3845"/>
              <a:gd name="T33" fmla="*/ 1370338 h 3810"/>
              <a:gd name="T34" fmla="*/ 1166395 w 3845"/>
              <a:gd name="T35" fmla="*/ 911373 h 3810"/>
              <a:gd name="T36" fmla="*/ 398475 w 3845"/>
              <a:gd name="T37" fmla="*/ 1628389 h 3810"/>
              <a:gd name="T38" fmla="*/ 247701 w 3845"/>
              <a:gd name="T39" fmla="*/ 1477586 h 3810"/>
              <a:gd name="T40" fmla="*/ 398475 w 3845"/>
              <a:gd name="T41" fmla="*/ 1326315 h 3810"/>
              <a:gd name="T42" fmla="*/ 549718 w 3845"/>
              <a:gd name="T43" fmla="*/ 1477586 h 3810"/>
              <a:gd name="T44" fmla="*/ 398475 w 3845"/>
              <a:gd name="T45" fmla="*/ 1628389 h 3810"/>
              <a:gd name="T46" fmla="*/ 426102 w 3845"/>
              <a:gd name="T47" fmla="*/ 554973 h 3810"/>
              <a:gd name="T48" fmla="*/ 694874 w 3845"/>
              <a:gd name="T49" fmla="*/ 830820 h 3810"/>
              <a:gd name="T50" fmla="*/ 824109 w 3845"/>
              <a:gd name="T51" fmla="*/ 701561 h 3810"/>
              <a:gd name="T52" fmla="*/ 554869 w 3845"/>
              <a:gd name="T53" fmla="*/ 425713 h 3810"/>
              <a:gd name="T54" fmla="*/ 619486 w 3845"/>
              <a:gd name="T55" fmla="*/ 361084 h 3810"/>
              <a:gd name="T56" fmla="*/ 258471 w 3845"/>
              <a:gd name="T57" fmla="*/ 0 h 3810"/>
              <a:gd name="T58" fmla="*/ 0 w 3845"/>
              <a:gd name="T59" fmla="*/ 258051 h 3810"/>
              <a:gd name="T60" fmla="*/ 361484 w 3845"/>
              <a:gd name="T61" fmla="*/ 619134 h 3810"/>
              <a:gd name="T62" fmla="*/ 426102 w 3845"/>
              <a:gd name="T63" fmla="*/ 554973 h 3810"/>
              <a:gd name="T64" fmla="*/ 889663 w 3845"/>
              <a:gd name="T65" fmla="*/ 1296342 h 3810"/>
              <a:gd name="T66" fmla="*/ 890131 w 3845"/>
              <a:gd name="T67" fmla="*/ 1296342 h 3810"/>
              <a:gd name="T68" fmla="*/ 889663 w 3845"/>
              <a:gd name="T69" fmla="*/ 1296342 h 3810"/>
              <a:gd name="T70" fmla="*/ 1263321 w 3845"/>
              <a:gd name="T71" fmla="*/ 971788 h 3810"/>
              <a:gd name="T72" fmla="*/ 890131 w 3845"/>
              <a:gd name="T73" fmla="*/ 1296342 h 3810"/>
              <a:gd name="T74" fmla="*/ 1297035 w 3845"/>
              <a:gd name="T75" fmla="*/ 1713157 h 3810"/>
              <a:gd name="T76" fmla="*/ 1555037 w 3845"/>
              <a:gd name="T77" fmla="*/ 1713157 h 3810"/>
              <a:gd name="T78" fmla="*/ 1658519 w 3845"/>
              <a:gd name="T79" fmla="*/ 1610124 h 3810"/>
              <a:gd name="T80" fmla="*/ 1658519 w 3845"/>
              <a:gd name="T81" fmla="*/ 1352073 h 3810"/>
              <a:gd name="T82" fmla="*/ 1263321 w 3845"/>
              <a:gd name="T83" fmla="*/ 971788 h 3810"/>
              <a:gd name="T84" fmla="*/ 1441254 w 3845"/>
              <a:gd name="T85" fmla="*/ 1641970 h 3810"/>
              <a:gd name="T86" fmla="*/ 1376636 w 3845"/>
              <a:gd name="T87" fmla="*/ 1641970 h 3810"/>
              <a:gd name="T88" fmla="*/ 1044652 w 3845"/>
              <a:gd name="T89" fmla="*/ 1310392 h 3810"/>
              <a:gd name="T90" fmla="*/ 1044652 w 3845"/>
              <a:gd name="T91" fmla="*/ 1245293 h 3810"/>
              <a:gd name="T92" fmla="*/ 1109738 w 3845"/>
              <a:gd name="T93" fmla="*/ 1245293 h 3810"/>
              <a:gd name="T94" fmla="*/ 1441254 w 3845"/>
              <a:gd name="T95" fmla="*/ 1577340 h 3810"/>
              <a:gd name="T96" fmla="*/ 1441254 w 3845"/>
              <a:gd name="T97" fmla="*/ 1641970 h 3810"/>
              <a:gd name="T98" fmla="*/ 1587346 w 3845"/>
              <a:gd name="T99" fmla="*/ 1495851 h 3810"/>
              <a:gd name="T100" fmla="*/ 1522260 w 3845"/>
              <a:gd name="T101" fmla="*/ 1495851 h 3810"/>
              <a:gd name="T102" fmla="*/ 1190744 w 3845"/>
              <a:gd name="T103" fmla="*/ 1164272 h 3810"/>
              <a:gd name="T104" fmla="*/ 1190744 w 3845"/>
              <a:gd name="T105" fmla="*/ 1099642 h 3810"/>
              <a:gd name="T106" fmla="*/ 1255830 w 3845"/>
              <a:gd name="T107" fmla="*/ 1099642 h 3810"/>
              <a:gd name="T108" fmla="*/ 1587346 w 3845"/>
              <a:gd name="T109" fmla="*/ 1431221 h 3810"/>
              <a:gd name="T110" fmla="*/ 1587346 w 3845"/>
              <a:gd name="T111" fmla="*/ 1495851 h 381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3845" h="3810">
                <a:moveTo>
                  <a:pt x="2491" y="1946"/>
                </a:moveTo>
                <a:cubicBezTo>
                  <a:pt x="2606" y="1993"/>
                  <a:pt x="2731" y="2019"/>
                  <a:pt x="2863" y="2019"/>
                </a:cubicBezTo>
                <a:cubicBezTo>
                  <a:pt x="3405" y="2019"/>
                  <a:pt x="3845" y="1579"/>
                  <a:pt x="3845" y="1037"/>
                </a:cubicBezTo>
                <a:cubicBezTo>
                  <a:pt x="3845" y="980"/>
                  <a:pt x="3840" y="925"/>
                  <a:pt x="3831" y="871"/>
                </a:cubicBezTo>
                <a:cubicBezTo>
                  <a:pt x="3134" y="1617"/>
                  <a:pt x="3134" y="1617"/>
                  <a:pt x="3134" y="1617"/>
                </a:cubicBezTo>
                <a:cubicBezTo>
                  <a:pt x="2476" y="1498"/>
                  <a:pt x="2476" y="1498"/>
                  <a:pt x="2476" y="1498"/>
                </a:cubicBezTo>
                <a:cubicBezTo>
                  <a:pt x="2250" y="868"/>
                  <a:pt x="2250" y="868"/>
                  <a:pt x="2250" y="868"/>
                </a:cubicBezTo>
                <a:cubicBezTo>
                  <a:pt x="3001" y="65"/>
                  <a:pt x="3001" y="65"/>
                  <a:pt x="3001" y="65"/>
                </a:cubicBezTo>
                <a:cubicBezTo>
                  <a:pt x="2956" y="59"/>
                  <a:pt x="2910" y="54"/>
                  <a:pt x="2863" y="54"/>
                </a:cubicBezTo>
                <a:cubicBezTo>
                  <a:pt x="2320" y="54"/>
                  <a:pt x="1881" y="494"/>
                  <a:pt x="1881" y="1037"/>
                </a:cubicBezTo>
                <a:cubicBezTo>
                  <a:pt x="1881" y="1176"/>
                  <a:pt x="1910" y="1309"/>
                  <a:pt x="1963" y="1429"/>
                </a:cubicBezTo>
                <a:cubicBezTo>
                  <a:pt x="1659" y="1963"/>
                  <a:pt x="1205" y="2409"/>
                  <a:pt x="1026" y="2574"/>
                </a:cubicBezTo>
                <a:cubicBezTo>
                  <a:pt x="971" y="2557"/>
                  <a:pt x="912" y="2548"/>
                  <a:pt x="851" y="2548"/>
                </a:cubicBezTo>
                <a:cubicBezTo>
                  <a:pt x="516" y="2548"/>
                  <a:pt x="245" y="2820"/>
                  <a:pt x="245" y="3155"/>
                </a:cubicBezTo>
                <a:cubicBezTo>
                  <a:pt x="245" y="3490"/>
                  <a:pt x="516" y="3761"/>
                  <a:pt x="851" y="3761"/>
                </a:cubicBezTo>
                <a:cubicBezTo>
                  <a:pt x="1186" y="3761"/>
                  <a:pt x="1458" y="3490"/>
                  <a:pt x="1458" y="3155"/>
                </a:cubicBezTo>
                <a:cubicBezTo>
                  <a:pt x="1458" y="3074"/>
                  <a:pt x="1442" y="2997"/>
                  <a:pt x="1413" y="2926"/>
                </a:cubicBezTo>
                <a:cubicBezTo>
                  <a:pt x="1548" y="2747"/>
                  <a:pt x="1914" y="2308"/>
                  <a:pt x="2491" y="1946"/>
                </a:cubicBezTo>
                <a:close/>
                <a:moveTo>
                  <a:pt x="851" y="3477"/>
                </a:moveTo>
                <a:cubicBezTo>
                  <a:pt x="673" y="3477"/>
                  <a:pt x="529" y="3333"/>
                  <a:pt x="529" y="3155"/>
                </a:cubicBezTo>
                <a:cubicBezTo>
                  <a:pt x="529" y="2976"/>
                  <a:pt x="673" y="2832"/>
                  <a:pt x="851" y="2832"/>
                </a:cubicBezTo>
                <a:cubicBezTo>
                  <a:pt x="1029" y="2832"/>
                  <a:pt x="1174" y="2976"/>
                  <a:pt x="1174" y="3155"/>
                </a:cubicBezTo>
                <a:cubicBezTo>
                  <a:pt x="1174" y="3333"/>
                  <a:pt x="1029" y="3477"/>
                  <a:pt x="851" y="3477"/>
                </a:cubicBezTo>
                <a:close/>
                <a:moveTo>
                  <a:pt x="910" y="1185"/>
                </a:moveTo>
                <a:cubicBezTo>
                  <a:pt x="1484" y="1774"/>
                  <a:pt x="1484" y="1774"/>
                  <a:pt x="1484" y="1774"/>
                </a:cubicBezTo>
                <a:cubicBezTo>
                  <a:pt x="1760" y="1498"/>
                  <a:pt x="1760" y="1498"/>
                  <a:pt x="1760" y="1498"/>
                </a:cubicBezTo>
                <a:cubicBezTo>
                  <a:pt x="1185" y="909"/>
                  <a:pt x="1185" y="909"/>
                  <a:pt x="1185" y="909"/>
                </a:cubicBezTo>
                <a:cubicBezTo>
                  <a:pt x="1323" y="771"/>
                  <a:pt x="1323" y="771"/>
                  <a:pt x="1323" y="771"/>
                </a:cubicBezTo>
                <a:cubicBezTo>
                  <a:pt x="552" y="0"/>
                  <a:pt x="552" y="0"/>
                  <a:pt x="552" y="0"/>
                </a:cubicBezTo>
                <a:cubicBezTo>
                  <a:pt x="0" y="551"/>
                  <a:pt x="0" y="551"/>
                  <a:pt x="0" y="551"/>
                </a:cubicBezTo>
                <a:cubicBezTo>
                  <a:pt x="772" y="1322"/>
                  <a:pt x="772" y="1322"/>
                  <a:pt x="772" y="1322"/>
                </a:cubicBezTo>
                <a:lnTo>
                  <a:pt x="910" y="1185"/>
                </a:lnTo>
                <a:close/>
                <a:moveTo>
                  <a:pt x="1900" y="2768"/>
                </a:moveTo>
                <a:cubicBezTo>
                  <a:pt x="1900" y="2768"/>
                  <a:pt x="1901" y="2768"/>
                  <a:pt x="1901" y="2768"/>
                </a:cubicBezTo>
                <a:cubicBezTo>
                  <a:pt x="1900" y="2767"/>
                  <a:pt x="1900" y="2768"/>
                  <a:pt x="1900" y="2768"/>
                </a:cubicBezTo>
                <a:close/>
                <a:moveTo>
                  <a:pt x="2698" y="2075"/>
                </a:moveTo>
                <a:cubicBezTo>
                  <a:pt x="2698" y="2075"/>
                  <a:pt x="2225" y="2203"/>
                  <a:pt x="1901" y="2768"/>
                </a:cubicBezTo>
                <a:cubicBezTo>
                  <a:pt x="1926" y="2776"/>
                  <a:pt x="2770" y="3658"/>
                  <a:pt x="2770" y="3658"/>
                </a:cubicBezTo>
                <a:cubicBezTo>
                  <a:pt x="2923" y="3810"/>
                  <a:pt x="3169" y="3810"/>
                  <a:pt x="3321" y="3658"/>
                </a:cubicBezTo>
                <a:cubicBezTo>
                  <a:pt x="3542" y="3438"/>
                  <a:pt x="3542" y="3438"/>
                  <a:pt x="3542" y="3438"/>
                </a:cubicBezTo>
                <a:cubicBezTo>
                  <a:pt x="3694" y="3285"/>
                  <a:pt x="3694" y="3039"/>
                  <a:pt x="3542" y="2887"/>
                </a:cubicBezTo>
                <a:lnTo>
                  <a:pt x="2698" y="2075"/>
                </a:lnTo>
                <a:close/>
                <a:moveTo>
                  <a:pt x="3078" y="3506"/>
                </a:moveTo>
                <a:cubicBezTo>
                  <a:pt x="3040" y="3544"/>
                  <a:pt x="2978" y="3544"/>
                  <a:pt x="2940" y="3506"/>
                </a:cubicBezTo>
                <a:cubicBezTo>
                  <a:pt x="2231" y="2798"/>
                  <a:pt x="2231" y="2798"/>
                  <a:pt x="2231" y="2798"/>
                </a:cubicBezTo>
                <a:cubicBezTo>
                  <a:pt x="2193" y="2760"/>
                  <a:pt x="2193" y="2698"/>
                  <a:pt x="2231" y="2659"/>
                </a:cubicBezTo>
                <a:cubicBezTo>
                  <a:pt x="2270" y="2621"/>
                  <a:pt x="2332" y="2621"/>
                  <a:pt x="2370" y="2659"/>
                </a:cubicBezTo>
                <a:cubicBezTo>
                  <a:pt x="3078" y="3368"/>
                  <a:pt x="3078" y="3368"/>
                  <a:pt x="3078" y="3368"/>
                </a:cubicBezTo>
                <a:cubicBezTo>
                  <a:pt x="3116" y="3406"/>
                  <a:pt x="3116" y="3468"/>
                  <a:pt x="3078" y="3506"/>
                </a:cubicBezTo>
                <a:close/>
                <a:moveTo>
                  <a:pt x="3390" y="3194"/>
                </a:moveTo>
                <a:cubicBezTo>
                  <a:pt x="3352" y="3233"/>
                  <a:pt x="3290" y="3233"/>
                  <a:pt x="3251" y="3194"/>
                </a:cubicBezTo>
                <a:cubicBezTo>
                  <a:pt x="2543" y="2486"/>
                  <a:pt x="2543" y="2486"/>
                  <a:pt x="2543" y="2486"/>
                </a:cubicBezTo>
                <a:cubicBezTo>
                  <a:pt x="2505" y="2448"/>
                  <a:pt x="2505" y="2386"/>
                  <a:pt x="2543" y="2348"/>
                </a:cubicBezTo>
                <a:cubicBezTo>
                  <a:pt x="2581" y="2309"/>
                  <a:pt x="2643" y="2309"/>
                  <a:pt x="2682" y="2348"/>
                </a:cubicBezTo>
                <a:cubicBezTo>
                  <a:pt x="3390" y="3056"/>
                  <a:pt x="3390" y="3056"/>
                  <a:pt x="3390" y="3056"/>
                </a:cubicBezTo>
                <a:cubicBezTo>
                  <a:pt x="3428" y="3094"/>
                  <a:pt x="3428" y="3156"/>
                  <a:pt x="3390" y="31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-12065" y="177800"/>
            <a:ext cx="4264025" cy="558800"/>
          </a:xfrm>
          <a:prstGeom prst="rect">
            <a:avLst/>
          </a:prstGeom>
          <a:solidFill>
            <a:srgbClr val="CCF2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 rot="0">
            <a:off x="211455" y="177800"/>
            <a:ext cx="3956050" cy="588415"/>
            <a:chOff x="681" y="3617"/>
            <a:chExt cx="7384" cy="922"/>
          </a:xfrm>
        </p:grpSpPr>
        <p:sp>
          <p:nvSpPr>
            <p:cNvPr id="38" name="TextBox 25"/>
            <p:cNvSpPr txBox="1"/>
            <p:nvPr/>
          </p:nvSpPr>
          <p:spPr>
            <a:xfrm flipH="1">
              <a:off x="681" y="3617"/>
              <a:ext cx="6541" cy="55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p>
              <a:pPr lvl="0" algn="l" fontAlgn="base"/>
              <a:r>
                <a:rPr lang="zh-CN" altLang="zh-CN" sz="160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cs"/>
                  <a:sym typeface="微软雅黑" panose="020B0503020204020204" charset="-122"/>
                </a:rPr>
                <a:t>请在此处输入所需标题</a:t>
              </a:r>
              <a:endParaRPr lang="zh-CN" altLang="zh-CN" sz="1600" strike="noStrike" noProof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endParaRPr>
            </a:p>
          </p:txBody>
        </p:sp>
        <p:sp>
          <p:nvSpPr>
            <p:cNvPr id="2" name="TextBox 25"/>
            <p:cNvSpPr txBox="1"/>
            <p:nvPr/>
          </p:nvSpPr>
          <p:spPr>
            <a:xfrm flipH="1">
              <a:off x="681" y="3987"/>
              <a:ext cx="7384" cy="55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p>
              <a:pPr lvl="0" algn="l" fontAlgn="base"/>
              <a:r>
                <a:rPr lang="zh-CN" altLang="zh-CN" sz="160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cs"/>
                  <a:sym typeface="微软雅黑" panose="020B0503020204020204" charset="-122"/>
                </a:rPr>
                <a:t>Please enter the required title here</a:t>
              </a:r>
              <a:endParaRPr lang="zh-CN" altLang="zh-CN" sz="1600" strike="noStrike" noProof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endParaRPr>
            </a:p>
          </p:txBody>
        </p:sp>
      </p:grpSp>
      <p:sp>
        <p:nvSpPr>
          <p:cNvPr id="35" name="圆角矩形 34"/>
          <p:cNvSpPr/>
          <p:nvPr/>
        </p:nvSpPr>
        <p:spPr>
          <a:xfrm>
            <a:off x="648335" y="1351915"/>
            <a:ext cx="3324225" cy="5099685"/>
          </a:xfrm>
          <a:prstGeom prst="roundRect">
            <a:avLst>
              <a:gd name="adj" fmla="val 11768"/>
            </a:avLst>
          </a:prstGeom>
          <a:pattFill prst="wdUpDiag">
            <a:fgClr>
              <a:srgbClr val="CCF2DA"/>
            </a:fgClr>
            <a:bgClr>
              <a:schemeClr val="bg1"/>
            </a:bgClr>
          </a:patt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6" name="圆角矩形 35"/>
          <p:cNvSpPr/>
          <p:nvPr/>
        </p:nvSpPr>
        <p:spPr>
          <a:xfrm>
            <a:off x="4220845" y="1351915"/>
            <a:ext cx="3324225" cy="5099685"/>
          </a:xfrm>
          <a:prstGeom prst="roundRect">
            <a:avLst>
              <a:gd name="adj" fmla="val 11768"/>
            </a:avLst>
          </a:prstGeom>
          <a:pattFill prst="wdUpDiag">
            <a:fgClr>
              <a:srgbClr val="CCF2DA"/>
            </a:fgClr>
            <a:bgClr>
              <a:schemeClr val="bg1"/>
            </a:bgClr>
          </a:patt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7" name="圆角矩形 36"/>
          <p:cNvSpPr/>
          <p:nvPr/>
        </p:nvSpPr>
        <p:spPr>
          <a:xfrm>
            <a:off x="7793355" y="1351915"/>
            <a:ext cx="3323590" cy="5099685"/>
          </a:xfrm>
          <a:prstGeom prst="roundRect">
            <a:avLst>
              <a:gd name="adj" fmla="val 11768"/>
            </a:avLst>
          </a:prstGeom>
          <a:pattFill prst="wdUpDiag">
            <a:fgClr>
              <a:srgbClr val="CCF2DA"/>
            </a:fgClr>
            <a:bgClr>
              <a:schemeClr val="bg1"/>
            </a:bgClr>
          </a:patt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861695" y="1186815"/>
            <a:ext cx="3324225" cy="5099685"/>
          </a:xfrm>
          <a:prstGeom prst="roundRect">
            <a:avLst>
              <a:gd name="adj" fmla="val 11768"/>
            </a:avLst>
          </a:prstGeom>
          <a:solidFill>
            <a:schemeClr val="bg1"/>
          </a:solidFill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27430" y="3596640"/>
            <a:ext cx="2943860" cy="716915"/>
          </a:xfrm>
          <a:prstGeom prst="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28065" y="4476115"/>
            <a:ext cx="2943860" cy="716915"/>
          </a:xfrm>
          <a:prstGeom prst="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28700" y="5356225"/>
            <a:ext cx="2943860" cy="716915"/>
          </a:xfrm>
          <a:prstGeom prst="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 flipH="1">
            <a:off x="1274445" y="3748405"/>
            <a:ext cx="2449195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ctr"/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 flipH="1">
            <a:off x="1274445" y="4628515"/>
            <a:ext cx="2449195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ctr"/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 flipH="1">
            <a:off x="1274445" y="5507355"/>
            <a:ext cx="2449195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ctr"/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 flipH="1">
            <a:off x="1298575" y="1551305"/>
            <a:ext cx="2449195" cy="132080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ctr"/>
            <a:r>
              <a:rPr lang="en-US" altLang="zh-CN" sz="8000">
                <a:solidFill>
                  <a:srgbClr val="5FC17F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80%</a:t>
            </a:r>
            <a:endParaRPr lang="en-US" altLang="zh-CN" sz="8000">
              <a:solidFill>
                <a:srgbClr val="5FC17F"/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2" name="文本框 22"/>
          <p:cNvSpPr txBox="1"/>
          <p:nvPr/>
        </p:nvSpPr>
        <p:spPr>
          <a:xfrm flipH="1">
            <a:off x="1027430" y="2841625"/>
            <a:ext cx="2943225" cy="5327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l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4434205" y="1186815"/>
            <a:ext cx="3324225" cy="5099685"/>
          </a:xfrm>
          <a:prstGeom prst="roundRect">
            <a:avLst>
              <a:gd name="adj" fmla="val 11768"/>
            </a:avLst>
          </a:prstGeom>
          <a:solidFill>
            <a:schemeClr val="bg1"/>
          </a:solidFill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599940" y="3596640"/>
            <a:ext cx="2943860" cy="716915"/>
          </a:xfrm>
          <a:prstGeom prst="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600575" y="4476115"/>
            <a:ext cx="2943860" cy="716915"/>
          </a:xfrm>
          <a:prstGeom prst="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601210" y="5356225"/>
            <a:ext cx="2943860" cy="716915"/>
          </a:xfrm>
          <a:prstGeom prst="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 flipH="1">
            <a:off x="4846955" y="3748405"/>
            <a:ext cx="2449195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ctr"/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 flipH="1">
            <a:off x="4846955" y="4628515"/>
            <a:ext cx="2449195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ctr"/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 flipH="1">
            <a:off x="4846955" y="5507355"/>
            <a:ext cx="2449195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ctr"/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 flipH="1">
            <a:off x="4871085" y="1551305"/>
            <a:ext cx="2449195" cy="132080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ctr"/>
            <a:r>
              <a:rPr lang="en-US" altLang="zh-CN" sz="8000">
                <a:solidFill>
                  <a:srgbClr val="5FC17F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80%</a:t>
            </a:r>
            <a:endParaRPr lang="en-US" altLang="zh-CN" sz="8000">
              <a:solidFill>
                <a:srgbClr val="5FC17F"/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1" name="文本框 22"/>
          <p:cNvSpPr txBox="1"/>
          <p:nvPr/>
        </p:nvSpPr>
        <p:spPr>
          <a:xfrm flipH="1">
            <a:off x="4599940" y="2841625"/>
            <a:ext cx="2943225" cy="5327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l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8006715" y="1186815"/>
            <a:ext cx="3323590" cy="5099685"/>
          </a:xfrm>
          <a:prstGeom prst="roundRect">
            <a:avLst>
              <a:gd name="adj" fmla="val 11768"/>
            </a:avLst>
          </a:prstGeom>
          <a:solidFill>
            <a:schemeClr val="bg1"/>
          </a:solidFill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172450" y="3596640"/>
            <a:ext cx="2943225" cy="716915"/>
          </a:xfrm>
          <a:prstGeom prst="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8173085" y="4476115"/>
            <a:ext cx="2943225" cy="716915"/>
          </a:xfrm>
          <a:prstGeom prst="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8173720" y="5356225"/>
            <a:ext cx="2943225" cy="716915"/>
          </a:xfrm>
          <a:prstGeom prst="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 flipH="1">
            <a:off x="8419465" y="3748405"/>
            <a:ext cx="2449195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ctr"/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 flipH="1">
            <a:off x="8419465" y="4628515"/>
            <a:ext cx="2449195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ctr"/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 flipH="1">
            <a:off x="8419465" y="5507355"/>
            <a:ext cx="2449195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ctr"/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 flipH="1">
            <a:off x="8443595" y="1551305"/>
            <a:ext cx="2449195" cy="132080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ctr"/>
            <a:r>
              <a:rPr lang="en-US" altLang="zh-CN" sz="8000">
                <a:solidFill>
                  <a:srgbClr val="5FC17F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80%</a:t>
            </a:r>
            <a:endParaRPr lang="en-US" altLang="zh-CN" sz="8000">
              <a:solidFill>
                <a:srgbClr val="5FC17F"/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3" name="文本框 22"/>
          <p:cNvSpPr txBox="1"/>
          <p:nvPr/>
        </p:nvSpPr>
        <p:spPr>
          <a:xfrm flipH="1">
            <a:off x="8172450" y="2841625"/>
            <a:ext cx="2942590" cy="5327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l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-12065" y="177800"/>
            <a:ext cx="4264025" cy="558800"/>
          </a:xfrm>
          <a:prstGeom prst="rect">
            <a:avLst/>
          </a:prstGeom>
          <a:solidFill>
            <a:srgbClr val="CCF2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 rot="0">
            <a:off x="211455" y="177800"/>
            <a:ext cx="3956050" cy="588415"/>
            <a:chOff x="681" y="3617"/>
            <a:chExt cx="7384" cy="922"/>
          </a:xfrm>
        </p:grpSpPr>
        <p:sp>
          <p:nvSpPr>
            <p:cNvPr id="38" name="TextBox 25"/>
            <p:cNvSpPr txBox="1"/>
            <p:nvPr/>
          </p:nvSpPr>
          <p:spPr>
            <a:xfrm flipH="1">
              <a:off x="681" y="3617"/>
              <a:ext cx="6541" cy="55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p>
              <a:pPr lvl="0" algn="l" fontAlgn="base"/>
              <a:r>
                <a:rPr lang="zh-CN" altLang="zh-CN" sz="160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cs"/>
                  <a:sym typeface="微软雅黑" panose="020B0503020204020204" charset="-122"/>
                </a:rPr>
                <a:t>请在此处输入所需标题</a:t>
              </a:r>
              <a:endParaRPr lang="zh-CN" altLang="zh-CN" sz="1600" strike="noStrike" noProof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endParaRPr>
            </a:p>
          </p:txBody>
        </p:sp>
        <p:sp>
          <p:nvSpPr>
            <p:cNvPr id="2" name="TextBox 25"/>
            <p:cNvSpPr txBox="1"/>
            <p:nvPr/>
          </p:nvSpPr>
          <p:spPr>
            <a:xfrm flipH="1">
              <a:off x="681" y="3987"/>
              <a:ext cx="7384" cy="55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p>
              <a:pPr lvl="0" algn="l" fontAlgn="base"/>
              <a:r>
                <a:rPr lang="zh-CN" altLang="zh-CN" sz="160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cs"/>
                  <a:sym typeface="微软雅黑" panose="020B0503020204020204" charset="-122"/>
                </a:rPr>
                <a:t>Please enter the required title here</a:t>
              </a:r>
              <a:endParaRPr lang="zh-CN" altLang="zh-CN" sz="1600" strike="noStrike" noProof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endParaRPr>
            </a:p>
          </p:txBody>
        </p:sp>
      </p:grpSp>
      <p:sp>
        <p:nvSpPr>
          <p:cNvPr id="2050" name="开会"/>
          <p:cNvSpPr/>
          <p:nvPr/>
        </p:nvSpPr>
        <p:spPr bwMode="auto">
          <a:xfrm>
            <a:off x="5001578" y="2795270"/>
            <a:ext cx="2188845" cy="2188845"/>
          </a:xfrm>
          <a:custGeom>
            <a:avLst/>
            <a:gdLst>
              <a:gd name="T0" fmla="*/ 1555232 w 2741613"/>
              <a:gd name="T1" fmla="*/ 1766302 h 2557463"/>
              <a:gd name="T2" fmla="*/ 1500877 w 2741613"/>
              <a:gd name="T3" fmla="*/ 1732308 h 2557463"/>
              <a:gd name="T4" fmla="*/ 410527 w 2741613"/>
              <a:gd name="T5" fmla="*/ 1777780 h 2557463"/>
              <a:gd name="T6" fmla="*/ 294306 w 2741613"/>
              <a:gd name="T7" fmla="*/ 1747980 h 2557463"/>
              <a:gd name="T8" fmla="*/ 1473436 w 2741613"/>
              <a:gd name="T9" fmla="*/ 1657260 h 2557463"/>
              <a:gd name="T10" fmla="*/ 1387009 w 2741613"/>
              <a:gd name="T11" fmla="*/ 1662603 h 2557463"/>
              <a:gd name="T12" fmla="*/ 511578 w 2741613"/>
              <a:gd name="T13" fmla="*/ 1682417 h 2557463"/>
              <a:gd name="T14" fmla="*/ 414761 w 2741613"/>
              <a:gd name="T15" fmla="*/ 1659264 h 2557463"/>
              <a:gd name="T16" fmla="*/ 1116006 w 2741613"/>
              <a:gd name="T17" fmla="*/ 1639146 h 2557463"/>
              <a:gd name="T18" fmla="*/ 1025639 w 2741613"/>
              <a:gd name="T19" fmla="*/ 1606463 h 2557463"/>
              <a:gd name="T20" fmla="*/ 902419 w 2741613"/>
              <a:gd name="T21" fmla="*/ 1619000 h 2557463"/>
              <a:gd name="T22" fmla="*/ 844427 w 2741613"/>
              <a:gd name="T23" fmla="*/ 1606240 h 2557463"/>
              <a:gd name="T24" fmla="*/ 445447 w 2741613"/>
              <a:gd name="T25" fmla="*/ 1163753 h 2557463"/>
              <a:gd name="T26" fmla="*/ 787487 w 2741613"/>
              <a:gd name="T27" fmla="*/ 791326 h 2557463"/>
              <a:gd name="T28" fmla="*/ 436007 w 2741613"/>
              <a:gd name="T29" fmla="*/ 849224 h 2557463"/>
              <a:gd name="T30" fmla="*/ 288609 w 2741613"/>
              <a:gd name="T31" fmla="*/ 1698536 h 2557463"/>
              <a:gd name="T32" fmla="*/ 48617 w 2741613"/>
              <a:gd name="T33" fmla="*/ 1149773 h 2557463"/>
              <a:gd name="T34" fmla="*/ 9281 w 2741613"/>
              <a:gd name="T35" fmla="*/ 859603 h 2557463"/>
              <a:gd name="T36" fmla="*/ 145851 w 2741613"/>
              <a:gd name="T37" fmla="*/ 699059 h 2557463"/>
              <a:gd name="T38" fmla="*/ 1592699 w 2741613"/>
              <a:gd name="T39" fmla="*/ 734392 h 2557463"/>
              <a:gd name="T40" fmla="*/ 1871083 w 2741613"/>
              <a:gd name="T41" fmla="*/ 787391 h 2557463"/>
              <a:gd name="T42" fmla="*/ 1890905 w 2741613"/>
              <a:gd name="T43" fmla="*/ 1065196 h 2557463"/>
              <a:gd name="T44" fmla="*/ 1812940 w 2741613"/>
              <a:gd name="T45" fmla="*/ 1357575 h 2557463"/>
              <a:gd name="T46" fmla="*/ 1457031 w 2741613"/>
              <a:gd name="T47" fmla="*/ 968693 h 2557463"/>
              <a:gd name="T48" fmla="*/ 1541163 w 2741613"/>
              <a:gd name="T49" fmla="*/ 700164 h 2557463"/>
              <a:gd name="T50" fmla="*/ 1241834 w 2741613"/>
              <a:gd name="T51" fmla="*/ 723340 h 2557463"/>
              <a:gd name="T52" fmla="*/ 1102527 w 2741613"/>
              <a:gd name="T53" fmla="*/ 893083 h 2557463"/>
              <a:gd name="T54" fmla="*/ 798746 w 2741613"/>
              <a:gd name="T55" fmla="*/ 901471 h 2557463"/>
              <a:gd name="T56" fmla="*/ 624337 w 2741613"/>
              <a:gd name="T57" fmla="*/ 850924 h 2557463"/>
              <a:gd name="T58" fmla="*/ 750839 w 2741613"/>
              <a:gd name="T59" fmla="*/ 677208 h 2557463"/>
              <a:gd name="T60" fmla="*/ 1062788 w 2741613"/>
              <a:gd name="T61" fmla="*/ 640566 h 2557463"/>
              <a:gd name="T62" fmla="*/ 137222 w 2741613"/>
              <a:gd name="T63" fmla="*/ 399417 h 2557463"/>
              <a:gd name="T64" fmla="*/ 292755 w 2741613"/>
              <a:gd name="T65" fmla="*/ 345682 h 2557463"/>
              <a:gd name="T66" fmla="*/ 334009 w 2741613"/>
              <a:gd name="T67" fmla="*/ 437452 h 2557463"/>
              <a:gd name="T68" fmla="*/ 372176 w 2741613"/>
              <a:gd name="T69" fmla="*/ 447403 h 2557463"/>
              <a:gd name="T70" fmla="*/ 362248 w 2741613"/>
              <a:gd name="T71" fmla="*/ 593130 h 2557463"/>
              <a:gd name="T72" fmla="*/ 240028 w 2741613"/>
              <a:gd name="T73" fmla="*/ 702591 h 2557463"/>
              <a:gd name="T74" fmla="*/ 122440 w 2741613"/>
              <a:gd name="T75" fmla="*/ 567478 h 2557463"/>
              <a:gd name="T76" fmla="*/ 107439 w 2741613"/>
              <a:gd name="T77" fmla="*/ 480131 h 2557463"/>
              <a:gd name="T78" fmla="*/ 170093 w 2741613"/>
              <a:gd name="T79" fmla="*/ 347893 h 2557463"/>
              <a:gd name="T80" fmla="*/ 1776846 w 2741613"/>
              <a:gd name="T81" fmla="*/ 366247 h 2557463"/>
              <a:gd name="T82" fmla="*/ 1798449 w 2741613"/>
              <a:gd name="T83" fmla="*/ 502465 h 2557463"/>
              <a:gd name="T84" fmla="*/ 1760093 w 2741613"/>
              <a:gd name="T85" fmla="*/ 621435 h 2557463"/>
              <a:gd name="T86" fmla="*/ 1630031 w 2741613"/>
              <a:gd name="T87" fmla="*/ 697505 h 2557463"/>
              <a:gd name="T88" fmla="*/ 1535902 w 2741613"/>
              <a:gd name="T89" fmla="*/ 561508 h 2557463"/>
              <a:gd name="T90" fmla="*/ 1552215 w 2741613"/>
              <a:gd name="T91" fmla="*/ 453594 h 2557463"/>
              <a:gd name="T92" fmla="*/ 1541854 w 2741613"/>
              <a:gd name="T93" fmla="*/ 422193 h 2557463"/>
              <a:gd name="T94" fmla="*/ 1010412 w 2741613"/>
              <a:gd name="T95" fmla="*/ 326683 h 2557463"/>
              <a:gd name="T96" fmla="*/ 1058285 w 2741613"/>
              <a:gd name="T97" fmla="*/ 408958 h 2557463"/>
              <a:gd name="T98" fmla="*/ 1092921 w 2741613"/>
              <a:gd name="T99" fmla="*/ 435649 h 2557463"/>
              <a:gd name="T100" fmla="*/ 1092260 w 2741613"/>
              <a:gd name="T101" fmla="*/ 528071 h 2557463"/>
              <a:gd name="T102" fmla="*/ 1006661 w 2741613"/>
              <a:gd name="T103" fmla="*/ 635492 h 2557463"/>
              <a:gd name="T104" fmla="*/ 893265 w 2741613"/>
              <a:gd name="T105" fmla="*/ 569098 h 2557463"/>
              <a:gd name="T106" fmla="*/ 861497 w 2741613"/>
              <a:gd name="T107" fmla="*/ 458589 h 2557463"/>
              <a:gd name="T108" fmla="*/ 868115 w 2741613"/>
              <a:gd name="T109" fmla="*/ 376093 h 2557463"/>
              <a:gd name="T110" fmla="*/ 514509 w 2741613"/>
              <a:gd name="T111" fmla="*/ 219583 h 2557463"/>
              <a:gd name="T112" fmla="*/ 515613 w 2741613"/>
              <a:gd name="T113" fmla="*/ 155869 h 2557463"/>
              <a:gd name="T114" fmla="*/ 520248 w 2741613"/>
              <a:gd name="T115" fmla="*/ 152562 h 2557463"/>
              <a:gd name="T116" fmla="*/ 791747 w 2741613"/>
              <a:gd name="T117" fmla="*/ 99650 h 2557463"/>
              <a:gd name="T118" fmla="*/ 848917 w 2741613"/>
              <a:gd name="T119" fmla="*/ 59085 h 2557463"/>
              <a:gd name="T120" fmla="*/ 813158 w 2741613"/>
              <a:gd name="T121" fmla="*/ 292558 h 2557463"/>
              <a:gd name="T122" fmla="*/ 481620 w 2741613"/>
              <a:gd name="T123" fmla="*/ 286605 h 2557463"/>
              <a:gd name="T124" fmla="*/ 458664 w 2741613"/>
              <a:gd name="T125" fmla="*/ 50267 h 255746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741613" h="2557463">
                <a:moveTo>
                  <a:pt x="2199444" y="2463800"/>
                </a:moveTo>
                <a:lnTo>
                  <a:pt x="2327275" y="2463800"/>
                </a:lnTo>
                <a:lnTo>
                  <a:pt x="2325367" y="2467928"/>
                </a:lnTo>
                <a:lnTo>
                  <a:pt x="2325685" y="2470150"/>
                </a:lnTo>
                <a:lnTo>
                  <a:pt x="2326003" y="2473325"/>
                </a:lnTo>
                <a:lnTo>
                  <a:pt x="2326321" y="2477770"/>
                </a:lnTo>
                <a:lnTo>
                  <a:pt x="2326321" y="2483803"/>
                </a:lnTo>
                <a:lnTo>
                  <a:pt x="2325685" y="2492058"/>
                </a:lnTo>
                <a:lnTo>
                  <a:pt x="2323777" y="2502218"/>
                </a:lnTo>
                <a:lnTo>
                  <a:pt x="2321233" y="2514283"/>
                </a:lnTo>
                <a:lnTo>
                  <a:pt x="2319326" y="2515235"/>
                </a:lnTo>
                <a:lnTo>
                  <a:pt x="2316464" y="2515870"/>
                </a:lnTo>
                <a:lnTo>
                  <a:pt x="2308514" y="2516505"/>
                </a:lnTo>
                <a:lnTo>
                  <a:pt x="2293568" y="2517140"/>
                </a:lnTo>
                <a:lnTo>
                  <a:pt x="2292614" y="2517140"/>
                </a:lnTo>
                <a:lnTo>
                  <a:pt x="2292296" y="2516823"/>
                </a:lnTo>
                <a:lnTo>
                  <a:pt x="2291024" y="2515235"/>
                </a:lnTo>
                <a:lnTo>
                  <a:pt x="2290388" y="2513965"/>
                </a:lnTo>
                <a:lnTo>
                  <a:pt x="2289435" y="2512060"/>
                </a:lnTo>
                <a:lnTo>
                  <a:pt x="2288799" y="2511425"/>
                </a:lnTo>
                <a:lnTo>
                  <a:pt x="2288163" y="2511108"/>
                </a:lnTo>
                <a:lnTo>
                  <a:pt x="2286891" y="2510790"/>
                </a:lnTo>
                <a:lnTo>
                  <a:pt x="2285937" y="2511108"/>
                </a:lnTo>
                <a:lnTo>
                  <a:pt x="2284029" y="2511425"/>
                </a:lnTo>
                <a:lnTo>
                  <a:pt x="2282121" y="2512695"/>
                </a:lnTo>
                <a:lnTo>
                  <a:pt x="2276397" y="2516188"/>
                </a:lnTo>
                <a:lnTo>
                  <a:pt x="2264313" y="2525078"/>
                </a:lnTo>
                <a:lnTo>
                  <a:pt x="2251594" y="2533333"/>
                </a:lnTo>
                <a:lnTo>
                  <a:pt x="2245234" y="2537143"/>
                </a:lnTo>
                <a:lnTo>
                  <a:pt x="2238238" y="2540636"/>
                </a:lnTo>
                <a:lnTo>
                  <a:pt x="2231243" y="2543811"/>
                </a:lnTo>
                <a:lnTo>
                  <a:pt x="2223929" y="2547303"/>
                </a:lnTo>
                <a:lnTo>
                  <a:pt x="2216615" y="2549843"/>
                </a:lnTo>
                <a:lnTo>
                  <a:pt x="2208665" y="2552066"/>
                </a:lnTo>
                <a:lnTo>
                  <a:pt x="2200716" y="2554606"/>
                </a:lnTo>
                <a:lnTo>
                  <a:pt x="2192130" y="2555876"/>
                </a:lnTo>
                <a:lnTo>
                  <a:pt x="2183226" y="2557146"/>
                </a:lnTo>
                <a:lnTo>
                  <a:pt x="2174004" y="2557463"/>
                </a:lnTo>
                <a:lnTo>
                  <a:pt x="2164147" y="2557463"/>
                </a:lnTo>
                <a:lnTo>
                  <a:pt x="2153971" y="2557146"/>
                </a:lnTo>
                <a:lnTo>
                  <a:pt x="2145703" y="2556193"/>
                </a:lnTo>
                <a:lnTo>
                  <a:pt x="2139026" y="2554923"/>
                </a:lnTo>
                <a:lnTo>
                  <a:pt x="2133302" y="2553336"/>
                </a:lnTo>
                <a:lnTo>
                  <a:pt x="2128850" y="2551113"/>
                </a:lnTo>
                <a:lnTo>
                  <a:pt x="2125352" y="2548891"/>
                </a:lnTo>
                <a:lnTo>
                  <a:pt x="2123762" y="2547303"/>
                </a:lnTo>
                <a:lnTo>
                  <a:pt x="2122808" y="2545716"/>
                </a:lnTo>
                <a:lnTo>
                  <a:pt x="2121854" y="2544446"/>
                </a:lnTo>
                <a:lnTo>
                  <a:pt x="2121536" y="2542858"/>
                </a:lnTo>
                <a:lnTo>
                  <a:pt x="2120900" y="2539366"/>
                </a:lnTo>
                <a:lnTo>
                  <a:pt x="2121218" y="2535873"/>
                </a:lnTo>
                <a:lnTo>
                  <a:pt x="2122490" y="2532380"/>
                </a:lnTo>
                <a:lnTo>
                  <a:pt x="2124398" y="2528570"/>
                </a:lnTo>
                <a:lnTo>
                  <a:pt x="2126624" y="2524443"/>
                </a:lnTo>
                <a:lnTo>
                  <a:pt x="2129486" y="2520633"/>
                </a:lnTo>
                <a:lnTo>
                  <a:pt x="2132984" y="2516505"/>
                </a:lnTo>
                <a:lnTo>
                  <a:pt x="2137118" y="2512060"/>
                </a:lnTo>
                <a:lnTo>
                  <a:pt x="2141252" y="2507933"/>
                </a:lnTo>
                <a:lnTo>
                  <a:pt x="2150155" y="2499678"/>
                </a:lnTo>
                <a:lnTo>
                  <a:pt x="2160013" y="2491740"/>
                </a:lnTo>
                <a:lnTo>
                  <a:pt x="2169871" y="2484120"/>
                </a:lnTo>
                <a:lnTo>
                  <a:pt x="2178774" y="2477770"/>
                </a:lnTo>
                <a:lnTo>
                  <a:pt x="2193402" y="2467610"/>
                </a:lnTo>
                <a:lnTo>
                  <a:pt x="2199444" y="2463800"/>
                </a:lnTo>
                <a:close/>
                <a:moveTo>
                  <a:pt x="417513" y="2463800"/>
                </a:moveTo>
                <a:lnTo>
                  <a:pt x="545027" y="2463800"/>
                </a:lnTo>
                <a:lnTo>
                  <a:pt x="551069" y="2467610"/>
                </a:lnTo>
                <a:lnTo>
                  <a:pt x="565696" y="2477770"/>
                </a:lnTo>
                <a:lnTo>
                  <a:pt x="574918" y="2484120"/>
                </a:lnTo>
                <a:lnTo>
                  <a:pt x="584775" y="2491740"/>
                </a:lnTo>
                <a:lnTo>
                  <a:pt x="594315" y="2499678"/>
                </a:lnTo>
                <a:lnTo>
                  <a:pt x="603537" y="2507933"/>
                </a:lnTo>
                <a:lnTo>
                  <a:pt x="607671" y="2512060"/>
                </a:lnTo>
                <a:lnTo>
                  <a:pt x="611805" y="2516505"/>
                </a:lnTo>
                <a:lnTo>
                  <a:pt x="614984" y="2520633"/>
                </a:lnTo>
                <a:lnTo>
                  <a:pt x="618164" y="2524443"/>
                </a:lnTo>
                <a:lnTo>
                  <a:pt x="620390" y="2528570"/>
                </a:lnTo>
                <a:lnTo>
                  <a:pt x="622298" y="2532380"/>
                </a:lnTo>
                <a:lnTo>
                  <a:pt x="623570" y="2535873"/>
                </a:lnTo>
                <a:lnTo>
                  <a:pt x="623888" y="2539366"/>
                </a:lnTo>
                <a:lnTo>
                  <a:pt x="622934" y="2542858"/>
                </a:lnTo>
                <a:lnTo>
                  <a:pt x="622616" y="2544446"/>
                </a:lnTo>
                <a:lnTo>
                  <a:pt x="621980" y="2545716"/>
                </a:lnTo>
                <a:lnTo>
                  <a:pt x="620708" y="2547303"/>
                </a:lnTo>
                <a:lnTo>
                  <a:pt x="619436" y="2548891"/>
                </a:lnTo>
                <a:lnTo>
                  <a:pt x="615938" y="2551113"/>
                </a:lnTo>
                <a:lnTo>
                  <a:pt x="611487" y="2553336"/>
                </a:lnTo>
                <a:lnTo>
                  <a:pt x="605763" y="2554923"/>
                </a:lnTo>
                <a:lnTo>
                  <a:pt x="599085" y="2556193"/>
                </a:lnTo>
                <a:lnTo>
                  <a:pt x="590817" y="2557146"/>
                </a:lnTo>
                <a:lnTo>
                  <a:pt x="580642" y="2557463"/>
                </a:lnTo>
                <a:lnTo>
                  <a:pt x="570784" y="2557463"/>
                </a:lnTo>
                <a:lnTo>
                  <a:pt x="561244" y="2557146"/>
                </a:lnTo>
                <a:lnTo>
                  <a:pt x="552659" y="2555876"/>
                </a:lnTo>
                <a:lnTo>
                  <a:pt x="544073" y="2554606"/>
                </a:lnTo>
                <a:lnTo>
                  <a:pt x="536123" y="2552066"/>
                </a:lnTo>
                <a:lnTo>
                  <a:pt x="528173" y="2549843"/>
                </a:lnTo>
                <a:lnTo>
                  <a:pt x="520542" y="2547303"/>
                </a:lnTo>
                <a:lnTo>
                  <a:pt x="513546" y="2543811"/>
                </a:lnTo>
                <a:lnTo>
                  <a:pt x="506232" y="2540636"/>
                </a:lnTo>
                <a:lnTo>
                  <a:pt x="499554" y="2537143"/>
                </a:lnTo>
                <a:lnTo>
                  <a:pt x="493195" y="2533333"/>
                </a:lnTo>
                <a:lnTo>
                  <a:pt x="480475" y="2525078"/>
                </a:lnTo>
                <a:lnTo>
                  <a:pt x="468391" y="2516188"/>
                </a:lnTo>
                <a:lnTo>
                  <a:pt x="462668" y="2512695"/>
                </a:lnTo>
                <a:lnTo>
                  <a:pt x="460760" y="2511425"/>
                </a:lnTo>
                <a:lnTo>
                  <a:pt x="458852" y="2511108"/>
                </a:lnTo>
                <a:lnTo>
                  <a:pt x="457580" y="2510790"/>
                </a:lnTo>
                <a:lnTo>
                  <a:pt x="456626" y="2511108"/>
                </a:lnTo>
                <a:lnTo>
                  <a:pt x="455990" y="2511425"/>
                </a:lnTo>
                <a:lnTo>
                  <a:pt x="455036" y="2512060"/>
                </a:lnTo>
                <a:lnTo>
                  <a:pt x="454400" y="2513965"/>
                </a:lnTo>
                <a:lnTo>
                  <a:pt x="453446" y="2515235"/>
                </a:lnTo>
                <a:lnTo>
                  <a:pt x="452492" y="2516823"/>
                </a:lnTo>
                <a:lnTo>
                  <a:pt x="452174" y="2517140"/>
                </a:lnTo>
                <a:lnTo>
                  <a:pt x="450902" y="2517140"/>
                </a:lnTo>
                <a:lnTo>
                  <a:pt x="436274" y="2516505"/>
                </a:lnTo>
                <a:lnTo>
                  <a:pt x="428325" y="2515870"/>
                </a:lnTo>
                <a:lnTo>
                  <a:pt x="425463" y="2515235"/>
                </a:lnTo>
                <a:lnTo>
                  <a:pt x="423555" y="2514283"/>
                </a:lnTo>
                <a:lnTo>
                  <a:pt x="420693" y="2502218"/>
                </a:lnTo>
                <a:lnTo>
                  <a:pt x="419421" y="2492058"/>
                </a:lnTo>
                <a:lnTo>
                  <a:pt x="418149" y="2483803"/>
                </a:lnTo>
                <a:lnTo>
                  <a:pt x="418149" y="2477770"/>
                </a:lnTo>
                <a:lnTo>
                  <a:pt x="418467" y="2473325"/>
                </a:lnTo>
                <a:lnTo>
                  <a:pt x="418785" y="2470150"/>
                </a:lnTo>
                <a:lnTo>
                  <a:pt x="419421" y="2467928"/>
                </a:lnTo>
                <a:lnTo>
                  <a:pt x="417513" y="2463800"/>
                </a:lnTo>
                <a:close/>
                <a:moveTo>
                  <a:pt x="2051490" y="2346325"/>
                </a:moveTo>
                <a:lnTo>
                  <a:pt x="2152651" y="2346325"/>
                </a:lnTo>
                <a:lnTo>
                  <a:pt x="2151061" y="2349527"/>
                </a:lnTo>
                <a:lnTo>
                  <a:pt x="2151697" y="2351449"/>
                </a:lnTo>
                <a:lnTo>
                  <a:pt x="2152015" y="2353690"/>
                </a:lnTo>
                <a:lnTo>
                  <a:pt x="2152333" y="2357533"/>
                </a:lnTo>
                <a:lnTo>
                  <a:pt x="2152015" y="2362336"/>
                </a:lnTo>
                <a:lnTo>
                  <a:pt x="2151697" y="2368741"/>
                </a:lnTo>
                <a:lnTo>
                  <a:pt x="2150106" y="2376747"/>
                </a:lnTo>
                <a:lnTo>
                  <a:pt x="2148198" y="2386674"/>
                </a:lnTo>
                <a:lnTo>
                  <a:pt x="2146289" y="2387314"/>
                </a:lnTo>
                <a:lnTo>
                  <a:pt x="2144062" y="2387634"/>
                </a:lnTo>
                <a:lnTo>
                  <a:pt x="2137700" y="2388595"/>
                </a:lnTo>
                <a:lnTo>
                  <a:pt x="2125929" y="2388915"/>
                </a:lnTo>
                <a:lnTo>
                  <a:pt x="2125611" y="2388915"/>
                </a:lnTo>
                <a:lnTo>
                  <a:pt x="2124975" y="2388595"/>
                </a:lnTo>
                <a:lnTo>
                  <a:pt x="2124021" y="2387314"/>
                </a:lnTo>
                <a:lnTo>
                  <a:pt x="2123702" y="2386354"/>
                </a:lnTo>
                <a:lnTo>
                  <a:pt x="2123066" y="2384752"/>
                </a:lnTo>
                <a:lnTo>
                  <a:pt x="2122112" y="2384432"/>
                </a:lnTo>
                <a:lnTo>
                  <a:pt x="2121794" y="2383792"/>
                </a:lnTo>
                <a:lnTo>
                  <a:pt x="2120521" y="2383792"/>
                </a:lnTo>
                <a:lnTo>
                  <a:pt x="2119885" y="2383792"/>
                </a:lnTo>
                <a:lnTo>
                  <a:pt x="2117022" y="2385073"/>
                </a:lnTo>
                <a:lnTo>
                  <a:pt x="2112250" y="2387955"/>
                </a:lnTo>
                <a:lnTo>
                  <a:pt x="2103025" y="2395000"/>
                </a:lnTo>
                <a:lnTo>
                  <a:pt x="2092845" y="2401724"/>
                </a:lnTo>
                <a:lnTo>
                  <a:pt x="2087437" y="2404927"/>
                </a:lnTo>
                <a:lnTo>
                  <a:pt x="2082347" y="2407489"/>
                </a:lnTo>
                <a:lnTo>
                  <a:pt x="2076621" y="2410371"/>
                </a:lnTo>
                <a:lnTo>
                  <a:pt x="2070895" y="2412612"/>
                </a:lnTo>
                <a:lnTo>
                  <a:pt x="2064850" y="2415174"/>
                </a:lnTo>
                <a:lnTo>
                  <a:pt x="2058806" y="2416775"/>
                </a:lnTo>
                <a:lnTo>
                  <a:pt x="2052444" y="2418376"/>
                </a:lnTo>
                <a:lnTo>
                  <a:pt x="2045763" y="2419657"/>
                </a:lnTo>
                <a:lnTo>
                  <a:pt x="2038447" y="2420618"/>
                </a:lnTo>
                <a:lnTo>
                  <a:pt x="2031448" y="2420938"/>
                </a:lnTo>
                <a:lnTo>
                  <a:pt x="2023495" y="2420938"/>
                </a:lnTo>
                <a:lnTo>
                  <a:pt x="2015542" y="2420618"/>
                </a:lnTo>
                <a:lnTo>
                  <a:pt x="2008862" y="2419977"/>
                </a:lnTo>
                <a:lnTo>
                  <a:pt x="2003454" y="2418697"/>
                </a:lnTo>
                <a:lnTo>
                  <a:pt x="1999000" y="2417736"/>
                </a:lnTo>
                <a:lnTo>
                  <a:pt x="1995501" y="2415814"/>
                </a:lnTo>
                <a:lnTo>
                  <a:pt x="1992638" y="2413893"/>
                </a:lnTo>
                <a:lnTo>
                  <a:pt x="1990729" y="2411652"/>
                </a:lnTo>
                <a:lnTo>
                  <a:pt x="1989456" y="2409410"/>
                </a:lnTo>
                <a:lnTo>
                  <a:pt x="1989138" y="2406528"/>
                </a:lnTo>
                <a:lnTo>
                  <a:pt x="1989456" y="2403966"/>
                </a:lnTo>
                <a:lnTo>
                  <a:pt x="1990411" y="2401084"/>
                </a:lnTo>
                <a:lnTo>
                  <a:pt x="1991683" y="2397882"/>
                </a:lnTo>
                <a:lnTo>
                  <a:pt x="1993592" y="2394679"/>
                </a:lnTo>
                <a:lnTo>
                  <a:pt x="1996137" y="2391477"/>
                </a:lnTo>
                <a:lnTo>
                  <a:pt x="1999000" y="2387955"/>
                </a:lnTo>
                <a:lnTo>
                  <a:pt x="2005362" y="2381230"/>
                </a:lnTo>
                <a:lnTo>
                  <a:pt x="2012679" y="2374825"/>
                </a:lnTo>
                <a:lnTo>
                  <a:pt x="2019996" y="2368421"/>
                </a:lnTo>
                <a:lnTo>
                  <a:pt x="2027949" y="2362336"/>
                </a:lnTo>
                <a:lnTo>
                  <a:pt x="2035265" y="2356893"/>
                </a:lnTo>
                <a:lnTo>
                  <a:pt x="2046718" y="2349527"/>
                </a:lnTo>
                <a:lnTo>
                  <a:pt x="2051490" y="2346325"/>
                </a:lnTo>
                <a:close/>
                <a:moveTo>
                  <a:pt x="592138" y="2346325"/>
                </a:moveTo>
                <a:lnTo>
                  <a:pt x="693618" y="2346325"/>
                </a:lnTo>
                <a:lnTo>
                  <a:pt x="698072" y="2349527"/>
                </a:lnTo>
                <a:lnTo>
                  <a:pt x="709842" y="2356893"/>
                </a:lnTo>
                <a:lnTo>
                  <a:pt x="716841" y="2362336"/>
                </a:lnTo>
                <a:lnTo>
                  <a:pt x="724794" y="2368421"/>
                </a:lnTo>
                <a:lnTo>
                  <a:pt x="732428" y="2374825"/>
                </a:lnTo>
                <a:lnTo>
                  <a:pt x="739427" y="2381230"/>
                </a:lnTo>
                <a:lnTo>
                  <a:pt x="746108" y="2387955"/>
                </a:lnTo>
                <a:lnTo>
                  <a:pt x="748971" y="2391477"/>
                </a:lnTo>
                <a:lnTo>
                  <a:pt x="751197" y="2394679"/>
                </a:lnTo>
                <a:lnTo>
                  <a:pt x="753106" y="2397882"/>
                </a:lnTo>
                <a:lnTo>
                  <a:pt x="754697" y="2401084"/>
                </a:lnTo>
                <a:lnTo>
                  <a:pt x="755333" y="2403966"/>
                </a:lnTo>
                <a:lnTo>
                  <a:pt x="755651" y="2406528"/>
                </a:lnTo>
                <a:lnTo>
                  <a:pt x="755333" y="2409410"/>
                </a:lnTo>
                <a:lnTo>
                  <a:pt x="754379" y="2411652"/>
                </a:lnTo>
                <a:lnTo>
                  <a:pt x="752470" y="2413893"/>
                </a:lnTo>
                <a:lnTo>
                  <a:pt x="749607" y="2415814"/>
                </a:lnTo>
                <a:lnTo>
                  <a:pt x="746108" y="2417736"/>
                </a:lnTo>
                <a:lnTo>
                  <a:pt x="741336" y="2418697"/>
                </a:lnTo>
                <a:lnTo>
                  <a:pt x="736246" y="2419977"/>
                </a:lnTo>
                <a:lnTo>
                  <a:pt x="729565" y="2420618"/>
                </a:lnTo>
                <a:lnTo>
                  <a:pt x="721612" y="2420938"/>
                </a:lnTo>
                <a:lnTo>
                  <a:pt x="713659" y="2420938"/>
                </a:lnTo>
                <a:lnTo>
                  <a:pt x="706343" y="2420618"/>
                </a:lnTo>
                <a:lnTo>
                  <a:pt x="699344" y="2419657"/>
                </a:lnTo>
                <a:lnTo>
                  <a:pt x="692346" y="2418376"/>
                </a:lnTo>
                <a:lnTo>
                  <a:pt x="685983" y="2416775"/>
                </a:lnTo>
                <a:lnTo>
                  <a:pt x="679939" y="2415174"/>
                </a:lnTo>
                <a:lnTo>
                  <a:pt x="673895" y="2412612"/>
                </a:lnTo>
                <a:lnTo>
                  <a:pt x="668487" y="2410371"/>
                </a:lnTo>
                <a:lnTo>
                  <a:pt x="662760" y="2407489"/>
                </a:lnTo>
                <a:lnTo>
                  <a:pt x="657352" y="2404927"/>
                </a:lnTo>
                <a:lnTo>
                  <a:pt x="652263" y="2401724"/>
                </a:lnTo>
                <a:lnTo>
                  <a:pt x="642083" y="2395000"/>
                </a:lnTo>
                <a:lnTo>
                  <a:pt x="632539" y="2387955"/>
                </a:lnTo>
                <a:lnTo>
                  <a:pt x="628086" y="2385073"/>
                </a:lnTo>
                <a:lnTo>
                  <a:pt x="624904" y="2383792"/>
                </a:lnTo>
                <a:lnTo>
                  <a:pt x="624268" y="2383792"/>
                </a:lnTo>
                <a:lnTo>
                  <a:pt x="623314" y="2383792"/>
                </a:lnTo>
                <a:lnTo>
                  <a:pt x="622678" y="2384432"/>
                </a:lnTo>
                <a:lnTo>
                  <a:pt x="622041" y="2384752"/>
                </a:lnTo>
                <a:lnTo>
                  <a:pt x="621405" y="2386354"/>
                </a:lnTo>
                <a:lnTo>
                  <a:pt x="620769" y="2387314"/>
                </a:lnTo>
                <a:lnTo>
                  <a:pt x="620133" y="2388595"/>
                </a:lnTo>
                <a:lnTo>
                  <a:pt x="619496" y="2388915"/>
                </a:lnTo>
                <a:lnTo>
                  <a:pt x="619178" y="2388915"/>
                </a:lnTo>
                <a:lnTo>
                  <a:pt x="607408" y="2388595"/>
                </a:lnTo>
                <a:lnTo>
                  <a:pt x="601045" y="2387634"/>
                </a:lnTo>
                <a:lnTo>
                  <a:pt x="598819" y="2387314"/>
                </a:lnTo>
                <a:lnTo>
                  <a:pt x="596910" y="2386674"/>
                </a:lnTo>
                <a:lnTo>
                  <a:pt x="595001" y="2376747"/>
                </a:lnTo>
                <a:lnTo>
                  <a:pt x="593411" y="2368741"/>
                </a:lnTo>
                <a:lnTo>
                  <a:pt x="593092" y="2362336"/>
                </a:lnTo>
                <a:lnTo>
                  <a:pt x="592774" y="2357533"/>
                </a:lnTo>
                <a:lnTo>
                  <a:pt x="593092" y="2353690"/>
                </a:lnTo>
                <a:lnTo>
                  <a:pt x="593411" y="2351449"/>
                </a:lnTo>
                <a:lnTo>
                  <a:pt x="593729" y="2349527"/>
                </a:lnTo>
                <a:lnTo>
                  <a:pt x="592138" y="2346325"/>
                </a:lnTo>
                <a:close/>
                <a:moveTo>
                  <a:pt x="1474788" y="2290762"/>
                </a:moveTo>
                <a:lnTo>
                  <a:pt x="1567135" y="2290762"/>
                </a:lnTo>
                <a:lnTo>
                  <a:pt x="1571609" y="2293338"/>
                </a:lnTo>
                <a:lnTo>
                  <a:pt x="1582473" y="2300422"/>
                </a:lnTo>
                <a:lnTo>
                  <a:pt x="1588864" y="2305252"/>
                </a:lnTo>
                <a:lnTo>
                  <a:pt x="1595894" y="2310404"/>
                </a:lnTo>
                <a:lnTo>
                  <a:pt x="1602924" y="2316522"/>
                </a:lnTo>
                <a:lnTo>
                  <a:pt x="1609634" y="2322640"/>
                </a:lnTo>
                <a:lnTo>
                  <a:pt x="1615386" y="2328758"/>
                </a:lnTo>
                <a:lnTo>
                  <a:pt x="1617942" y="2331978"/>
                </a:lnTo>
                <a:lnTo>
                  <a:pt x="1620179" y="2334875"/>
                </a:lnTo>
                <a:lnTo>
                  <a:pt x="1621776" y="2337451"/>
                </a:lnTo>
                <a:lnTo>
                  <a:pt x="1623374" y="2340671"/>
                </a:lnTo>
                <a:lnTo>
                  <a:pt x="1624013" y="2343247"/>
                </a:lnTo>
                <a:lnTo>
                  <a:pt x="1624013" y="2345501"/>
                </a:lnTo>
                <a:lnTo>
                  <a:pt x="1623694" y="2348399"/>
                </a:lnTo>
                <a:lnTo>
                  <a:pt x="1622735" y="2350009"/>
                </a:lnTo>
                <a:lnTo>
                  <a:pt x="1620818" y="2352585"/>
                </a:lnTo>
                <a:lnTo>
                  <a:pt x="1618581" y="2353873"/>
                </a:lnTo>
                <a:lnTo>
                  <a:pt x="1615386" y="2355483"/>
                </a:lnTo>
                <a:lnTo>
                  <a:pt x="1611232" y="2357093"/>
                </a:lnTo>
                <a:lnTo>
                  <a:pt x="1606119" y="2357737"/>
                </a:lnTo>
                <a:lnTo>
                  <a:pt x="1600048" y="2358703"/>
                </a:lnTo>
                <a:lnTo>
                  <a:pt x="1593018" y="2359025"/>
                </a:lnTo>
                <a:lnTo>
                  <a:pt x="1585668" y="2359025"/>
                </a:lnTo>
                <a:lnTo>
                  <a:pt x="1578958" y="2358703"/>
                </a:lnTo>
                <a:lnTo>
                  <a:pt x="1572567" y="2357415"/>
                </a:lnTo>
                <a:lnTo>
                  <a:pt x="1566496" y="2356127"/>
                </a:lnTo>
                <a:lnTo>
                  <a:pt x="1560744" y="2355161"/>
                </a:lnTo>
                <a:lnTo>
                  <a:pt x="1554993" y="2353229"/>
                </a:lnTo>
                <a:lnTo>
                  <a:pt x="1549560" y="2351297"/>
                </a:lnTo>
                <a:lnTo>
                  <a:pt x="1544128" y="2349043"/>
                </a:lnTo>
                <a:lnTo>
                  <a:pt x="1539335" y="2346467"/>
                </a:lnTo>
                <a:lnTo>
                  <a:pt x="1529749" y="2340993"/>
                </a:lnTo>
                <a:lnTo>
                  <a:pt x="1520802" y="2334875"/>
                </a:lnTo>
                <a:lnTo>
                  <a:pt x="1511535" y="2328758"/>
                </a:lnTo>
                <a:lnTo>
                  <a:pt x="1507701" y="2326182"/>
                </a:lnTo>
                <a:lnTo>
                  <a:pt x="1505144" y="2324894"/>
                </a:lnTo>
                <a:lnTo>
                  <a:pt x="1503866" y="2324572"/>
                </a:lnTo>
                <a:lnTo>
                  <a:pt x="1503227" y="2324894"/>
                </a:lnTo>
                <a:lnTo>
                  <a:pt x="1502269" y="2325860"/>
                </a:lnTo>
                <a:lnTo>
                  <a:pt x="1501629" y="2326826"/>
                </a:lnTo>
                <a:lnTo>
                  <a:pt x="1500990" y="2328114"/>
                </a:lnTo>
                <a:lnTo>
                  <a:pt x="1500351" y="2329080"/>
                </a:lnTo>
                <a:lnTo>
                  <a:pt x="1499712" y="2329080"/>
                </a:lnTo>
                <a:lnTo>
                  <a:pt x="1499073" y="2329080"/>
                </a:lnTo>
                <a:lnTo>
                  <a:pt x="1488528" y="2328758"/>
                </a:lnTo>
                <a:lnTo>
                  <a:pt x="1482777" y="2328436"/>
                </a:lnTo>
                <a:lnTo>
                  <a:pt x="1480540" y="2328114"/>
                </a:lnTo>
                <a:lnTo>
                  <a:pt x="1478942" y="2327148"/>
                </a:lnTo>
                <a:lnTo>
                  <a:pt x="1477025" y="2318132"/>
                </a:lnTo>
                <a:lnTo>
                  <a:pt x="1476066" y="2310726"/>
                </a:lnTo>
                <a:lnTo>
                  <a:pt x="1475747" y="2305252"/>
                </a:lnTo>
                <a:lnTo>
                  <a:pt x="1475108" y="2300422"/>
                </a:lnTo>
                <a:lnTo>
                  <a:pt x="1475747" y="2297202"/>
                </a:lnTo>
                <a:lnTo>
                  <a:pt x="1476066" y="2294948"/>
                </a:lnTo>
                <a:lnTo>
                  <a:pt x="1476386" y="2293338"/>
                </a:lnTo>
                <a:lnTo>
                  <a:pt x="1474788" y="2290762"/>
                </a:lnTo>
                <a:close/>
                <a:moveTo>
                  <a:pt x="1243723" y="2290762"/>
                </a:moveTo>
                <a:lnTo>
                  <a:pt x="1335088" y="2290762"/>
                </a:lnTo>
                <a:lnTo>
                  <a:pt x="1333507" y="2293338"/>
                </a:lnTo>
                <a:lnTo>
                  <a:pt x="1334140" y="2294948"/>
                </a:lnTo>
                <a:lnTo>
                  <a:pt x="1334140" y="2297202"/>
                </a:lnTo>
                <a:lnTo>
                  <a:pt x="1334456" y="2300422"/>
                </a:lnTo>
                <a:lnTo>
                  <a:pt x="1334456" y="2305252"/>
                </a:lnTo>
                <a:lnTo>
                  <a:pt x="1333824" y="2310726"/>
                </a:lnTo>
                <a:lnTo>
                  <a:pt x="1332559" y="2318132"/>
                </a:lnTo>
                <a:lnTo>
                  <a:pt x="1330978" y="2327148"/>
                </a:lnTo>
                <a:lnTo>
                  <a:pt x="1329398" y="2328114"/>
                </a:lnTo>
                <a:lnTo>
                  <a:pt x="1327185" y="2328436"/>
                </a:lnTo>
                <a:lnTo>
                  <a:pt x="1321494" y="2328758"/>
                </a:lnTo>
                <a:lnTo>
                  <a:pt x="1311061" y="2329080"/>
                </a:lnTo>
                <a:lnTo>
                  <a:pt x="1310113" y="2329080"/>
                </a:lnTo>
                <a:lnTo>
                  <a:pt x="1309797" y="2329080"/>
                </a:lnTo>
                <a:lnTo>
                  <a:pt x="1309165" y="2328114"/>
                </a:lnTo>
                <a:lnTo>
                  <a:pt x="1308848" y="2326826"/>
                </a:lnTo>
                <a:lnTo>
                  <a:pt x="1307900" y="2325860"/>
                </a:lnTo>
                <a:lnTo>
                  <a:pt x="1306952" y="2324894"/>
                </a:lnTo>
                <a:lnTo>
                  <a:pt x="1306003" y="2324572"/>
                </a:lnTo>
                <a:lnTo>
                  <a:pt x="1305371" y="2324894"/>
                </a:lnTo>
                <a:lnTo>
                  <a:pt x="1302842" y="2326182"/>
                </a:lnTo>
                <a:lnTo>
                  <a:pt x="1298732" y="2328758"/>
                </a:lnTo>
                <a:lnTo>
                  <a:pt x="1289880" y="2334875"/>
                </a:lnTo>
                <a:lnTo>
                  <a:pt x="1281028" y="2340993"/>
                </a:lnTo>
                <a:lnTo>
                  <a:pt x="1271228" y="2346467"/>
                </a:lnTo>
                <a:lnTo>
                  <a:pt x="1266485" y="2349043"/>
                </a:lnTo>
                <a:lnTo>
                  <a:pt x="1261111" y="2351297"/>
                </a:lnTo>
                <a:lnTo>
                  <a:pt x="1256053" y="2353229"/>
                </a:lnTo>
                <a:lnTo>
                  <a:pt x="1250362" y="2355161"/>
                </a:lnTo>
                <a:lnTo>
                  <a:pt x="1244356" y="2356127"/>
                </a:lnTo>
                <a:lnTo>
                  <a:pt x="1238349" y="2357415"/>
                </a:lnTo>
                <a:lnTo>
                  <a:pt x="1232026" y="2358703"/>
                </a:lnTo>
                <a:lnTo>
                  <a:pt x="1225387" y="2359025"/>
                </a:lnTo>
                <a:lnTo>
                  <a:pt x="1218116" y="2359025"/>
                </a:lnTo>
                <a:lnTo>
                  <a:pt x="1211161" y="2358703"/>
                </a:lnTo>
                <a:lnTo>
                  <a:pt x="1205154" y="2357737"/>
                </a:lnTo>
                <a:lnTo>
                  <a:pt x="1200096" y="2357093"/>
                </a:lnTo>
                <a:lnTo>
                  <a:pt x="1195986" y="2355483"/>
                </a:lnTo>
                <a:lnTo>
                  <a:pt x="1193141" y="2353873"/>
                </a:lnTo>
                <a:lnTo>
                  <a:pt x="1190295" y="2352585"/>
                </a:lnTo>
                <a:lnTo>
                  <a:pt x="1189031" y="2350009"/>
                </a:lnTo>
                <a:lnTo>
                  <a:pt x="1187766" y="2348399"/>
                </a:lnTo>
                <a:lnTo>
                  <a:pt x="1187450" y="2345501"/>
                </a:lnTo>
                <a:lnTo>
                  <a:pt x="1187766" y="2343247"/>
                </a:lnTo>
                <a:lnTo>
                  <a:pt x="1188715" y="2340671"/>
                </a:lnTo>
                <a:lnTo>
                  <a:pt x="1189663" y="2337451"/>
                </a:lnTo>
                <a:lnTo>
                  <a:pt x="1191560" y="2334875"/>
                </a:lnTo>
                <a:lnTo>
                  <a:pt x="1193457" y="2331978"/>
                </a:lnTo>
                <a:lnTo>
                  <a:pt x="1195986" y="2328758"/>
                </a:lnTo>
                <a:lnTo>
                  <a:pt x="1201676" y="2322640"/>
                </a:lnTo>
                <a:lnTo>
                  <a:pt x="1208315" y="2316522"/>
                </a:lnTo>
                <a:lnTo>
                  <a:pt x="1215271" y="2310404"/>
                </a:lnTo>
                <a:lnTo>
                  <a:pt x="1222226" y="2305252"/>
                </a:lnTo>
                <a:lnTo>
                  <a:pt x="1228865" y="2300422"/>
                </a:lnTo>
                <a:lnTo>
                  <a:pt x="1239613" y="2293338"/>
                </a:lnTo>
                <a:lnTo>
                  <a:pt x="1243723" y="2290762"/>
                </a:lnTo>
                <a:close/>
                <a:moveTo>
                  <a:pt x="1481543" y="1798637"/>
                </a:moveTo>
                <a:lnTo>
                  <a:pt x="1701801" y="1798637"/>
                </a:lnTo>
                <a:lnTo>
                  <a:pt x="1567093" y="2273300"/>
                </a:lnTo>
                <a:lnTo>
                  <a:pt x="1465263" y="2273300"/>
                </a:lnTo>
                <a:lnTo>
                  <a:pt x="1481543" y="1798637"/>
                </a:lnTo>
                <a:close/>
                <a:moveTo>
                  <a:pt x="1119188" y="1798637"/>
                </a:moveTo>
                <a:lnTo>
                  <a:pt x="1336331" y="1798637"/>
                </a:lnTo>
                <a:lnTo>
                  <a:pt x="1346201" y="2272028"/>
                </a:lnTo>
                <a:lnTo>
                  <a:pt x="1240177" y="2273300"/>
                </a:lnTo>
                <a:lnTo>
                  <a:pt x="1119188" y="1798637"/>
                </a:lnTo>
                <a:close/>
                <a:moveTo>
                  <a:pt x="2677270" y="1559805"/>
                </a:moveTo>
                <a:lnTo>
                  <a:pt x="2530833" y="1600780"/>
                </a:lnTo>
                <a:lnTo>
                  <a:pt x="2674417" y="1589663"/>
                </a:lnTo>
                <a:lnTo>
                  <a:pt x="2677270" y="1559805"/>
                </a:lnTo>
                <a:close/>
                <a:moveTo>
                  <a:pt x="64561" y="1559805"/>
                </a:moveTo>
                <a:lnTo>
                  <a:pt x="67742" y="1589663"/>
                </a:lnTo>
                <a:lnTo>
                  <a:pt x="211812" y="1600780"/>
                </a:lnTo>
                <a:lnTo>
                  <a:pt x="64561" y="1559805"/>
                </a:lnTo>
                <a:close/>
                <a:moveTo>
                  <a:pt x="1743293" y="1510232"/>
                </a:moveTo>
                <a:lnTo>
                  <a:pt x="1815377" y="1673934"/>
                </a:lnTo>
                <a:lnTo>
                  <a:pt x="2196121" y="1673934"/>
                </a:lnTo>
                <a:lnTo>
                  <a:pt x="2051635" y="1522922"/>
                </a:lnTo>
                <a:lnTo>
                  <a:pt x="1743293" y="1510232"/>
                </a:lnTo>
                <a:close/>
                <a:moveTo>
                  <a:pt x="1093583" y="1510232"/>
                </a:moveTo>
                <a:lnTo>
                  <a:pt x="785241" y="1522922"/>
                </a:lnTo>
                <a:lnTo>
                  <a:pt x="641072" y="1673934"/>
                </a:lnTo>
                <a:lnTo>
                  <a:pt x="1021499" y="1673934"/>
                </a:lnTo>
                <a:lnTo>
                  <a:pt x="1093583" y="1510232"/>
                </a:lnTo>
                <a:close/>
                <a:moveTo>
                  <a:pt x="840494" y="1363662"/>
                </a:moveTo>
                <a:lnTo>
                  <a:pt x="1955417" y="1363662"/>
                </a:lnTo>
                <a:lnTo>
                  <a:pt x="2368551" y="1768475"/>
                </a:lnTo>
                <a:lnTo>
                  <a:pt x="398463" y="1768475"/>
                </a:lnTo>
                <a:lnTo>
                  <a:pt x="840494" y="1363662"/>
                </a:lnTo>
                <a:close/>
                <a:moveTo>
                  <a:pt x="1125700" y="1131888"/>
                </a:moveTo>
                <a:lnTo>
                  <a:pt x="1123793" y="1132523"/>
                </a:lnTo>
                <a:lnTo>
                  <a:pt x="1121569" y="1134110"/>
                </a:lnTo>
                <a:lnTo>
                  <a:pt x="1118710" y="1136650"/>
                </a:lnTo>
                <a:lnTo>
                  <a:pt x="1111084" y="1144270"/>
                </a:lnTo>
                <a:lnTo>
                  <a:pt x="1101553" y="1155065"/>
                </a:lnTo>
                <a:lnTo>
                  <a:pt x="1077405" y="1184275"/>
                </a:lnTo>
                <a:lnTo>
                  <a:pt x="1046268" y="1220153"/>
                </a:lnTo>
                <a:lnTo>
                  <a:pt x="1059613" y="1236028"/>
                </a:lnTo>
                <a:lnTo>
                  <a:pt x="1064696" y="1242378"/>
                </a:lnTo>
                <a:lnTo>
                  <a:pt x="1070098" y="1248093"/>
                </a:lnTo>
                <a:lnTo>
                  <a:pt x="1074546" y="1252538"/>
                </a:lnTo>
                <a:lnTo>
                  <a:pt x="1078994" y="1256665"/>
                </a:lnTo>
                <a:lnTo>
                  <a:pt x="1083124" y="1260158"/>
                </a:lnTo>
                <a:lnTo>
                  <a:pt x="1087890" y="1263333"/>
                </a:lnTo>
                <a:lnTo>
                  <a:pt x="1092656" y="1266508"/>
                </a:lnTo>
                <a:lnTo>
                  <a:pt x="1098375" y="1269365"/>
                </a:lnTo>
                <a:lnTo>
                  <a:pt x="1111084" y="1276350"/>
                </a:lnTo>
                <a:lnTo>
                  <a:pt x="1127606" y="1284605"/>
                </a:lnTo>
                <a:lnTo>
                  <a:pt x="1149529" y="1295400"/>
                </a:lnTo>
                <a:lnTo>
                  <a:pt x="1139362" y="1143953"/>
                </a:lnTo>
                <a:lnTo>
                  <a:pt x="1136185" y="1141413"/>
                </a:lnTo>
                <a:lnTo>
                  <a:pt x="1133325" y="1138238"/>
                </a:lnTo>
                <a:lnTo>
                  <a:pt x="1126971" y="1132205"/>
                </a:lnTo>
                <a:lnTo>
                  <a:pt x="1126017" y="1131888"/>
                </a:lnTo>
                <a:lnTo>
                  <a:pt x="1125700" y="1131888"/>
                </a:lnTo>
                <a:close/>
                <a:moveTo>
                  <a:pt x="505679" y="1004887"/>
                </a:moveTo>
                <a:lnTo>
                  <a:pt x="511721" y="1004887"/>
                </a:lnTo>
                <a:lnTo>
                  <a:pt x="517446" y="1005205"/>
                </a:lnTo>
                <a:lnTo>
                  <a:pt x="522535" y="1006158"/>
                </a:lnTo>
                <a:lnTo>
                  <a:pt x="528259" y="1007746"/>
                </a:lnTo>
                <a:lnTo>
                  <a:pt x="533348" y="1009969"/>
                </a:lnTo>
                <a:lnTo>
                  <a:pt x="538436" y="1012828"/>
                </a:lnTo>
                <a:lnTo>
                  <a:pt x="543207" y="1015687"/>
                </a:lnTo>
                <a:lnTo>
                  <a:pt x="548296" y="1019498"/>
                </a:lnTo>
                <a:lnTo>
                  <a:pt x="552748" y="1023310"/>
                </a:lnTo>
                <a:lnTo>
                  <a:pt x="557201" y="1028075"/>
                </a:lnTo>
                <a:lnTo>
                  <a:pt x="561335" y="1033157"/>
                </a:lnTo>
                <a:lnTo>
                  <a:pt x="566106" y="1038239"/>
                </a:lnTo>
                <a:lnTo>
                  <a:pt x="570240" y="1044274"/>
                </a:lnTo>
                <a:lnTo>
                  <a:pt x="573738" y="1050309"/>
                </a:lnTo>
                <a:lnTo>
                  <a:pt x="577555" y="1056980"/>
                </a:lnTo>
                <a:lnTo>
                  <a:pt x="581371" y="1063968"/>
                </a:lnTo>
                <a:lnTo>
                  <a:pt x="585188" y="1071274"/>
                </a:lnTo>
                <a:lnTo>
                  <a:pt x="588686" y="1078897"/>
                </a:lnTo>
                <a:lnTo>
                  <a:pt x="591867" y="1086838"/>
                </a:lnTo>
                <a:lnTo>
                  <a:pt x="598227" y="1103673"/>
                </a:lnTo>
                <a:lnTo>
                  <a:pt x="603952" y="1121461"/>
                </a:lnTo>
                <a:lnTo>
                  <a:pt x="609677" y="1140202"/>
                </a:lnTo>
                <a:lnTo>
                  <a:pt x="614447" y="1159260"/>
                </a:lnTo>
                <a:lnTo>
                  <a:pt x="619218" y="1179589"/>
                </a:lnTo>
                <a:lnTo>
                  <a:pt x="623670" y="1200553"/>
                </a:lnTo>
                <a:lnTo>
                  <a:pt x="627487" y="1221518"/>
                </a:lnTo>
                <a:lnTo>
                  <a:pt x="630667" y="1242799"/>
                </a:lnTo>
                <a:lnTo>
                  <a:pt x="634165" y="1264399"/>
                </a:lnTo>
                <a:lnTo>
                  <a:pt x="636710" y="1285681"/>
                </a:lnTo>
                <a:lnTo>
                  <a:pt x="639254" y="1306963"/>
                </a:lnTo>
                <a:lnTo>
                  <a:pt x="641798" y="1327927"/>
                </a:lnTo>
                <a:lnTo>
                  <a:pt x="643389" y="1348574"/>
                </a:lnTo>
                <a:lnTo>
                  <a:pt x="644979" y="1368903"/>
                </a:lnTo>
                <a:lnTo>
                  <a:pt x="647841" y="1407337"/>
                </a:lnTo>
                <a:lnTo>
                  <a:pt x="649431" y="1441960"/>
                </a:lnTo>
                <a:lnTo>
                  <a:pt x="650703" y="1471501"/>
                </a:lnTo>
                <a:lnTo>
                  <a:pt x="651021" y="1495641"/>
                </a:lnTo>
                <a:lnTo>
                  <a:pt x="645933" y="1500088"/>
                </a:lnTo>
                <a:lnTo>
                  <a:pt x="640526" y="1461971"/>
                </a:lnTo>
                <a:lnTo>
                  <a:pt x="635120" y="1423219"/>
                </a:lnTo>
                <a:lnTo>
                  <a:pt x="629713" y="1515335"/>
                </a:lnTo>
                <a:lnTo>
                  <a:pt x="623988" y="1520417"/>
                </a:lnTo>
                <a:lnTo>
                  <a:pt x="225488" y="1414008"/>
                </a:lnTo>
                <a:lnTo>
                  <a:pt x="154884" y="1399079"/>
                </a:lnTo>
                <a:lnTo>
                  <a:pt x="603316" y="1539476"/>
                </a:lnTo>
                <a:lnTo>
                  <a:pt x="319945" y="1798670"/>
                </a:lnTo>
                <a:lnTo>
                  <a:pt x="585824" y="1798670"/>
                </a:lnTo>
                <a:lnTo>
                  <a:pt x="752475" y="1798670"/>
                </a:lnTo>
                <a:lnTo>
                  <a:pt x="687596" y="2326906"/>
                </a:lnTo>
                <a:lnTo>
                  <a:pt x="595365" y="2326906"/>
                </a:lnTo>
                <a:lnTo>
                  <a:pt x="586778" y="1847904"/>
                </a:lnTo>
                <a:lnTo>
                  <a:pt x="581371" y="1857433"/>
                </a:lnTo>
                <a:lnTo>
                  <a:pt x="578509" y="1862516"/>
                </a:lnTo>
                <a:lnTo>
                  <a:pt x="575329" y="1866963"/>
                </a:lnTo>
                <a:lnTo>
                  <a:pt x="531758" y="2443162"/>
                </a:lnTo>
                <a:lnTo>
                  <a:pt x="415356" y="2443162"/>
                </a:lnTo>
                <a:lnTo>
                  <a:pt x="356837" y="1985125"/>
                </a:lnTo>
                <a:lnTo>
                  <a:pt x="349840" y="1985760"/>
                </a:lnTo>
                <a:lnTo>
                  <a:pt x="346024" y="1986078"/>
                </a:lnTo>
                <a:lnTo>
                  <a:pt x="342207" y="1986078"/>
                </a:lnTo>
                <a:lnTo>
                  <a:pt x="337437" y="1985760"/>
                </a:lnTo>
                <a:lnTo>
                  <a:pt x="332348" y="1985443"/>
                </a:lnTo>
                <a:lnTo>
                  <a:pt x="145661" y="1959078"/>
                </a:lnTo>
                <a:lnTo>
                  <a:pt x="141208" y="1957490"/>
                </a:lnTo>
                <a:lnTo>
                  <a:pt x="137074" y="1955267"/>
                </a:lnTo>
                <a:lnTo>
                  <a:pt x="133257" y="1952726"/>
                </a:lnTo>
                <a:lnTo>
                  <a:pt x="129441" y="1949867"/>
                </a:lnTo>
                <a:lnTo>
                  <a:pt x="125624" y="1946055"/>
                </a:lnTo>
                <a:lnTo>
                  <a:pt x="122126" y="1941926"/>
                </a:lnTo>
                <a:lnTo>
                  <a:pt x="119264" y="1937479"/>
                </a:lnTo>
                <a:lnTo>
                  <a:pt x="116401" y="1932397"/>
                </a:lnTo>
                <a:lnTo>
                  <a:pt x="113539" y="1927632"/>
                </a:lnTo>
                <a:lnTo>
                  <a:pt x="110995" y="1921914"/>
                </a:lnTo>
                <a:lnTo>
                  <a:pt x="108768" y="1916197"/>
                </a:lnTo>
                <a:lnTo>
                  <a:pt x="106542" y="1910162"/>
                </a:lnTo>
                <a:lnTo>
                  <a:pt x="102408" y="1897774"/>
                </a:lnTo>
                <a:lnTo>
                  <a:pt x="98909" y="1885068"/>
                </a:lnTo>
                <a:lnTo>
                  <a:pt x="96365" y="1872363"/>
                </a:lnTo>
                <a:lnTo>
                  <a:pt x="93503" y="1859339"/>
                </a:lnTo>
                <a:lnTo>
                  <a:pt x="90004" y="1836152"/>
                </a:lnTo>
                <a:lnTo>
                  <a:pt x="86824" y="1817728"/>
                </a:lnTo>
                <a:lnTo>
                  <a:pt x="85234" y="1811058"/>
                </a:lnTo>
                <a:lnTo>
                  <a:pt x="84280" y="1806293"/>
                </a:lnTo>
                <a:lnTo>
                  <a:pt x="83962" y="1800894"/>
                </a:lnTo>
                <a:lnTo>
                  <a:pt x="76965" y="1730695"/>
                </a:lnTo>
                <a:lnTo>
                  <a:pt x="69968" y="1653826"/>
                </a:lnTo>
                <a:lnTo>
                  <a:pt x="62017" y="1556628"/>
                </a:lnTo>
                <a:lnTo>
                  <a:pt x="52158" y="1552499"/>
                </a:lnTo>
                <a:lnTo>
                  <a:pt x="43571" y="1548687"/>
                </a:lnTo>
                <a:lnTo>
                  <a:pt x="35938" y="1545511"/>
                </a:lnTo>
                <a:lnTo>
                  <a:pt x="29895" y="1542017"/>
                </a:lnTo>
                <a:lnTo>
                  <a:pt x="25443" y="1538523"/>
                </a:lnTo>
                <a:lnTo>
                  <a:pt x="23535" y="1536617"/>
                </a:lnTo>
                <a:lnTo>
                  <a:pt x="21944" y="1535346"/>
                </a:lnTo>
                <a:lnTo>
                  <a:pt x="20990" y="1533758"/>
                </a:lnTo>
                <a:lnTo>
                  <a:pt x="20354" y="1532170"/>
                </a:lnTo>
                <a:lnTo>
                  <a:pt x="19718" y="1530582"/>
                </a:lnTo>
                <a:lnTo>
                  <a:pt x="20354" y="1529311"/>
                </a:lnTo>
                <a:lnTo>
                  <a:pt x="17492" y="1522641"/>
                </a:lnTo>
                <a:lnTo>
                  <a:pt x="15266" y="1515017"/>
                </a:lnTo>
                <a:lnTo>
                  <a:pt x="12721" y="1504853"/>
                </a:lnTo>
                <a:lnTo>
                  <a:pt x="10495" y="1493100"/>
                </a:lnTo>
                <a:lnTo>
                  <a:pt x="8269" y="1479759"/>
                </a:lnTo>
                <a:lnTo>
                  <a:pt x="6043" y="1465148"/>
                </a:lnTo>
                <a:lnTo>
                  <a:pt x="4134" y="1449583"/>
                </a:lnTo>
                <a:lnTo>
                  <a:pt x="2544" y="1432431"/>
                </a:lnTo>
                <a:lnTo>
                  <a:pt x="954" y="1414325"/>
                </a:lnTo>
                <a:lnTo>
                  <a:pt x="318" y="1395267"/>
                </a:lnTo>
                <a:lnTo>
                  <a:pt x="0" y="1375256"/>
                </a:lnTo>
                <a:lnTo>
                  <a:pt x="318" y="1354926"/>
                </a:lnTo>
                <a:lnTo>
                  <a:pt x="954" y="1333962"/>
                </a:lnTo>
                <a:lnTo>
                  <a:pt x="2544" y="1312363"/>
                </a:lnTo>
                <a:lnTo>
                  <a:pt x="4452" y="1290763"/>
                </a:lnTo>
                <a:lnTo>
                  <a:pt x="7315" y="1268846"/>
                </a:lnTo>
                <a:lnTo>
                  <a:pt x="11131" y="1246929"/>
                </a:lnTo>
                <a:lnTo>
                  <a:pt x="13357" y="1236447"/>
                </a:lnTo>
                <a:lnTo>
                  <a:pt x="15584" y="1225647"/>
                </a:lnTo>
                <a:lnTo>
                  <a:pt x="18446" y="1214847"/>
                </a:lnTo>
                <a:lnTo>
                  <a:pt x="21308" y="1204047"/>
                </a:lnTo>
                <a:lnTo>
                  <a:pt x="24489" y="1193248"/>
                </a:lnTo>
                <a:lnTo>
                  <a:pt x="27669" y="1183083"/>
                </a:lnTo>
                <a:lnTo>
                  <a:pt x="31486" y="1172601"/>
                </a:lnTo>
                <a:lnTo>
                  <a:pt x="35302" y="1162436"/>
                </a:lnTo>
                <a:lnTo>
                  <a:pt x="39436" y="1152272"/>
                </a:lnTo>
                <a:lnTo>
                  <a:pt x="43889" y="1142425"/>
                </a:lnTo>
                <a:lnTo>
                  <a:pt x="48978" y="1132578"/>
                </a:lnTo>
                <a:lnTo>
                  <a:pt x="54066" y="1123367"/>
                </a:lnTo>
                <a:lnTo>
                  <a:pt x="59473" y="1113838"/>
                </a:lnTo>
                <a:lnTo>
                  <a:pt x="64879" y="1104944"/>
                </a:lnTo>
                <a:lnTo>
                  <a:pt x="70922" y="1096050"/>
                </a:lnTo>
                <a:lnTo>
                  <a:pt x="77601" y="1087473"/>
                </a:lnTo>
                <a:lnTo>
                  <a:pt x="84280" y="1079215"/>
                </a:lnTo>
                <a:lnTo>
                  <a:pt x="91276" y="1071274"/>
                </a:lnTo>
                <a:lnTo>
                  <a:pt x="98591" y="1063968"/>
                </a:lnTo>
                <a:lnTo>
                  <a:pt x="106542" y="1056662"/>
                </a:lnTo>
                <a:lnTo>
                  <a:pt x="114811" y="1049674"/>
                </a:lnTo>
                <a:lnTo>
                  <a:pt x="123080" y="1043321"/>
                </a:lnTo>
                <a:lnTo>
                  <a:pt x="131985" y="1036651"/>
                </a:lnTo>
                <a:lnTo>
                  <a:pt x="141526" y="1031251"/>
                </a:lnTo>
                <a:lnTo>
                  <a:pt x="150749" y="1025851"/>
                </a:lnTo>
                <a:lnTo>
                  <a:pt x="160926" y="1021087"/>
                </a:lnTo>
                <a:lnTo>
                  <a:pt x="171740" y="1016322"/>
                </a:lnTo>
                <a:lnTo>
                  <a:pt x="182553" y="1012193"/>
                </a:lnTo>
                <a:lnTo>
                  <a:pt x="193684" y="1009016"/>
                </a:lnTo>
                <a:lnTo>
                  <a:pt x="205452" y="1005522"/>
                </a:lnTo>
                <a:lnTo>
                  <a:pt x="209904" y="1005522"/>
                </a:lnTo>
                <a:lnTo>
                  <a:pt x="218809" y="1005840"/>
                </a:lnTo>
                <a:lnTo>
                  <a:pt x="243298" y="1007428"/>
                </a:lnTo>
                <a:lnTo>
                  <a:pt x="280508" y="1009969"/>
                </a:lnTo>
                <a:lnTo>
                  <a:pt x="409313" y="1420361"/>
                </a:lnTo>
                <a:lnTo>
                  <a:pt x="397228" y="1297751"/>
                </a:lnTo>
                <a:lnTo>
                  <a:pt x="390867" y="1077309"/>
                </a:lnTo>
                <a:lnTo>
                  <a:pt x="382598" y="1056345"/>
                </a:lnTo>
                <a:lnTo>
                  <a:pt x="399136" y="1028392"/>
                </a:lnTo>
                <a:lnTo>
                  <a:pt x="436029" y="1028392"/>
                </a:lnTo>
                <a:lnTo>
                  <a:pt x="450976" y="1056345"/>
                </a:lnTo>
                <a:lnTo>
                  <a:pt x="443979" y="1081438"/>
                </a:lnTo>
                <a:lnTo>
                  <a:pt x="489141" y="1401937"/>
                </a:lnTo>
                <a:lnTo>
                  <a:pt x="481508" y="1015369"/>
                </a:lnTo>
                <a:lnTo>
                  <a:pt x="489459" y="1011875"/>
                </a:lnTo>
                <a:lnTo>
                  <a:pt x="495501" y="1009016"/>
                </a:lnTo>
                <a:lnTo>
                  <a:pt x="499000" y="1006793"/>
                </a:lnTo>
                <a:lnTo>
                  <a:pt x="499636" y="1005840"/>
                </a:lnTo>
                <a:lnTo>
                  <a:pt x="499954" y="1005522"/>
                </a:lnTo>
                <a:lnTo>
                  <a:pt x="505679" y="1004887"/>
                </a:lnTo>
                <a:close/>
                <a:moveTo>
                  <a:pt x="2233205" y="1004887"/>
                </a:moveTo>
                <a:lnTo>
                  <a:pt x="2238276" y="1005205"/>
                </a:lnTo>
                <a:lnTo>
                  <a:pt x="2243665" y="1005522"/>
                </a:lnTo>
                <a:lnTo>
                  <a:pt x="2243665" y="1005840"/>
                </a:lnTo>
                <a:lnTo>
                  <a:pt x="2244299" y="1006793"/>
                </a:lnTo>
                <a:lnTo>
                  <a:pt x="2248102" y="1009016"/>
                </a:lnTo>
                <a:lnTo>
                  <a:pt x="2253808" y="1011875"/>
                </a:lnTo>
                <a:lnTo>
                  <a:pt x="2261732" y="1015369"/>
                </a:lnTo>
                <a:lnTo>
                  <a:pt x="2254441" y="1401937"/>
                </a:lnTo>
                <a:lnTo>
                  <a:pt x="2299133" y="1081438"/>
                </a:lnTo>
                <a:lnTo>
                  <a:pt x="2292160" y="1056345"/>
                </a:lnTo>
                <a:lnTo>
                  <a:pt x="2307374" y="1028392"/>
                </a:lnTo>
                <a:lnTo>
                  <a:pt x="2344142" y="1028392"/>
                </a:lnTo>
                <a:lnTo>
                  <a:pt x="2360307" y="1056345"/>
                </a:lnTo>
                <a:lnTo>
                  <a:pt x="2352066" y="1077309"/>
                </a:lnTo>
                <a:lnTo>
                  <a:pt x="2346044" y="1297751"/>
                </a:lnTo>
                <a:lnTo>
                  <a:pt x="2333682" y="1420361"/>
                </a:lnTo>
                <a:lnTo>
                  <a:pt x="2462052" y="1009969"/>
                </a:lnTo>
                <a:lnTo>
                  <a:pt x="2499137" y="1007428"/>
                </a:lnTo>
                <a:lnTo>
                  <a:pt x="2523860" y="1005840"/>
                </a:lnTo>
                <a:lnTo>
                  <a:pt x="2532735" y="1005522"/>
                </a:lnTo>
                <a:lnTo>
                  <a:pt x="2536855" y="1005522"/>
                </a:lnTo>
                <a:lnTo>
                  <a:pt x="2548266" y="1009016"/>
                </a:lnTo>
                <a:lnTo>
                  <a:pt x="2559677" y="1012193"/>
                </a:lnTo>
                <a:lnTo>
                  <a:pt x="2570453" y="1016322"/>
                </a:lnTo>
                <a:lnTo>
                  <a:pt x="2580913" y="1021087"/>
                </a:lnTo>
                <a:lnTo>
                  <a:pt x="2591056" y="1025851"/>
                </a:lnTo>
                <a:lnTo>
                  <a:pt x="2600882" y="1031251"/>
                </a:lnTo>
                <a:lnTo>
                  <a:pt x="2610391" y="1036651"/>
                </a:lnTo>
                <a:lnTo>
                  <a:pt x="2618949" y="1043321"/>
                </a:lnTo>
                <a:lnTo>
                  <a:pt x="2627507" y="1049674"/>
                </a:lnTo>
                <a:lnTo>
                  <a:pt x="2635431" y="1056662"/>
                </a:lnTo>
                <a:lnTo>
                  <a:pt x="2643355" y="1063968"/>
                </a:lnTo>
                <a:lnTo>
                  <a:pt x="2650962" y="1071274"/>
                </a:lnTo>
                <a:lnTo>
                  <a:pt x="2657618" y="1079215"/>
                </a:lnTo>
                <a:lnTo>
                  <a:pt x="2664274" y="1087473"/>
                </a:lnTo>
                <a:lnTo>
                  <a:pt x="2670614" y="1096050"/>
                </a:lnTo>
                <a:lnTo>
                  <a:pt x="2676636" y="1104944"/>
                </a:lnTo>
                <a:lnTo>
                  <a:pt x="2682341" y="1113838"/>
                </a:lnTo>
                <a:lnTo>
                  <a:pt x="2688047" y="1123367"/>
                </a:lnTo>
                <a:lnTo>
                  <a:pt x="2692801" y="1132578"/>
                </a:lnTo>
                <a:lnTo>
                  <a:pt x="2697872" y="1142425"/>
                </a:lnTo>
                <a:lnTo>
                  <a:pt x="2702310" y="1152272"/>
                </a:lnTo>
                <a:lnTo>
                  <a:pt x="2706430" y="1162436"/>
                </a:lnTo>
                <a:lnTo>
                  <a:pt x="2710551" y="1172601"/>
                </a:lnTo>
                <a:lnTo>
                  <a:pt x="2714037" y="1183083"/>
                </a:lnTo>
                <a:lnTo>
                  <a:pt x="2717207" y="1193248"/>
                </a:lnTo>
                <a:lnTo>
                  <a:pt x="2720694" y="1204047"/>
                </a:lnTo>
                <a:lnTo>
                  <a:pt x="2723229" y="1214847"/>
                </a:lnTo>
                <a:lnTo>
                  <a:pt x="2726082" y="1225647"/>
                </a:lnTo>
                <a:lnTo>
                  <a:pt x="2728618" y="1236447"/>
                </a:lnTo>
                <a:lnTo>
                  <a:pt x="2730836" y="1246929"/>
                </a:lnTo>
                <a:lnTo>
                  <a:pt x="2734640" y="1268846"/>
                </a:lnTo>
                <a:lnTo>
                  <a:pt x="2737176" y="1290763"/>
                </a:lnTo>
                <a:lnTo>
                  <a:pt x="2739394" y="1312363"/>
                </a:lnTo>
                <a:lnTo>
                  <a:pt x="2740979" y="1333962"/>
                </a:lnTo>
                <a:lnTo>
                  <a:pt x="2741613" y="1354926"/>
                </a:lnTo>
                <a:lnTo>
                  <a:pt x="2741613" y="1375256"/>
                </a:lnTo>
                <a:lnTo>
                  <a:pt x="2741296" y="1395267"/>
                </a:lnTo>
                <a:lnTo>
                  <a:pt x="2740662" y="1414325"/>
                </a:lnTo>
                <a:lnTo>
                  <a:pt x="2739394" y="1432431"/>
                </a:lnTo>
                <a:lnTo>
                  <a:pt x="2737493" y="1449583"/>
                </a:lnTo>
                <a:lnTo>
                  <a:pt x="2735591" y="1465148"/>
                </a:lnTo>
                <a:lnTo>
                  <a:pt x="2733689" y="1479759"/>
                </a:lnTo>
                <a:lnTo>
                  <a:pt x="2731470" y="1493100"/>
                </a:lnTo>
                <a:lnTo>
                  <a:pt x="2728935" y="1504853"/>
                </a:lnTo>
                <a:lnTo>
                  <a:pt x="2726716" y="1515017"/>
                </a:lnTo>
                <a:lnTo>
                  <a:pt x="2724180" y="1522641"/>
                </a:lnTo>
                <a:lnTo>
                  <a:pt x="2721962" y="1529311"/>
                </a:lnTo>
                <a:lnTo>
                  <a:pt x="2721962" y="1530582"/>
                </a:lnTo>
                <a:lnTo>
                  <a:pt x="2721328" y="1532170"/>
                </a:lnTo>
                <a:lnTo>
                  <a:pt x="2720694" y="1533758"/>
                </a:lnTo>
                <a:lnTo>
                  <a:pt x="2719426" y="1535346"/>
                </a:lnTo>
                <a:lnTo>
                  <a:pt x="2718158" y="1536617"/>
                </a:lnTo>
                <a:lnTo>
                  <a:pt x="2716573" y="1538523"/>
                </a:lnTo>
                <a:lnTo>
                  <a:pt x="2711819" y="1542017"/>
                </a:lnTo>
                <a:lnTo>
                  <a:pt x="2705796" y="1545511"/>
                </a:lnTo>
                <a:lnTo>
                  <a:pt x="2698506" y="1548687"/>
                </a:lnTo>
                <a:lnTo>
                  <a:pt x="2689948" y="1552499"/>
                </a:lnTo>
                <a:lnTo>
                  <a:pt x="2680122" y="1556628"/>
                </a:lnTo>
                <a:lnTo>
                  <a:pt x="2671881" y="1653826"/>
                </a:lnTo>
                <a:lnTo>
                  <a:pt x="2664908" y="1730695"/>
                </a:lnTo>
                <a:lnTo>
                  <a:pt x="2657935" y="1800894"/>
                </a:lnTo>
                <a:lnTo>
                  <a:pt x="2657618" y="1806293"/>
                </a:lnTo>
                <a:lnTo>
                  <a:pt x="2656350" y="1811058"/>
                </a:lnTo>
                <a:lnTo>
                  <a:pt x="2655399" y="1817728"/>
                </a:lnTo>
                <a:lnTo>
                  <a:pt x="2652230" y="1836152"/>
                </a:lnTo>
                <a:lnTo>
                  <a:pt x="2648109" y="1859339"/>
                </a:lnTo>
                <a:lnTo>
                  <a:pt x="2645890" y="1872363"/>
                </a:lnTo>
                <a:lnTo>
                  <a:pt x="2643038" y="1885068"/>
                </a:lnTo>
                <a:lnTo>
                  <a:pt x="2639551" y="1897774"/>
                </a:lnTo>
                <a:lnTo>
                  <a:pt x="2635431" y="1910162"/>
                </a:lnTo>
                <a:lnTo>
                  <a:pt x="2633529" y="1916197"/>
                </a:lnTo>
                <a:lnTo>
                  <a:pt x="2630993" y="1921914"/>
                </a:lnTo>
                <a:lnTo>
                  <a:pt x="2628458" y="1927632"/>
                </a:lnTo>
                <a:lnTo>
                  <a:pt x="2625605" y="1932397"/>
                </a:lnTo>
                <a:lnTo>
                  <a:pt x="2622752" y="1937479"/>
                </a:lnTo>
                <a:lnTo>
                  <a:pt x="2619583" y="1941926"/>
                </a:lnTo>
                <a:lnTo>
                  <a:pt x="2616413" y="1946055"/>
                </a:lnTo>
                <a:lnTo>
                  <a:pt x="2612926" y="1949867"/>
                </a:lnTo>
                <a:lnTo>
                  <a:pt x="2609123" y="1952726"/>
                </a:lnTo>
                <a:lnTo>
                  <a:pt x="2605002" y="1955267"/>
                </a:lnTo>
                <a:lnTo>
                  <a:pt x="2600882" y="1957490"/>
                </a:lnTo>
                <a:lnTo>
                  <a:pt x="2596444" y="1959078"/>
                </a:lnTo>
                <a:lnTo>
                  <a:pt x="2410704" y="1985443"/>
                </a:lnTo>
                <a:lnTo>
                  <a:pt x="2405633" y="1985760"/>
                </a:lnTo>
                <a:lnTo>
                  <a:pt x="2400561" y="1986078"/>
                </a:lnTo>
                <a:lnTo>
                  <a:pt x="2397075" y="1986078"/>
                </a:lnTo>
                <a:lnTo>
                  <a:pt x="2393271" y="1985760"/>
                </a:lnTo>
                <a:lnTo>
                  <a:pt x="2385981" y="1985125"/>
                </a:lnTo>
                <a:lnTo>
                  <a:pt x="2327660" y="2443162"/>
                </a:lnTo>
                <a:lnTo>
                  <a:pt x="2211651" y="2443162"/>
                </a:lnTo>
                <a:lnTo>
                  <a:pt x="2168545" y="1866963"/>
                </a:lnTo>
                <a:lnTo>
                  <a:pt x="2165375" y="1862516"/>
                </a:lnTo>
                <a:lnTo>
                  <a:pt x="2162522" y="1857433"/>
                </a:lnTo>
                <a:lnTo>
                  <a:pt x="2156817" y="1847904"/>
                </a:lnTo>
                <a:lnTo>
                  <a:pt x="2148576" y="2326906"/>
                </a:lnTo>
                <a:lnTo>
                  <a:pt x="2063630" y="2320235"/>
                </a:lnTo>
                <a:lnTo>
                  <a:pt x="1992313" y="1798670"/>
                </a:lnTo>
                <a:lnTo>
                  <a:pt x="2157768" y="1798670"/>
                </a:lnTo>
                <a:lnTo>
                  <a:pt x="2443668" y="1798670"/>
                </a:lnTo>
                <a:lnTo>
                  <a:pt x="2170129" y="1529946"/>
                </a:lnTo>
                <a:lnTo>
                  <a:pt x="2587569" y="1399079"/>
                </a:lnTo>
                <a:lnTo>
                  <a:pt x="2517204" y="1414008"/>
                </a:lnTo>
                <a:lnTo>
                  <a:pt x="2151746" y="1511841"/>
                </a:lnTo>
                <a:lnTo>
                  <a:pt x="2111808" y="1472771"/>
                </a:lnTo>
                <a:lnTo>
                  <a:pt x="2108956" y="1423219"/>
                </a:lnTo>
                <a:lnTo>
                  <a:pt x="2103250" y="1464513"/>
                </a:lnTo>
                <a:lnTo>
                  <a:pt x="2093741" y="1455301"/>
                </a:lnTo>
                <a:lnTo>
                  <a:pt x="2095009" y="1426078"/>
                </a:lnTo>
                <a:lnTo>
                  <a:pt x="2096911" y="1393361"/>
                </a:lnTo>
                <a:lnTo>
                  <a:pt x="2099447" y="1358103"/>
                </a:lnTo>
                <a:lnTo>
                  <a:pt x="2103250" y="1320621"/>
                </a:lnTo>
                <a:lnTo>
                  <a:pt x="2105152" y="1301563"/>
                </a:lnTo>
                <a:lnTo>
                  <a:pt x="2107371" y="1282504"/>
                </a:lnTo>
                <a:lnTo>
                  <a:pt x="2109906" y="1262811"/>
                </a:lnTo>
                <a:lnTo>
                  <a:pt x="2113076" y="1243752"/>
                </a:lnTo>
                <a:lnTo>
                  <a:pt x="2115929" y="1224059"/>
                </a:lnTo>
                <a:lnTo>
                  <a:pt x="2119415" y="1205318"/>
                </a:lnTo>
                <a:lnTo>
                  <a:pt x="2123219" y="1186577"/>
                </a:lnTo>
                <a:lnTo>
                  <a:pt x="2127339" y="1168154"/>
                </a:lnTo>
                <a:lnTo>
                  <a:pt x="2131777" y="1150366"/>
                </a:lnTo>
                <a:lnTo>
                  <a:pt x="2136214" y="1133214"/>
                </a:lnTo>
                <a:lnTo>
                  <a:pt x="2140969" y="1116379"/>
                </a:lnTo>
                <a:lnTo>
                  <a:pt x="2146674" y="1100497"/>
                </a:lnTo>
                <a:lnTo>
                  <a:pt x="2152379" y="1085568"/>
                </a:lnTo>
                <a:lnTo>
                  <a:pt x="2158719" y="1071274"/>
                </a:lnTo>
                <a:lnTo>
                  <a:pt x="2165058" y="1058568"/>
                </a:lnTo>
                <a:lnTo>
                  <a:pt x="2168545" y="1052533"/>
                </a:lnTo>
                <a:lnTo>
                  <a:pt x="2172031" y="1046815"/>
                </a:lnTo>
                <a:lnTo>
                  <a:pt x="2175518" y="1041416"/>
                </a:lnTo>
                <a:lnTo>
                  <a:pt x="2179321" y="1036333"/>
                </a:lnTo>
                <a:lnTo>
                  <a:pt x="2183125" y="1031569"/>
                </a:lnTo>
                <a:lnTo>
                  <a:pt x="2187245" y="1027122"/>
                </a:lnTo>
                <a:lnTo>
                  <a:pt x="2191366" y="1023310"/>
                </a:lnTo>
                <a:lnTo>
                  <a:pt x="2195486" y="1019498"/>
                </a:lnTo>
                <a:lnTo>
                  <a:pt x="2199607" y="1016004"/>
                </a:lnTo>
                <a:lnTo>
                  <a:pt x="2204044" y="1013146"/>
                </a:lnTo>
                <a:lnTo>
                  <a:pt x="2208799" y="1010922"/>
                </a:lnTo>
                <a:lnTo>
                  <a:pt x="2213236" y="1008699"/>
                </a:lnTo>
                <a:lnTo>
                  <a:pt x="2217991" y="1007111"/>
                </a:lnTo>
                <a:lnTo>
                  <a:pt x="2223062" y="1005840"/>
                </a:lnTo>
                <a:lnTo>
                  <a:pt x="2227817" y="1005205"/>
                </a:lnTo>
                <a:lnTo>
                  <a:pt x="2233205" y="1004887"/>
                </a:lnTo>
                <a:close/>
                <a:moveTo>
                  <a:pt x="1560668" y="914401"/>
                </a:moveTo>
                <a:lnTo>
                  <a:pt x="1571788" y="914401"/>
                </a:lnTo>
                <a:lnTo>
                  <a:pt x="1582591" y="915671"/>
                </a:lnTo>
                <a:lnTo>
                  <a:pt x="1594029" y="917258"/>
                </a:lnTo>
                <a:lnTo>
                  <a:pt x="1604514" y="919480"/>
                </a:lnTo>
                <a:lnTo>
                  <a:pt x="1615317" y="922021"/>
                </a:lnTo>
                <a:lnTo>
                  <a:pt x="1625802" y="925196"/>
                </a:lnTo>
                <a:lnTo>
                  <a:pt x="1636287" y="928688"/>
                </a:lnTo>
                <a:lnTo>
                  <a:pt x="1646772" y="933133"/>
                </a:lnTo>
                <a:lnTo>
                  <a:pt x="1656939" y="937261"/>
                </a:lnTo>
                <a:lnTo>
                  <a:pt x="1666788" y="942023"/>
                </a:lnTo>
                <a:lnTo>
                  <a:pt x="1676638" y="946786"/>
                </a:lnTo>
                <a:lnTo>
                  <a:pt x="1686487" y="952183"/>
                </a:lnTo>
                <a:lnTo>
                  <a:pt x="1695384" y="957263"/>
                </a:lnTo>
                <a:lnTo>
                  <a:pt x="1704598" y="962978"/>
                </a:lnTo>
                <a:lnTo>
                  <a:pt x="1712859" y="968693"/>
                </a:lnTo>
                <a:lnTo>
                  <a:pt x="1721120" y="974726"/>
                </a:lnTo>
                <a:lnTo>
                  <a:pt x="1729063" y="980441"/>
                </a:lnTo>
                <a:lnTo>
                  <a:pt x="1736371" y="986473"/>
                </a:lnTo>
                <a:lnTo>
                  <a:pt x="1750033" y="997586"/>
                </a:lnTo>
                <a:lnTo>
                  <a:pt x="1762106" y="1008698"/>
                </a:lnTo>
                <a:lnTo>
                  <a:pt x="1771956" y="1018858"/>
                </a:lnTo>
                <a:lnTo>
                  <a:pt x="1779264" y="1027748"/>
                </a:lnTo>
                <a:lnTo>
                  <a:pt x="1782441" y="1031558"/>
                </a:lnTo>
                <a:lnTo>
                  <a:pt x="1784665" y="1034733"/>
                </a:lnTo>
                <a:lnTo>
                  <a:pt x="1786254" y="1037908"/>
                </a:lnTo>
                <a:lnTo>
                  <a:pt x="1787207" y="1040448"/>
                </a:lnTo>
                <a:lnTo>
                  <a:pt x="1788160" y="1045845"/>
                </a:lnTo>
                <a:lnTo>
                  <a:pt x="1788478" y="1053783"/>
                </a:lnTo>
                <a:lnTo>
                  <a:pt x="1789113" y="1076643"/>
                </a:lnTo>
                <a:lnTo>
                  <a:pt x="1789113" y="1107440"/>
                </a:lnTo>
                <a:lnTo>
                  <a:pt x="1788478" y="1144588"/>
                </a:lnTo>
                <a:lnTo>
                  <a:pt x="1787525" y="1187133"/>
                </a:lnTo>
                <a:lnTo>
                  <a:pt x="1786254" y="1233488"/>
                </a:lnTo>
                <a:lnTo>
                  <a:pt x="1784347" y="1282383"/>
                </a:lnTo>
                <a:lnTo>
                  <a:pt x="1782123" y="1331913"/>
                </a:lnTo>
                <a:lnTo>
                  <a:pt x="1672507" y="1331913"/>
                </a:lnTo>
                <a:lnTo>
                  <a:pt x="1674096" y="1293813"/>
                </a:lnTo>
                <a:lnTo>
                  <a:pt x="1674732" y="1258253"/>
                </a:lnTo>
                <a:lnTo>
                  <a:pt x="1675685" y="1225550"/>
                </a:lnTo>
                <a:lnTo>
                  <a:pt x="1676002" y="1197293"/>
                </a:lnTo>
                <a:lnTo>
                  <a:pt x="1675685" y="1174115"/>
                </a:lnTo>
                <a:lnTo>
                  <a:pt x="1674732" y="1156970"/>
                </a:lnTo>
                <a:lnTo>
                  <a:pt x="1674096" y="1150938"/>
                </a:lnTo>
                <a:lnTo>
                  <a:pt x="1673143" y="1147445"/>
                </a:lnTo>
                <a:lnTo>
                  <a:pt x="1672825" y="1145858"/>
                </a:lnTo>
                <a:lnTo>
                  <a:pt x="1672507" y="1144905"/>
                </a:lnTo>
                <a:lnTo>
                  <a:pt x="1672190" y="1144905"/>
                </a:lnTo>
                <a:lnTo>
                  <a:pt x="1671237" y="1145540"/>
                </a:lnTo>
                <a:lnTo>
                  <a:pt x="1669648" y="1147445"/>
                </a:lnTo>
                <a:lnTo>
                  <a:pt x="1668059" y="1149668"/>
                </a:lnTo>
                <a:lnTo>
                  <a:pt x="1666471" y="1151890"/>
                </a:lnTo>
                <a:lnTo>
                  <a:pt x="1654079" y="1331913"/>
                </a:lnTo>
                <a:lnTo>
                  <a:pt x="1602608" y="1331913"/>
                </a:lnTo>
                <a:lnTo>
                  <a:pt x="1602290" y="1283335"/>
                </a:lnTo>
                <a:lnTo>
                  <a:pt x="1598477" y="1283653"/>
                </a:lnTo>
                <a:lnTo>
                  <a:pt x="1586721" y="1284605"/>
                </a:lnTo>
                <a:lnTo>
                  <a:pt x="1568293" y="1285240"/>
                </a:lnTo>
                <a:lnTo>
                  <a:pt x="1556537" y="1285558"/>
                </a:lnTo>
                <a:lnTo>
                  <a:pt x="1543828" y="1285558"/>
                </a:lnTo>
                <a:lnTo>
                  <a:pt x="1529213" y="1285240"/>
                </a:lnTo>
                <a:lnTo>
                  <a:pt x="1513009" y="1284605"/>
                </a:lnTo>
                <a:lnTo>
                  <a:pt x="1496169" y="1283653"/>
                </a:lnTo>
                <a:lnTo>
                  <a:pt x="1477741" y="1282383"/>
                </a:lnTo>
                <a:lnTo>
                  <a:pt x="1457724" y="1280478"/>
                </a:lnTo>
                <a:lnTo>
                  <a:pt x="1437390" y="1277620"/>
                </a:lnTo>
                <a:lnTo>
                  <a:pt x="1415467" y="1274763"/>
                </a:lnTo>
                <a:lnTo>
                  <a:pt x="1392908" y="1270953"/>
                </a:lnTo>
                <a:lnTo>
                  <a:pt x="1381787" y="1268730"/>
                </a:lnTo>
                <a:lnTo>
                  <a:pt x="1370349" y="1266508"/>
                </a:lnTo>
                <a:lnTo>
                  <a:pt x="1359547" y="1263968"/>
                </a:lnTo>
                <a:lnTo>
                  <a:pt x="1348426" y="1261110"/>
                </a:lnTo>
                <a:lnTo>
                  <a:pt x="1328092" y="1254760"/>
                </a:lnTo>
                <a:lnTo>
                  <a:pt x="1308710" y="1248410"/>
                </a:lnTo>
                <a:lnTo>
                  <a:pt x="1290282" y="1241743"/>
                </a:lnTo>
                <a:lnTo>
                  <a:pt x="1273443" y="1234440"/>
                </a:lnTo>
                <a:lnTo>
                  <a:pt x="1257556" y="1227455"/>
                </a:lnTo>
                <a:lnTo>
                  <a:pt x="1243259" y="1220153"/>
                </a:lnTo>
                <a:lnTo>
                  <a:pt x="1229914" y="1213485"/>
                </a:lnTo>
                <a:lnTo>
                  <a:pt x="1218794" y="1207135"/>
                </a:lnTo>
                <a:lnTo>
                  <a:pt x="1208626" y="1201103"/>
                </a:lnTo>
                <a:lnTo>
                  <a:pt x="1200366" y="1196340"/>
                </a:lnTo>
                <a:lnTo>
                  <a:pt x="1189245" y="1188720"/>
                </a:lnTo>
                <a:lnTo>
                  <a:pt x="1185115" y="1186180"/>
                </a:lnTo>
                <a:lnTo>
                  <a:pt x="1204814" y="1331913"/>
                </a:lnTo>
                <a:lnTo>
                  <a:pt x="1152071" y="1331913"/>
                </a:lnTo>
                <a:lnTo>
                  <a:pt x="1149529" y="1296670"/>
                </a:lnTo>
                <a:lnTo>
                  <a:pt x="1143810" y="1297305"/>
                </a:lnTo>
                <a:lnTo>
                  <a:pt x="1135549" y="1299210"/>
                </a:lnTo>
                <a:lnTo>
                  <a:pt x="1112355" y="1303655"/>
                </a:lnTo>
                <a:lnTo>
                  <a:pt x="1082489" y="1309688"/>
                </a:lnTo>
                <a:lnTo>
                  <a:pt x="1066285" y="1313180"/>
                </a:lnTo>
                <a:lnTo>
                  <a:pt x="1049445" y="1316038"/>
                </a:lnTo>
                <a:lnTo>
                  <a:pt x="1032606" y="1318895"/>
                </a:lnTo>
                <a:lnTo>
                  <a:pt x="1015766" y="1321118"/>
                </a:lnTo>
                <a:lnTo>
                  <a:pt x="999880" y="1322388"/>
                </a:lnTo>
                <a:lnTo>
                  <a:pt x="984629" y="1323658"/>
                </a:lnTo>
                <a:lnTo>
                  <a:pt x="977639" y="1323658"/>
                </a:lnTo>
                <a:lnTo>
                  <a:pt x="970649" y="1323658"/>
                </a:lnTo>
                <a:lnTo>
                  <a:pt x="964295" y="1323340"/>
                </a:lnTo>
                <a:lnTo>
                  <a:pt x="958575" y="1323023"/>
                </a:lnTo>
                <a:lnTo>
                  <a:pt x="953174" y="1322070"/>
                </a:lnTo>
                <a:lnTo>
                  <a:pt x="948090" y="1320483"/>
                </a:lnTo>
                <a:lnTo>
                  <a:pt x="943960" y="1319213"/>
                </a:lnTo>
                <a:lnTo>
                  <a:pt x="940783" y="1317625"/>
                </a:lnTo>
                <a:lnTo>
                  <a:pt x="934746" y="1305560"/>
                </a:lnTo>
                <a:lnTo>
                  <a:pt x="928709" y="1295083"/>
                </a:lnTo>
                <a:lnTo>
                  <a:pt x="917271" y="1275398"/>
                </a:lnTo>
                <a:lnTo>
                  <a:pt x="912505" y="1266508"/>
                </a:lnTo>
                <a:lnTo>
                  <a:pt x="908057" y="1257935"/>
                </a:lnTo>
                <a:lnTo>
                  <a:pt x="904244" y="1249680"/>
                </a:lnTo>
                <a:lnTo>
                  <a:pt x="902338" y="1244918"/>
                </a:lnTo>
                <a:lnTo>
                  <a:pt x="901067" y="1240790"/>
                </a:lnTo>
                <a:lnTo>
                  <a:pt x="900114" y="1236663"/>
                </a:lnTo>
                <a:lnTo>
                  <a:pt x="899161" y="1232535"/>
                </a:lnTo>
                <a:lnTo>
                  <a:pt x="898843" y="1228408"/>
                </a:lnTo>
                <a:lnTo>
                  <a:pt x="898525" y="1223963"/>
                </a:lnTo>
                <a:lnTo>
                  <a:pt x="898843" y="1219835"/>
                </a:lnTo>
                <a:lnTo>
                  <a:pt x="899161" y="1215390"/>
                </a:lnTo>
                <a:lnTo>
                  <a:pt x="900431" y="1210628"/>
                </a:lnTo>
                <a:lnTo>
                  <a:pt x="901385" y="1205865"/>
                </a:lnTo>
                <a:lnTo>
                  <a:pt x="903291" y="1201103"/>
                </a:lnTo>
                <a:lnTo>
                  <a:pt x="905197" y="1195705"/>
                </a:lnTo>
                <a:lnTo>
                  <a:pt x="908057" y="1190943"/>
                </a:lnTo>
                <a:lnTo>
                  <a:pt x="910916" y="1185228"/>
                </a:lnTo>
                <a:lnTo>
                  <a:pt x="914729" y="1179513"/>
                </a:lnTo>
                <a:lnTo>
                  <a:pt x="918542" y="1173480"/>
                </a:lnTo>
                <a:lnTo>
                  <a:pt x="922990" y="1167765"/>
                </a:lnTo>
                <a:lnTo>
                  <a:pt x="928391" y="1161098"/>
                </a:lnTo>
                <a:lnTo>
                  <a:pt x="939512" y="1146810"/>
                </a:lnTo>
                <a:lnTo>
                  <a:pt x="949361" y="1133793"/>
                </a:lnTo>
                <a:lnTo>
                  <a:pt x="967154" y="1109345"/>
                </a:lnTo>
                <a:lnTo>
                  <a:pt x="976050" y="1096963"/>
                </a:lnTo>
                <a:lnTo>
                  <a:pt x="985900" y="1084580"/>
                </a:lnTo>
                <a:lnTo>
                  <a:pt x="997338" y="1070928"/>
                </a:lnTo>
                <a:lnTo>
                  <a:pt x="1004328" y="1063943"/>
                </a:lnTo>
                <a:lnTo>
                  <a:pt x="1011318" y="1056323"/>
                </a:lnTo>
                <a:lnTo>
                  <a:pt x="1017673" y="1045528"/>
                </a:lnTo>
                <a:lnTo>
                  <a:pt x="1024663" y="1035368"/>
                </a:lnTo>
                <a:lnTo>
                  <a:pt x="1031335" y="1025525"/>
                </a:lnTo>
                <a:lnTo>
                  <a:pt x="1038007" y="1016318"/>
                </a:lnTo>
                <a:lnTo>
                  <a:pt x="1044997" y="1008063"/>
                </a:lnTo>
                <a:lnTo>
                  <a:pt x="1051669" y="1000443"/>
                </a:lnTo>
                <a:lnTo>
                  <a:pt x="1058659" y="993141"/>
                </a:lnTo>
                <a:lnTo>
                  <a:pt x="1065967" y="986473"/>
                </a:lnTo>
                <a:lnTo>
                  <a:pt x="1073593" y="980123"/>
                </a:lnTo>
                <a:lnTo>
                  <a:pt x="1080583" y="974091"/>
                </a:lnTo>
                <a:lnTo>
                  <a:pt x="1088208" y="968693"/>
                </a:lnTo>
                <a:lnTo>
                  <a:pt x="1096151" y="963931"/>
                </a:lnTo>
                <a:lnTo>
                  <a:pt x="1104094" y="959168"/>
                </a:lnTo>
                <a:lnTo>
                  <a:pt x="1111720" y="954723"/>
                </a:lnTo>
                <a:lnTo>
                  <a:pt x="1119663" y="950913"/>
                </a:lnTo>
                <a:lnTo>
                  <a:pt x="1127924" y="947738"/>
                </a:lnTo>
                <a:lnTo>
                  <a:pt x="1136185" y="944246"/>
                </a:lnTo>
                <a:lnTo>
                  <a:pt x="1145081" y="941388"/>
                </a:lnTo>
                <a:lnTo>
                  <a:pt x="1153660" y="938531"/>
                </a:lnTo>
                <a:lnTo>
                  <a:pt x="1162238" y="935991"/>
                </a:lnTo>
                <a:lnTo>
                  <a:pt x="1171452" y="933768"/>
                </a:lnTo>
                <a:lnTo>
                  <a:pt x="1180349" y="931863"/>
                </a:lnTo>
                <a:lnTo>
                  <a:pt x="1199412" y="928053"/>
                </a:lnTo>
                <a:lnTo>
                  <a:pt x="1218794" y="924561"/>
                </a:lnTo>
                <a:lnTo>
                  <a:pt x="1239128" y="921703"/>
                </a:lnTo>
                <a:lnTo>
                  <a:pt x="1282021" y="915988"/>
                </a:lnTo>
                <a:lnTo>
                  <a:pt x="1284881" y="915671"/>
                </a:lnTo>
                <a:lnTo>
                  <a:pt x="1287740" y="915671"/>
                </a:lnTo>
                <a:lnTo>
                  <a:pt x="1292824" y="915671"/>
                </a:lnTo>
                <a:lnTo>
                  <a:pt x="1366537" y="1187768"/>
                </a:lnTo>
                <a:lnTo>
                  <a:pt x="1368125" y="1176973"/>
                </a:lnTo>
                <a:lnTo>
                  <a:pt x="1393226" y="990283"/>
                </a:lnTo>
                <a:lnTo>
                  <a:pt x="1386236" y="972186"/>
                </a:lnTo>
                <a:lnTo>
                  <a:pt x="1400216" y="947738"/>
                </a:lnTo>
                <a:lnTo>
                  <a:pt x="1432306" y="947421"/>
                </a:lnTo>
                <a:lnTo>
                  <a:pt x="1445968" y="972186"/>
                </a:lnTo>
                <a:lnTo>
                  <a:pt x="1439614" y="993776"/>
                </a:lnTo>
                <a:lnTo>
                  <a:pt x="1462490" y="1190943"/>
                </a:lnTo>
                <a:lnTo>
                  <a:pt x="1522858" y="924243"/>
                </a:lnTo>
                <a:lnTo>
                  <a:pt x="1529530" y="921386"/>
                </a:lnTo>
                <a:lnTo>
                  <a:pt x="1534932" y="918846"/>
                </a:lnTo>
                <a:lnTo>
                  <a:pt x="1537791" y="916940"/>
                </a:lnTo>
                <a:lnTo>
                  <a:pt x="1538427" y="915988"/>
                </a:lnTo>
                <a:lnTo>
                  <a:pt x="1549865" y="915036"/>
                </a:lnTo>
                <a:lnTo>
                  <a:pt x="1560668" y="914401"/>
                </a:lnTo>
                <a:close/>
                <a:moveTo>
                  <a:pt x="170497" y="661035"/>
                </a:moveTo>
                <a:lnTo>
                  <a:pt x="168576" y="681657"/>
                </a:lnTo>
                <a:lnTo>
                  <a:pt x="168275" y="683619"/>
                </a:lnTo>
                <a:lnTo>
                  <a:pt x="167640" y="691889"/>
                </a:lnTo>
                <a:lnTo>
                  <a:pt x="167640" y="695282"/>
                </a:lnTo>
                <a:lnTo>
                  <a:pt x="167322" y="700477"/>
                </a:lnTo>
                <a:lnTo>
                  <a:pt x="167640" y="700795"/>
                </a:lnTo>
                <a:lnTo>
                  <a:pt x="167640" y="695282"/>
                </a:lnTo>
                <a:lnTo>
                  <a:pt x="168275" y="684891"/>
                </a:lnTo>
                <a:lnTo>
                  <a:pt x="168576" y="681657"/>
                </a:lnTo>
                <a:lnTo>
                  <a:pt x="169545" y="675349"/>
                </a:lnTo>
                <a:lnTo>
                  <a:pt x="170497" y="668033"/>
                </a:lnTo>
                <a:lnTo>
                  <a:pt x="170497" y="664534"/>
                </a:lnTo>
                <a:lnTo>
                  <a:pt x="170497" y="661035"/>
                </a:lnTo>
                <a:close/>
                <a:moveTo>
                  <a:pt x="2571454" y="661035"/>
                </a:moveTo>
                <a:lnTo>
                  <a:pt x="2571454" y="664534"/>
                </a:lnTo>
                <a:lnTo>
                  <a:pt x="2571137" y="668033"/>
                </a:lnTo>
                <a:lnTo>
                  <a:pt x="2572406" y="675349"/>
                </a:lnTo>
                <a:lnTo>
                  <a:pt x="2573358" y="683619"/>
                </a:lnTo>
                <a:lnTo>
                  <a:pt x="2573992" y="691889"/>
                </a:lnTo>
                <a:lnTo>
                  <a:pt x="2574310" y="700795"/>
                </a:lnTo>
                <a:lnTo>
                  <a:pt x="2574627" y="700477"/>
                </a:lnTo>
                <a:lnTo>
                  <a:pt x="2573675" y="684891"/>
                </a:lnTo>
                <a:lnTo>
                  <a:pt x="2571454" y="661035"/>
                </a:lnTo>
                <a:close/>
                <a:moveTo>
                  <a:pt x="197485" y="574519"/>
                </a:moveTo>
                <a:lnTo>
                  <a:pt x="195897" y="575155"/>
                </a:lnTo>
                <a:lnTo>
                  <a:pt x="194310" y="576109"/>
                </a:lnTo>
                <a:lnTo>
                  <a:pt x="192405" y="577381"/>
                </a:lnTo>
                <a:lnTo>
                  <a:pt x="190817" y="579290"/>
                </a:lnTo>
                <a:lnTo>
                  <a:pt x="189230" y="581198"/>
                </a:lnTo>
                <a:lnTo>
                  <a:pt x="186690" y="585969"/>
                </a:lnTo>
                <a:lnTo>
                  <a:pt x="189865" y="582789"/>
                </a:lnTo>
                <a:lnTo>
                  <a:pt x="192722" y="579608"/>
                </a:lnTo>
                <a:lnTo>
                  <a:pt x="195897" y="576745"/>
                </a:lnTo>
                <a:lnTo>
                  <a:pt x="199390" y="574519"/>
                </a:lnTo>
                <a:lnTo>
                  <a:pt x="197485" y="574519"/>
                </a:lnTo>
                <a:close/>
                <a:moveTo>
                  <a:pt x="2542584" y="574518"/>
                </a:moveTo>
                <a:lnTo>
                  <a:pt x="2545757" y="576745"/>
                </a:lnTo>
                <a:lnTo>
                  <a:pt x="2549247" y="579608"/>
                </a:lnTo>
                <a:lnTo>
                  <a:pt x="2552102" y="582788"/>
                </a:lnTo>
                <a:lnTo>
                  <a:pt x="2555274" y="585969"/>
                </a:lnTo>
                <a:lnTo>
                  <a:pt x="2552102" y="581198"/>
                </a:lnTo>
                <a:lnTo>
                  <a:pt x="2550833" y="579290"/>
                </a:lnTo>
                <a:lnTo>
                  <a:pt x="2549247" y="577381"/>
                </a:lnTo>
                <a:lnTo>
                  <a:pt x="2547660" y="576109"/>
                </a:lnTo>
                <a:lnTo>
                  <a:pt x="2545757" y="575155"/>
                </a:lnTo>
                <a:lnTo>
                  <a:pt x="2544488" y="574518"/>
                </a:lnTo>
                <a:lnTo>
                  <a:pt x="2542584" y="574518"/>
                </a:lnTo>
                <a:close/>
                <a:moveTo>
                  <a:pt x="331470" y="485775"/>
                </a:moveTo>
                <a:lnTo>
                  <a:pt x="347662" y="485775"/>
                </a:lnTo>
                <a:lnTo>
                  <a:pt x="363537" y="486729"/>
                </a:lnTo>
                <a:lnTo>
                  <a:pt x="378460" y="488638"/>
                </a:lnTo>
                <a:lnTo>
                  <a:pt x="393700" y="490864"/>
                </a:lnTo>
                <a:lnTo>
                  <a:pt x="407988" y="493409"/>
                </a:lnTo>
                <a:lnTo>
                  <a:pt x="421323" y="497226"/>
                </a:lnTo>
                <a:lnTo>
                  <a:pt x="434658" y="501043"/>
                </a:lnTo>
                <a:lnTo>
                  <a:pt x="447040" y="505178"/>
                </a:lnTo>
                <a:lnTo>
                  <a:pt x="459105" y="509631"/>
                </a:lnTo>
                <a:lnTo>
                  <a:pt x="470535" y="514402"/>
                </a:lnTo>
                <a:lnTo>
                  <a:pt x="481013" y="519491"/>
                </a:lnTo>
                <a:lnTo>
                  <a:pt x="491173" y="524580"/>
                </a:lnTo>
                <a:lnTo>
                  <a:pt x="500698" y="529670"/>
                </a:lnTo>
                <a:lnTo>
                  <a:pt x="509270" y="534759"/>
                </a:lnTo>
                <a:lnTo>
                  <a:pt x="517208" y="539848"/>
                </a:lnTo>
                <a:lnTo>
                  <a:pt x="524510" y="544301"/>
                </a:lnTo>
                <a:lnTo>
                  <a:pt x="536575" y="552889"/>
                </a:lnTo>
                <a:lnTo>
                  <a:pt x="545465" y="559569"/>
                </a:lnTo>
                <a:lnTo>
                  <a:pt x="550863" y="564340"/>
                </a:lnTo>
                <a:lnTo>
                  <a:pt x="552450" y="565612"/>
                </a:lnTo>
                <a:lnTo>
                  <a:pt x="550863" y="569747"/>
                </a:lnTo>
                <a:lnTo>
                  <a:pt x="548005" y="574837"/>
                </a:lnTo>
                <a:lnTo>
                  <a:pt x="544195" y="581198"/>
                </a:lnTo>
                <a:lnTo>
                  <a:pt x="539750" y="587878"/>
                </a:lnTo>
                <a:lnTo>
                  <a:pt x="534035" y="595512"/>
                </a:lnTo>
                <a:lnTo>
                  <a:pt x="530860" y="599647"/>
                </a:lnTo>
                <a:lnTo>
                  <a:pt x="527050" y="603463"/>
                </a:lnTo>
                <a:lnTo>
                  <a:pt x="523240" y="607280"/>
                </a:lnTo>
                <a:lnTo>
                  <a:pt x="518795" y="610779"/>
                </a:lnTo>
                <a:lnTo>
                  <a:pt x="514350" y="614278"/>
                </a:lnTo>
                <a:lnTo>
                  <a:pt x="509588" y="617777"/>
                </a:lnTo>
                <a:lnTo>
                  <a:pt x="504508" y="620640"/>
                </a:lnTo>
                <a:lnTo>
                  <a:pt x="498793" y="623502"/>
                </a:lnTo>
                <a:lnTo>
                  <a:pt x="493078" y="626047"/>
                </a:lnTo>
                <a:lnTo>
                  <a:pt x="487045" y="627955"/>
                </a:lnTo>
                <a:lnTo>
                  <a:pt x="480695" y="629228"/>
                </a:lnTo>
                <a:lnTo>
                  <a:pt x="474028" y="630500"/>
                </a:lnTo>
                <a:lnTo>
                  <a:pt x="466725" y="630818"/>
                </a:lnTo>
                <a:lnTo>
                  <a:pt x="459423" y="630818"/>
                </a:lnTo>
                <a:lnTo>
                  <a:pt x="451803" y="630182"/>
                </a:lnTo>
                <a:lnTo>
                  <a:pt x="443548" y="628910"/>
                </a:lnTo>
                <a:lnTo>
                  <a:pt x="434975" y="626683"/>
                </a:lnTo>
                <a:lnTo>
                  <a:pt x="426403" y="624139"/>
                </a:lnTo>
                <a:lnTo>
                  <a:pt x="417195" y="620322"/>
                </a:lnTo>
                <a:lnTo>
                  <a:pt x="407353" y="615869"/>
                </a:lnTo>
                <a:lnTo>
                  <a:pt x="396557" y="610461"/>
                </a:lnTo>
                <a:lnTo>
                  <a:pt x="385127" y="605690"/>
                </a:lnTo>
                <a:lnTo>
                  <a:pt x="408305" y="616823"/>
                </a:lnTo>
                <a:lnTo>
                  <a:pt x="430848" y="627955"/>
                </a:lnTo>
                <a:lnTo>
                  <a:pt x="441643" y="632727"/>
                </a:lnTo>
                <a:lnTo>
                  <a:pt x="452120" y="637180"/>
                </a:lnTo>
                <a:lnTo>
                  <a:pt x="462280" y="641315"/>
                </a:lnTo>
                <a:lnTo>
                  <a:pt x="472440" y="645132"/>
                </a:lnTo>
                <a:lnTo>
                  <a:pt x="481965" y="648312"/>
                </a:lnTo>
                <a:lnTo>
                  <a:pt x="491173" y="650539"/>
                </a:lnTo>
                <a:lnTo>
                  <a:pt x="500063" y="652129"/>
                </a:lnTo>
                <a:lnTo>
                  <a:pt x="504190" y="652447"/>
                </a:lnTo>
                <a:lnTo>
                  <a:pt x="508318" y="652447"/>
                </a:lnTo>
                <a:lnTo>
                  <a:pt x="512128" y="652447"/>
                </a:lnTo>
                <a:lnTo>
                  <a:pt x="515620" y="652129"/>
                </a:lnTo>
                <a:lnTo>
                  <a:pt x="519430" y="651493"/>
                </a:lnTo>
                <a:lnTo>
                  <a:pt x="522923" y="650539"/>
                </a:lnTo>
                <a:lnTo>
                  <a:pt x="526415" y="649267"/>
                </a:lnTo>
                <a:lnTo>
                  <a:pt x="529590" y="647676"/>
                </a:lnTo>
                <a:lnTo>
                  <a:pt x="532765" y="646086"/>
                </a:lnTo>
                <a:lnTo>
                  <a:pt x="535623" y="643541"/>
                </a:lnTo>
                <a:lnTo>
                  <a:pt x="536893" y="651493"/>
                </a:lnTo>
                <a:lnTo>
                  <a:pt x="537210" y="659127"/>
                </a:lnTo>
                <a:lnTo>
                  <a:pt x="537845" y="673440"/>
                </a:lnTo>
                <a:lnTo>
                  <a:pt x="537845" y="687118"/>
                </a:lnTo>
                <a:lnTo>
                  <a:pt x="537210" y="700159"/>
                </a:lnTo>
                <a:lnTo>
                  <a:pt x="538163" y="699205"/>
                </a:lnTo>
                <a:lnTo>
                  <a:pt x="539433" y="697932"/>
                </a:lnTo>
                <a:lnTo>
                  <a:pt x="540703" y="697296"/>
                </a:lnTo>
                <a:lnTo>
                  <a:pt x="541973" y="696660"/>
                </a:lnTo>
                <a:lnTo>
                  <a:pt x="542925" y="697296"/>
                </a:lnTo>
                <a:lnTo>
                  <a:pt x="543243" y="698251"/>
                </a:lnTo>
                <a:lnTo>
                  <a:pt x="543878" y="699841"/>
                </a:lnTo>
                <a:lnTo>
                  <a:pt x="543878" y="702067"/>
                </a:lnTo>
                <a:lnTo>
                  <a:pt x="544195" y="708429"/>
                </a:lnTo>
                <a:lnTo>
                  <a:pt x="544195" y="716063"/>
                </a:lnTo>
                <a:lnTo>
                  <a:pt x="543878" y="725287"/>
                </a:lnTo>
                <a:lnTo>
                  <a:pt x="542925" y="735466"/>
                </a:lnTo>
                <a:lnTo>
                  <a:pt x="540703" y="757413"/>
                </a:lnTo>
                <a:lnTo>
                  <a:pt x="537528" y="779042"/>
                </a:lnTo>
                <a:lnTo>
                  <a:pt x="534670" y="796536"/>
                </a:lnTo>
                <a:lnTo>
                  <a:pt x="533083" y="802898"/>
                </a:lnTo>
                <a:lnTo>
                  <a:pt x="531813" y="807669"/>
                </a:lnTo>
                <a:lnTo>
                  <a:pt x="531178" y="808623"/>
                </a:lnTo>
                <a:lnTo>
                  <a:pt x="530860" y="809577"/>
                </a:lnTo>
                <a:lnTo>
                  <a:pt x="530543" y="809577"/>
                </a:lnTo>
                <a:lnTo>
                  <a:pt x="529908" y="808623"/>
                </a:lnTo>
                <a:lnTo>
                  <a:pt x="528638" y="820392"/>
                </a:lnTo>
                <a:lnTo>
                  <a:pt x="526733" y="831525"/>
                </a:lnTo>
                <a:lnTo>
                  <a:pt x="524510" y="842657"/>
                </a:lnTo>
                <a:lnTo>
                  <a:pt x="521335" y="853154"/>
                </a:lnTo>
                <a:lnTo>
                  <a:pt x="518478" y="863650"/>
                </a:lnTo>
                <a:lnTo>
                  <a:pt x="514985" y="873829"/>
                </a:lnTo>
                <a:lnTo>
                  <a:pt x="510858" y="883689"/>
                </a:lnTo>
                <a:lnTo>
                  <a:pt x="506730" y="892913"/>
                </a:lnTo>
                <a:lnTo>
                  <a:pt x="502285" y="902138"/>
                </a:lnTo>
                <a:lnTo>
                  <a:pt x="497205" y="911044"/>
                </a:lnTo>
                <a:lnTo>
                  <a:pt x="492443" y="919314"/>
                </a:lnTo>
                <a:lnTo>
                  <a:pt x="486728" y="927584"/>
                </a:lnTo>
                <a:lnTo>
                  <a:pt x="481013" y="935536"/>
                </a:lnTo>
                <a:lnTo>
                  <a:pt x="475615" y="943170"/>
                </a:lnTo>
                <a:lnTo>
                  <a:pt x="469583" y="950167"/>
                </a:lnTo>
                <a:lnTo>
                  <a:pt x="463550" y="957165"/>
                </a:lnTo>
                <a:lnTo>
                  <a:pt x="457200" y="963209"/>
                </a:lnTo>
                <a:lnTo>
                  <a:pt x="450850" y="969252"/>
                </a:lnTo>
                <a:lnTo>
                  <a:pt x="443865" y="974659"/>
                </a:lnTo>
                <a:lnTo>
                  <a:pt x="437198" y="980067"/>
                </a:lnTo>
                <a:lnTo>
                  <a:pt x="430530" y="984838"/>
                </a:lnTo>
                <a:lnTo>
                  <a:pt x="423545" y="989609"/>
                </a:lnTo>
                <a:lnTo>
                  <a:pt x="416878" y="993744"/>
                </a:lnTo>
                <a:lnTo>
                  <a:pt x="410210" y="997243"/>
                </a:lnTo>
                <a:lnTo>
                  <a:pt x="402908" y="1000742"/>
                </a:lnTo>
                <a:lnTo>
                  <a:pt x="396240" y="1003286"/>
                </a:lnTo>
                <a:lnTo>
                  <a:pt x="389255" y="1006149"/>
                </a:lnTo>
                <a:lnTo>
                  <a:pt x="382587" y="1008057"/>
                </a:lnTo>
                <a:lnTo>
                  <a:pt x="375920" y="1009330"/>
                </a:lnTo>
                <a:lnTo>
                  <a:pt x="369252" y="1010602"/>
                </a:lnTo>
                <a:lnTo>
                  <a:pt x="362585" y="1011238"/>
                </a:lnTo>
                <a:lnTo>
                  <a:pt x="356235" y="1011238"/>
                </a:lnTo>
                <a:lnTo>
                  <a:pt x="351155" y="1011238"/>
                </a:lnTo>
                <a:lnTo>
                  <a:pt x="345440" y="1010602"/>
                </a:lnTo>
                <a:lnTo>
                  <a:pt x="339725" y="1009330"/>
                </a:lnTo>
                <a:lnTo>
                  <a:pt x="334010" y="1007421"/>
                </a:lnTo>
                <a:lnTo>
                  <a:pt x="327977" y="1005831"/>
                </a:lnTo>
                <a:lnTo>
                  <a:pt x="321945" y="1002968"/>
                </a:lnTo>
                <a:lnTo>
                  <a:pt x="315595" y="1000105"/>
                </a:lnTo>
                <a:lnTo>
                  <a:pt x="309245" y="996607"/>
                </a:lnTo>
                <a:lnTo>
                  <a:pt x="302895" y="992790"/>
                </a:lnTo>
                <a:lnTo>
                  <a:pt x="296227" y="988655"/>
                </a:lnTo>
                <a:lnTo>
                  <a:pt x="289877" y="984202"/>
                </a:lnTo>
                <a:lnTo>
                  <a:pt x="282892" y="979430"/>
                </a:lnTo>
                <a:lnTo>
                  <a:pt x="276542" y="974023"/>
                </a:lnTo>
                <a:lnTo>
                  <a:pt x="269875" y="968298"/>
                </a:lnTo>
                <a:lnTo>
                  <a:pt x="263207" y="962254"/>
                </a:lnTo>
                <a:lnTo>
                  <a:pt x="256540" y="955893"/>
                </a:lnTo>
                <a:lnTo>
                  <a:pt x="250190" y="949213"/>
                </a:lnTo>
                <a:lnTo>
                  <a:pt x="243840" y="941897"/>
                </a:lnTo>
                <a:lnTo>
                  <a:pt x="237490" y="934900"/>
                </a:lnTo>
                <a:lnTo>
                  <a:pt x="231457" y="927266"/>
                </a:lnTo>
                <a:lnTo>
                  <a:pt x="225425" y="919314"/>
                </a:lnTo>
                <a:lnTo>
                  <a:pt x="219710" y="911044"/>
                </a:lnTo>
                <a:lnTo>
                  <a:pt x="214312" y="902774"/>
                </a:lnTo>
                <a:lnTo>
                  <a:pt x="208915" y="893868"/>
                </a:lnTo>
                <a:lnTo>
                  <a:pt x="203517" y="885280"/>
                </a:lnTo>
                <a:lnTo>
                  <a:pt x="198755" y="875737"/>
                </a:lnTo>
                <a:lnTo>
                  <a:pt x="194310" y="866195"/>
                </a:lnTo>
                <a:lnTo>
                  <a:pt x="190182" y="856971"/>
                </a:lnTo>
                <a:lnTo>
                  <a:pt x="186055" y="846792"/>
                </a:lnTo>
                <a:lnTo>
                  <a:pt x="182245" y="836932"/>
                </a:lnTo>
                <a:lnTo>
                  <a:pt x="179070" y="826754"/>
                </a:lnTo>
                <a:lnTo>
                  <a:pt x="176212" y="816257"/>
                </a:lnTo>
                <a:lnTo>
                  <a:pt x="173990" y="822937"/>
                </a:lnTo>
                <a:lnTo>
                  <a:pt x="172402" y="826117"/>
                </a:lnTo>
                <a:lnTo>
                  <a:pt x="171450" y="828344"/>
                </a:lnTo>
                <a:lnTo>
                  <a:pt x="169862" y="830252"/>
                </a:lnTo>
                <a:lnTo>
                  <a:pt x="168275" y="831525"/>
                </a:lnTo>
                <a:lnTo>
                  <a:pt x="167322" y="832479"/>
                </a:lnTo>
                <a:lnTo>
                  <a:pt x="165417" y="832797"/>
                </a:lnTo>
                <a:lnTo>
                  <a:pt x="163830" y="832479"/>
                </a:lnTo>
                <a:lnTo>
                  <a:pt x="162242" y="831207"/>
                </a:lnTo>
                <a:lnTo>
                  <a:pt x="160655" y="829616"/>
                </a:lnTo>
                <a:lnTo>
                  <a:pt x="159385" y="827390"/>
                </a:lnTo>
                <a:lnTo>
                  <a:pt x="157797" y="824845"/>
                </a:lnTo>
                <a:lnTo>
                  <a:pt x="156210" y="821346"/>
                </a:lnTo>
                <a:lnTo>
                  <a:pt x="153987" y="813076"/>
                </a:lnTo>
                <a:lnTo>
                  <a:pt x="152082" y="803534"/>
                </a:lnTo>
                <a:lnTo>
                  <a:pt x="150495" y="792083"/>
                </a:lnTo>
                <a:lnTo>
                  <a:pt x="149542" y="779678"/>
                </a:lnTo>
                <a:lnTo>
                  <a:pt x="149225" y="766637"/>
                </a:lnTo>
                <a:lnTo>
                  <a:pt x="149542" y="753914"/>
                </a:lnTo>
                <a:lnTo>
                  <a:pt x="150177" y="742781"/>
                </a:lnTo>
                <a:lnTo>
                  <a:pt x="151765" y="732285"/>
                </a:lnTo>
                <a:lnTo>
                  <a:pt x="153352" y="722742"/>
                </a:lnTo>
                <a:lnTo>
                  <a:pt x="155257" y="714790"/>
                </a:lnTo>
                <a:lnTo>
                  <a:pt x="157797" y="708429"/>
                </a:lnTo>
                <a:lnTo>
                  <a:pt x="159067" y="705884"/>
                </a:lnTo>
                <a:lnTo>
                  <a:pt x="160337" y="703976"/>
                </a:lnTo>
                <a:lnTo>
                  <a:pt x="161607" y="702067"/>
                </a:lnTo>
                <a:lnTo>
                  <a:pt x="163195" y="700795"/>
                </a:lnTo>
                <a:lnTo>
                  <a:pt x="158432" y="696024"/>
                </a:lnTo>
                <a:lnTo>
                  <a:pt x="154622" y="690617"/>
                </a:lnTo>
                <a:lnTo>
                  <a:pt x="151447" y="685209"/>
                </a:lnTo>
                <a:lnTo>
                  <a:pt x="148907" y="679166"/>
                </a:lnTo>
                <a:lnTo>
                  <a:pt x="147002" y="672804"/>
                </a:lnTo>
                <a:lnTo>
                  <a:pt x="145097" y="666443"/>
                </a:lnTo>
                <a:lnTo>
                  <a:pt x="143827" y="659763"/>
                </a:lnTo>
                <a:lnTo>
                  <a:pt x="143192" y="653083"/>
                </a:lnTo>
                <a:lnTo>
                  <a:pt x="142875" y="646086"/>
                </a:lnTo>
                <a:lnTo>
                  <a:pt x="142875" y="639088"/>
                </a:lnTo>
                <a:lnTo>
                  <a:pt x="143510" y="632090"/>
                </a:lnTo>
                <a:lnTo>
                  <a:pt x="144145" y="624775"/>
                </a:lnTo>
                <a:lnTo>
                  <a:pt x="145415" y="617777"/>
                </a:lnTo>
                <a:lnTo>
                  <a:pt x="146367" y="610461"/>
                </a:lnTo>
                <a:lnTo>
                  <a:pt x="148272" y="603782"/>
                </a:lnTo>
                <a:lnTo>
                  <a:pt x="149860" y="596466"/>
                </a:lnTo>
                <a:lnTo>
                  <a:pt x="154305" y="583425"/>
                </a:lnTo>
                <a:lnTo>
                  <a:pt x="159385" y="570702"/>
                </a:lnTo>
                <a:lnTo>
                  <a:pt x="164465" y="558933"/>
                </a:lnTo>
                <a:lnTo>
                  <a:pt x="169862" y="548436"/>
                </a:lnTo>
                <a:lnTo>
                  <a:pt x="174942" y="539212"/>
                </a:lnTo>
                <a:lnTo>
                  <a:pt x="180022" y="532214"/>
                </a:lnTo>
                <a:lnTo>
                  <a:pt x="182562" y="529034"/>
                </a:lnTo>
                <a:lnTo>
                  <a:pt x="184467" y="526807"/>
                </a:lnTo>
                <a:lnTo>
                  <a:pt x="186690" y="525535"/>
                </a:lnTo>
                <a:lnTo>
                  <a:pt x="188277" y="524262"/>
                </a:lnTo>
                <a:lnTo>
                  <a:pt x="198120" y="519491"/>
                </a:lnTo>
                <a:lnTo>
                  <a:pt x="207327" y="514720"/>
                </a:lnTo>
                <a:lnTo>
                  <a:pt x="216852" y="510585"/>
                </a:lnTo>
                <a:lnTo>
                  <a:pt x="226377" y="507086"/>
                </a:lnTo>
                <a:lnTo>
                  <a:pt x="235267" y="503587"/>
                </a:lnTo>
                <a:lnTo>
                  <a:pt x="244792" y="500407"/>
                </a:lnTo>
                <a:lnTo>
                  <a:pt x="253682" y="497862"/>
                </a:lnTo>
                <a:lnTo>
                  <a:pt x="262572" y="495317"/>
                </a:lnTo>
                <a:lnTo>
                  <a:pt x="271780" y="493409"/>
                </a:lnTo>
                <a:lnTo>
                  <a:pt x="280352" y="491501"/>
                </a:lnTo>
                <a:lnTo>
                  <a:pt x="288925" y="489910"/>
                </a:lnTo>
                <a:lnTo>
                  <a:pt x="298132" y="488638"/>
                </a:lnTo>
                <a:lnTo>
                  <a:pt x="306387" y="487365"/>
                </a:lnTo>
                <a:lnTo>
                  <a:pt x="314960" y="486729"/>
                </a:lnTo>
                <a:lnTo>
                  <a:pt x="323215" y="486093"/>
                </a:lnTo>
                <a:lnTo>
                  <a:pt x="331470" y="485775"/>
                </a:lnTo>
                <a:close/>
                <a:moveTo>
                  <a:pt x="2394109" y="485775"/>
                </a:moveTo>
                <a:lnTo>
                  <a:pt x="2410607" y="485775"/>
                </a:lnTo>
                <a:lnTo>
                  <a:pt x="2418538" y="486093"/>
                </a:lnTo>
                <a:lnTo>
                  <a:pt x="2427104" y="486729"/>
                </a:lnTo>
                <a:lnTo>
                  <a:pt x="2435352" y="487365"/>
                </a:lnTo>
                <a:lnTo>
                  <a:pt x="2443918" y="488638"/>
                </a:lnTo>
                <a:lnTo>
                  <a:pt x="2452801" y="489910"/>
                </a:lnTo>
                <a:lnTo>
                  <a:pt x="2461367" y="491500"/>
                </a:lnTo>
                <a:lnTo>
                  <a:pt x="2470250" y="493409"/>
                </a:lnTo>
                <a:lnTo>
                  <a:pt x="2479451" y="495317"/>
                </a:lnTo>
                <a:lnTo>
                  <a:pt x="2488334" y="497862"/>
                </a:lnTo>
                <a:lnTo>
                  <a:pt x="2497534" y="500407"/>
                </a:lnTo>
                <a:lnTo>
                  <a:pt x="2506417" y="503587"/>
                </a:lnTo>
                <a:lnTo>
                  <a:pt x="2515935" y="507086"/>
                </a:lnTo>
                <a:lnTo>
                  <a:pt x="2525135" y="510585"/>
                </a:lnTo>
                <a:lnTo>
                  <a:pt x="2534653" y="514720"/>
                </a:lnTo>
                <a:lnTo>
                  <a:pt x="2543853" y="519491"/>
                </a:lnTo>
                <a:lnTo>
                  <a:pt x="2553371" y="524262"/>
                </a:lnTo>
                <a:lnTo>
                  <a:pt x="2555274" y="525535"/>
                </a:lnTo>
                <a:lnTo>
                  <a:pt x="2557178" y="526807"/>
                </a:lnTo>
                <a:lnTo>
                  <a:pt x="2559399" y="529033"/>
                </a:lnTo>
                <a:lnTo>
                  <a:pt x="2561620" y="532214"/>
                </a:lnTo>
                <a:lnTo>
                  <a:pt x="2566378" y="539212"/>
                </a:lnTo>
                <a:lnTo>
                  <a:pt x="2571772" y="548436"/>
                </a:lnTo>
                <a:lnTo>
                  <a:pt x="2577482" y="558933"/>
                </a:lnTo>
                <a:lnTo>
                  <a:pt x="2582558" y="570702"/>
                </a:lnTo>
                <a:lnTo>
                  <a:pt x="2587634" y="583425"/>
                </a:lnTo>
                <a:lnTo>
                  <a:pt x="2591759" y="596466"/>
                </a:lnTo>
                <a:lnTo>
                  <a:pt x="2593662" y="603782"/>
                </a:lnTo>
                <a:lnTo>
                  <a:pt x="2594931" y="610461"/>
                </a:lnTo>
                <a:lnTo>
                  <a:pt x="2596517" y="617777"/>
                </a:lnTo>
                <a:lnTo>
                  <a:pt x="2597786" y="624775"/>
                </a:lnTo>
                <a:lnTo>
                  <a:pt x="2598421" y="632090"/>
                </a:lnTo>
                <a:lnTo>
                  <a:pt x="2598738" y="639088"/>
                </a:lnTo>
                <a:lnTo>
                  <a:pt x="2598738" y="646086"/>
                </a:lnTo>
                <a:lnTo>
                  <a:pt x="2598421" y="653083"/>
                </a:lnTo>
                <a:lnTo>
                  <a:pt x="2598104" y="659763"/>
                </a:lnTo>
                <a:lnTo>
                  <a:pt x="2596517" y="666443"/>
                </a:lnTo>
                <a:lnTo>
                  <a:pt x="2594931" y="672804"/>
                </a:lnTo>
                <a:lnTo>
                  <a:pt x="2592710" y="679166"/>
                </a:lnTo>
                <a:lnTo>
                  <a:pt x="2590172" y="685209"/>
                </a:lnTo>
                <a:lnTo>
                  <a:pt x="2586683" y="690617"/>
                </a:lnTo>
                <a:lnTo>
                  <a:pt x="2583193" y="696024"/>
                </a:lnTo>
                <a:lnTo>
                  <a:pt x="2578434" y="700795"/>
                </a:lnTo>
                <a:lnTo>
                  <a:pt x="2580020" y="702067"/>
                </a:lnTo>
                <a:lnTo>
                  <a:pt x="2581607" y="703976"/>
                </a:lnTo>
                <a:lnTo>
                  <a:pt x="2582558" y="705884"/>
                </a:lnTo>
                <a:lnTo>
                  <a:pt x="2584145" y="708429"/>
                </a:lnTo>
                <a:lnTo>
                  <a:pt x="2586365" y="714790"/>
                </a:lnTo>
                <a:lnTo>
                  <a:pt x="2588269" y="722742"/>
                </a:lnTo>
                <a:lnTo>
                  <a:pt x="2590172" y="732285"/>
                </a:lnTo>
                <a:lnTo>
                  <a:pt x="2591441" y="742781"/>
                </a:lnTo>
                <a:lnTo>
                  <a:pt x="2592076" y="753914"/>
                </a:lnTo>
                <a:lnTo>
                  <a:pt x="2592393" y="766637"/>
                </a:lnTo>
                <a:lnTo>
                  <a:pt x="2592076" y="779678"/>
                </a:lnTo>
                <a:lnTo>
                  <a:pt x="2591441" y="792083"/>
                </a:lnTo>
                <a:lnTo>
                  <a:pt x="2589855" y="803534"/>
                </a:lnTo>
                <a:lnTo>
                  <a:pt x="2587634" y="813076"/>
                </a:lnTo>
                <a:lnTo>
                  <a:pt x="2585414" y="821346"/>
                </a:lnTo>
                <a:lnTo>
                  <a:pt x="2584145" y="824845"/>
                </a:lnTo>
                <a:lnTo>
                  <a:pt x="2582558" y="827390"/>
                </a:lnTo>
                <a:lnTo>
                  <a:pt x="2581289" y="829616"/>
                </a:lnTo>
                <a:lnTo>
                  <a:pt x="2579703" y="831207"/>
                </a:lnTo>
                <a:lnTo>
                  <a:pt x="2577799" y="832479"/>
                </a:lnTo>
                <a:lnTo>
                  <a:pt x="2576213" y="832797"/>
                </a:lnTo>
                <a:lnTo>
                  <a:pt x="2574627" y="832479"/>
                </a:lnTo>
                <a:lnTo>
                  <a:pt x="2573358" y="831525"/>
                </a:lnTo>
                <a:lnTo>
                  <a:pt x="2571772" y="830252"/>
                </a:lnTo>
                <a:lnTo>
                  <a:pt x="2570503" y="828344"/>
                </a:lnTo>
                <a:lnTo>
                  <a:pt x="2569234" y="826117"/>
                </a:lnTo>
                <a:lnTo>
                  <a:pt x="2567965" y="822936"/>
                </a:lnTo>
                <a:lnTo>
                  <a:pt x="2565744" y="816257"/>
                </a:lnTo>
                <a:lnTo>
                  <a:pt x="2562889" y="826753"/>
                </a:lnTo>
                <a:lnTo>
                  <a:pt x="2559399" y="836932"/>
                </a:lnTo>
                <a:lnTo>
                  <a:pt x="2555592" y="846792"/>
                </a:lnTo>
                <a:lnTo>
                  <a:pt x="2551785" y="856971"/>
                </a:lnTo>
                <a:lnTo>
                  <a:pt x="2547343" y="866195"/>
                </a:lnTo>
                <a:lnTo>
                  <a:pt x="2542902" y="875737"/>
                </a:lnTo>
                <a:lnTo>
                  <a:pt x="2537825" y="885280"/>
                </a:lnTo>
                <a:lnTo>
                  <a:pt x="2533067" y="893868"/>
                </a:lnTo>
                <a:lnTo>
                  <a:pt x="2527356" y="902774"/>
                </a:lnTo>
                <a:lnTo>
                  <a:pt x="2522280" y="911044"/>
                </a:lnTo>
                <a:lnTo>
                  <a:pt x="2516252" y="919314"/>
                </a:lnTo>
                <a:lnTo>
                  <a:pt x="2510224" y="927266"/>
                </a:lnTo>
                <a:lnTo>
                  <a:pt x="2504197" y="934900"/>
                </a:lnTo>
                <a:lnTo>
                  <a:pt x="2497851" y="941897"/>
                </a:lnTo>
                <a:lnTo>
                  <a:pt x="2491824" y="949213"/>
                </a:lnTo>
                <a:lnTo>
                  <a:pt x="2484844" y="955893"/>
                </a:lnTo>
                <a:lnTo>
                  <a:pt x="2478499" y="962254"/>
                </a:lnTo>
                <a:lnTo>
                  <a:pt x="2472154" y="968298"/>
                </a:lnTo>
                <a:lnTo>
                  <a:pt x="2465492" y="974023"/>
                </a:lnTo>
                <a:lnTo>
                  <a:pt x="2458829" y="979430"/>
                </a:lnTo>
                <a:lnTo>
                  <a:pt x="2452167" y="984202"/>
                </a:lnTo>
                <a:lnTo>
                  <a:pt x="2445505" y="988654"/>
                </a:lnTo>
                <a:lnTo>
                  <a:pt x="2439159" y="992789"/>
                </a:lnTo>
                <a:lnTo>
                  <a:pt x="2432814" y="996607"/>
                </a:lnTo>
                <a:lnTo>
                  <a:pt x="2426469" y="1000105"/>
                </a:lnTo>
                <a:lnTo>
                  <a:pt x="2420124" y="1002968"/>
                </a:lnTo>
                <a:lnTo>
                  <a:pt x="2413462" y="1005831"/>
                </a:lnTo>
                <a:lnTo>
                  <a:pt x="2408069" y="1007421"/>
                </a:lnTo>
                <a:lnTo>
                  <a:pt x="2402041" y="1009330"/>
                </a:lnTo>
                <a:lnTo>
                  <a:pt x="2396330" y="1010602"/>
                </a:lnTo>
                <a:lnTo>
                  <a:pt x="2390937" y="1011238"/>
                </a:lnTo>
                <a:lnTo>
                  <a:pt x="2385861" y="1011238"/>
                </a:lnTo>
                <a:lnTo>
                  <a:pt x="2379516" y="1011238"/>
                </a:lnTo>
                <a:lnTo>
                  <a:pt x="2372536" y="1010602"/>
                </a:lnTo>
                <a:lnTo>
                  <a:pt x="2366191" y="1009330"/>
                </a:lnTo>
                <a:lnTo>
                  <a:pt x="2359529" y="1008057"/>
                </a:lnTo>
                <a:lnTo>
                  <a:pt x="2352866" y="1006149"/>
                </a:lnTo>
                <a:lnTo>
                  <a:pt x="2345887" y="1003286"/>
                </a:lnTo>
                <a:lnTo>
                  <a:pt x="2338907" y="1000742"/>
                </a:lnTo>
                <a:lnTo>
                  <a:pt x="2331928" y="997243"/>
                </a:lnTo>
                <a:lnTo>
                  <a:pt x="2325265" y="993744"/>
                </a:lnTo>
                <a:lnTo>
                  <a:pt x="2318286" y="989609"/>
                </a:lnTo>
                <a:lnTo>
                  <a:pt x="2311306" y="984838"/>
                </a:lnTo>
                <a:lnTo>
                  <a:pt x="2304644" y="980067"/>
                </a:lnTo>
                <a:lnTo>
                  <a:pt x="2297981" y="974659"/>
                </a:lnTo>
                <a:lnTo>
                  <a:pt x="2291636" y="969252"/>
                </a:lnTo>
                <a:lnTo>
                  <a:pt x="2284974" y="963208"/>
                </a:lnTo>
                <a:lnTo>
                  <a:pt x="2278629" y="957165"/>
                </a:lnTo>
                <a:lnTo>
                  <a:pt x="2272284" y="950167"/>
                </a:lnTo>
                <a:lnTo>
                  <a:pt x="2266256" y="943170"/>
                </a:lnTo>
                <a:lnTo>
                  <a:pt x="2260545" y="935536"/>
                </a:lnTo>
                <a:lnTo>
                  <a:pt x="2255152" y="927584"/>
                </a:lnTo>
                <a:lnTo>
                  <a:pt x="2249759" y="919314"/>
                </a:lnTo>
                <a:lnTo>
                  <a:pt x="2244365" y="911044"/>
                </a:lnTo>
                <a:lnTo>
                  <a:pt x="2239924" y="902138"/>
                </a:lnTo>
                <a:lnTo>
                  <a:pt x="2235482" y="892913"/>
                </a:lnTo>
                <a:lnTo>
                  <a:pt x="2231041" y="883689"/>
                </a:lnTo>
                <a:lnTo>
                  <a:pt x="2227234" y="873829"/>
                </a:lnTo>
                <a:lnTo>
                  <a:pt x="2223744" y="863650"/>
                </a:lnTo>
                <a:lnTo>
                  <a:pt x="2220571" y="853154"/>
                </a:lnTo>
                <a:lnTo>
                  <a:pt x="2217716" y="842657"/>
                </a:lnTo>
                <a:lnTo>
                  <a:pt x="2215178" y="831525"/>
                </a:lnTo>
                <a:lnTo>
                  <a:pt x="2213275" y="820392"/>
                </a:lnTo>
                <a:lnTo>
                  <a:pt x="2211688" y="808623"/>
                </a:lnTo>
                <a:lnTo>
                  <a:pt x="2211371" y="809577"/>
                </a:lnTo>
                <a:lnTo>
                  <a:pt x="2211054" y="809577"/>
                </a:lnTo>
                <a:lnTo>
                  <a:pt x="2210737" y="808623"/>
                </a:lnTo>
                <a:lnTo>
                  <a:pt x="2210419" y="807669"/>
                </a:lnTo>
                <a:lnTo>
                  <a:pt x="2208833" y="802898"/>
                </a:lnTo>
                <a:lnTo>
                  <a:pt x="2207564" y="796536"/>
                </a:lnTo>
                <a:lnTo>
                  <a:pt x="2204391" y="779042"/>
                </a:lnTo>
                <a:lnTo>
                  <a:pt x="2201536" y="757413"/>
                </a:lnTo>
                <a:lnTo>
                  <a:pt x="2198998" y="735465"/>
                </a:lnTo>
                <a:lnTo>
                  <a:pt x="2198364" y="725287"/>
                </a:lnTo>
                <a:lnTo>
                  <a:pt x="2198046" y="716063"/>
                </a:lnTo>
                <a:lnTo>
                  <a:pt x="2197412" y="708429"/>
                </a:lnTo>
                <a:lnTo>
                  <a:pt x="2198046" y="702067"/>
                </a:lnTo>
                <a:lnTo>
                  <a:pt x="2198364" y="699841"/>
                </a:lnTo>
                <a:lnTo>
                  <a:pt x="2198681" y="698250"/>
                </a:lnTo>
                <a:lnTo>
                  <a:pt x="2199315" y="697296"/>
                </a:lnTo>
                <a:lnTo>
                  <a:pt x="2200267" y="696660"/>
                </a:lnTo>
                <a:lnTo>
                  <a:pt x="2201219" y="697296"/>
                </a:lnTo>
                <a:lnTo>
                  <a:pt x="2202488" y="697932"/>
                </a:lnTo>
                <a:lnTo>
                  <a:pt x="2204074" y="699205"/>
                </a:lnTo>
                <a:lnTo>
                  <a:pt x="2205026" y="700159"/>
                </a:lnTo>
                <a:lnTo>
                  <a:pt x="2204391" y="687118"/>
                </a:lnTo>
                <a:lnTo>
                  <a:pt x="2204074" y="673440"/>
                </a:lnTo>
                <a:lnTo>
                  <a:pt x="2204709" y="659127"/>
                </a:lnTo>
                <a:lnTo>
                  <a:pt x="2205343" y="651493"/>
                </a:lnTo>
                <a:lnTo>
                  <a:pt x="2206295" y="643541"/>
                </a:lnTo>
                <a:lnTo>
                  <a:pt x="2209150" y="646086"/>
                </a:lnTo>
                <a:lnTo>
                  <a:pt x="2212323" y="647676"/>
                </a:lnTo>
                <a:lnTo>
                  <a:pt x="2215495" y="649267"/>
                </a:lnTo>
                <a:lnTo>
                  <a:pt x="2218985" y="650539"/>
                </a:lnTo>
                <a:lnTo>
                  <a:pt x="2222475" y="651493"/>
                </a:lnTo>
                <a:lnTo>
                  <a:pt x="2225965" y="652129"/>
                </a:lnTo>
                <a:lnTo>
                  <a:pt x="2229772" y="652447"/>
                </a:lnTo>
                <a:lnTo>
                  <a:pt x="2233896" y="652447"/>
                </a:lnTo>
                <a:lnTo>
                  <a:pt x="2238020" y="652447"/>
                </a:lnTo>
                <a:lnTo>
                  <a:pt x="2242145" y="652129"/>
                </a:lnTo>
                <a:lnTo>
                  <a:pt x="2251028" y="650539"/>
                </a:lnTo>
                <a:lnTo>
                  <a:pt x="2259911" y="648312"/>
                </a:lnTo>
                <a:lnTo>
                  <a:pt x="2269746" y="645132"/>
                </a:lnTo>
                <a:lnTo>
                  <a:pt x="2279581" y="641315"/>
                </a:lnTo>
                <a:lnTo>
                  <a:pt x="2289733" y="637180"/>
                </a:lnTo>
                <a:lnTo>
                  <a:pt x="2300519" y="632726"/>
                </a:lnTo>
                <a:lnTo>
                  <a:pt x="2310989" y="627955"/>
                </a:lnTo>
                <a:lnTo>
                  <a:pt x="2333514" y="616823"/>
                </a:lnTo>
                <a:lnTo>
                  <a:pt x="2356991" y="605690"/>
                </a:lnTo>
                <a:lnTo>
                  <a:pt x="2345569" y="610461"/>
                </a:lnTo>
                <a:lnTo>
                  <a:pt x="2334466" y="615868"/>
                </a:lnTo>
                <a:lnTo>
                  <a:pt x="2324948" y="620322"/>
                </a:lnTo>
                <a:lnTo>
                  <a:pt x="2315430" y="624138"/>
                </a:lnTo>
                <a:lnTo>
                  <a:pt x="2306865" y="626683"/>
                </a:lnTo>
                <a:lnTo>
                  <a:pt x="2298616" y="628910"/>
                </a:lnTo>
                <a:lnTo>
                  <a:pt x="2290367" y="630182"/>
                </a:lnTo>
                <a:lnTo>
                  <a:pt x="2282436" y="630818"/>
                </a:lnTo>
                <a:lnTo>
                  <a:pt x="2275456" y="630818"/>
                </a:lnTo>
                <a:lnTo>
                  <a:pt x="2268160" y="630500"/>
                </a:lnTo>
                <a:lnTo>
                  <a:pt x="2261497" y="629228"/>
                </a:lnTo>
                <a:lnTo>
                  <a:pt x="2255152" y="627955"/>
                </a:lnTo>
                <a:lnTo>
                  <a:pt x="2248807" y="626047"/>
                </a:lnTo>
                <a:lnTo>
                  <a:pt x="2243096" y="623502"/>
                </a:lnTo>
                <a:lnTo>
                  <a:pt x="2237703" y="620640"/>
                </a:lnTo>
                <a:lnTo>
                  <a:pt x="2232627" y="617777"/>
                </a:lnTo>
                <a:lnTo>
                  <a:pt x="2227551" y="614278"/>
                </a:lnTo>
                <a:lnTo>
                  <a:pt x="2223109" y="610779"/>
                </a:lnTo>
                <a:lnTo>
                  <a:pt x="2218985" y="607280"/>
                </a:lnTo>
                <a:lnTo>
                  <a:pt x="2214861" y="603463"/>
                </a:lnTo>
                <a:lnTo>
                  <a:pt x="2211371" y="599647"/>
                </a:lnTo>
                <a:lnTo>
                  <a:pt x="2208198" y="595512"/>
                </a:lnTo>
                <a:lnTo>
                  <a:pt x="2202171" y="587878"/>
                </a:lnTo>
                <a:lnTo>
                  <a:pt x="2197412" y="581198"/>
                </a:lnTo>
                <a:lnTo>
                  <a:pt x="2193922" y="574837"/>
                </a:lnTo>
                <a:lnTo>
                  <a:pt x="2191701" y="569747"/>
                </a:lnTo>
                <a:lnTo>
                  <a:pt x="2189163" y="565612"/>
                </a:lnTo>
                <a:lnTo>
                  <a:pt x="2191067" y="564340"/>
                </a:lnTo>
                <a:lnTo>
                  <a:pt x="2196777" y="559569"/>
                </a:lnTo>
                <a:lnTo>
                  <a:pt x="2205343" y="552889"/>
                </a:lnTo>
                <a:lnTo>
                  <a:pt x="2217399" y="544301"/>
                </a:lnTo>
                <a:lnTo>
                  <a:pt x="2225013" y="539848"/>
                </a:lnTo>
                <a:lnTo>
                  <a:pt x="2232944" y="534759"/>
                </a:lnTo>
                <a:lnTo>
                  <a:pt x="2241510" y="529670"/>
                </a:lnTo>
                <a:lnTo>
                  <a:pt x="2251028" y="524580"/>
                </a:lnTo>
                <a:lnTo>
                  <a:pt x="2260545" y="519491"/>
                </a:lnTo>
                <a:lnTo>
                  <a:pt x="2271649" y="514402"/>
                </a:lnTo>
                <a:lnTo>
                  <a:pt x="2282753" y="509631"/>
                </a:lnTo>
                <a:lnTo>
                  <a:pt x="2294809" y="505178"/>
                </a:lnTo>
                <a:lnTo>
                  <a:pt x="2307182" y="501043"/>
                </a:lnTo>
                <a:lnTo>
                  <a:pt x="2320506" y="497226"/>
                </a:lnTo>
                <a:lnTo>
                  <a:pt x="2334466" y="493409"/>
                </a:lnTo>
                <a:lnTo>
                  <a:pt x="2348742" y="490864"/>
                </a:lnTo>
                <a:lnTo>
                  <a:pt x="2363336" y="488638"/>
                </a:lnTo>
                <a:lnTo>
                  <a:pt x="2378564" y="486729"/>
                </a:lnTo>
                <a:lnTo>
                  <a:pt x="2394109" y="485775"/>
                </a:lnTo>
                <a:close/>
                <a:moveTo>
                  <a:pt x="1429386" y="468312"/>
                </a:moveTo>
                <a:lnTo>
                  <a:pt x="1442086" y="468630"/>
                </a:lnTo>
                <a:lnTo>
                  <a:pt x="1454151" y="469899"/>
                </a:lnTo>
                <a:lnTo>
                  <a:pt x="1465898" y="471802"/>
                </a:lnTo>
                <a:lnTo>
                  <a:pt x="1477011" y="474023"/>
                </a:lnTo>
                <a:lnTo>
                  <a:pt x="1487488" y="476562"/>
                </a:lnTo>
                <a:lnTo>
                  <a:pt x="1497649" y="479734"/>
                </a:lnTo>
                <a:lnTo>
                  <a:pt x="1507491" y="482907"/>
                </a:lnTo>
                <a:lnTo>
                  <a:pt x="1516699" y="486714"/>
                </a:lnTo>
                <a:lnTo>
                  <a:pt x="1525271" y="490522"/>
                </a:lnTo>
                <a:lnTo>
                  <a:pt x="1533526" y="494646"/>
                </a:lnTo>
                <a:lnTo>
                  <a:pt x="1541146" y="498771"/>
                </a:lnTo>
                <a:lnTo>
                  <a:pt x="1547814" y="502896"/>
                </a:lnTo>
                <a:lnTo>
                  <a:pt x="1554164" y="507020"/>
                </a:lnTo>
                <a:lnTo>
                  <a:pt x="1565594" y="514952"/>
                </a:lnTo>
                <a:lnTo>
                  <a:pt x="1574166" y="522250"/>
                </a:lnTo>
                <a:lnTo>
                  <a:pt x="1580516" y="527643"/>
                </a:lnTo>
                <a:lnTo>
                  <a:pt x="1585596" y="532720"/>
                </a:lnTo>
                <a:lnTo>
                  <a:pt x="1584009" y="536527"/>
                </a:lnTo>
                <a:lnTo>
                  <a:pt x="1581469" y="540652"/>
                </a:lnTo>
                <a:lnTo>
                  <a:pt x="1578611" y="546046"/>
                </a:lnTo>
                <a:lnTo>
                  <a:pt x="1574484" y="552074"/>
                </a:lnTo>
                <a:lnTo>
                  <a:pt x="1569721" y="558419"/>
                </a:lnTo>
                <a:lnTo>
                  <a:pt x="1563054" y="565399"/>
                </a:lnTo>
                <a:lnTo>
                  <a:pt x="1559879" y="568572"/>
                </a:lnTo>
                <a:lnTo>
                  <a:pt x="1556386" y="571745"/>
                </a:lnTo>
                <a:lnTo>
                  <a:pt x="1552259" y="575235"/>
                </a:lnTo>
                <a:lnTo>
                  <a:pt x="1548131" y="577773"/>
                </a:lnTo>
                <a:lnTo>
                  <a:pt x="1543686" y="580311"/>
                </a:lnTo>
                <a:lnTo>
                  <a:pt x="1538606" y="582850"/>
                </a:lnTo>
                <a:lnTo>
                  <a:pt x="1533844" y="584753"/>
                </a:lnTo>
                <a:lnTo>
                  <a:pt x="1528446" y="586657"/>
                </a:lnTo>
                <a:lnTo>
                  <a:pt x="1523049" y="588243"/>
                </a:lnTo>
                <a:lnTo>
                  <a:pt x="1517016" y="588878"/>
                </a:lnTo>
                <a:lnTo>
                  <a:pt x="1510984" y="589512"/>
                </a:lnTo>
                <a:lnTo>
                  <a:pt x="1503999" y="589512"/>
                </a:lnTo>
                <a:lnTo>
                  <a:pt x="1497331" y="588878"/>
                </a:lnTo>
                <a:lnTo>
                  <a:pt x="1490346" y="587926"/>
                </a:lnTo>
                <a:lnTo>
                  <a:pt x="1483043" y="586022"/>
                </a:lnTo>
                <a:lnTo>
                  <a:pt x="1475106" y="583484"/>
                </a:lnTo>
                <a:lnTo>
                  <a:pt x="1467168" y="580311"/>
                </a:lnTo>
                <a:lnTo>
                  <a:pt x="1458913" y="576187"/>
                </a:lnTo>
                <a:lnTo>
                  <a:pt x="1449388" y="571745"/>
                </a:lnTo>
                <a:lnTo>
                  <a:pt x="1439546" y="567620"/>
                </a:lnTo>
                <a:lnTo>
                  <a:pt x="1479233" y="586657"/>
                </a:lnTo>
                <a:lnTo>
                  <a:pt x="1498284" y="594906"/>
                </a:lnTo>
                <a:lnTo>
                  <a:pt x="1506856" y="598714"/>
                </a:lnTo>
                <a:lnTo>
                  <a:pt x="1515746" y="601886"/>
                </a:lnTo>
                <a:lnTo>
                  <a:pt x="1524001" y="604425"/>
                </a:lnTo>
                <a:lnTo>
                  <a:pt x="1531939" y="606646"/>
                </a:lnTo>
                <a:lnTo>
                  <a:pt x="1539559" y="607915"/>
                </a:lnTo>
                <a:lnTo>
                  <a:pt x="1546544" y="608232"/>
                </a:lnTo>
                <a:lnTo>
                  <a:pt x="1550036" y="608232"/>
                </a:lnTo>
                <a:lnTo>
                  <a:pt x="1553529" y="607915"/>
                </a:lnTo>
                <a:lnTo>
                  <a:pt x="1556704" y="607280"/>
                </a:lnTo>
                <a:lnTo>
                  <a:pt x="1559879" y="606646"/>
                </a:lnTo>
                <a:lnTo>
                  <a:pt x="1562736" y="605376"/>
                </a:lnTo>
                <a:lnTo>
                  <a:pt x="1565594" y="604107"/>
                </a:lnTo>
                <a:lnTo>
                  <a:pt x="1568451" y="602521"/>
                </a:lnTo>
                <a:lnTo>
                  <a:pt x="1570674" y="600617"/>
                </a:lnTo>
                <a:lnTo>
                  <a:pt x="1571944" y="607280"/>
                </a:lnTo>
                <a:lnTo>
                  <a:pt x="1572261" y="614260"/>
                </a:lnTo>
                <a:lnTo>
                  <a:pt x="1572896" y="626634"/>
                </a:lnTo>
                <a:lnTo>
                  <a:pt x="1572579" y="638691"/>
                </a:lnTo>
                <a:lnTo>
                  <a:pt x="1572261" y="649795"/>
                </a:lnTo>
                <a:lnTo>
                  <a:pt x="1574166" y="647574"/>
                </a:lnTo>
                <a:lnTo>
                  <a:pt x="1575119" y="647257"/>
                </a:lnTo>
                <a:lnTo>
                  <a:pt x="1576389" y="646940"/>
                </a:lnTo>
                <a:lnTo>
                  <a:pt x="1577976" y="647257"/>
                </a:lnTo>
                <a:lnTo>
                  <a:pt x="1578929" y="647892"/>
                </a:lnTo>
                <a:lnTo>
                  <a:pt x="1580516" y="649478"/>
                </a:lnTo>
                <a:lnTo>
                  <a:pt x="1582104" y="651382"/>
                </a:lnTo>
                <a:lnTo>
                  <a:pt x="1583056" y="653920"/>
                </a:lnTo>
                <a:lnTo>
                  <a:pt x="1584326" y="656775"/>
                </a:lnTo>
                <a:lnTo>
                  <a:pt x="1586549" y="663756"/>
                </a:lnTo>
                <a:lnTo>
                  <a:pt x="1588136" y="672322"/>
                </a:lnTo>
                <a:lnTo>
                  <a:pt x="1589406" y="682158"/>
                </a:lnTo>
                <a:lnTo>
                  <a:pt x="1590359" y="692945"/>
                </a:lnTo>
                <a:lnTo>
                  <a:pt x="1590676" y="704685"/>
                </a:lnTo>
                <a:lnTo>
                  <a:pt x="1590359" y="716424"/>
                </a:lnTo>
                <a:lnTo>
                  <a:pt x="1589406" y="727211"/>
                </a:lnTo>
                <a:lnTo>
                  <a:pt x="1588136" y="737047"/>
                </a:lnTo>
                <a:lnTo>
                  <a:pt x="1586549" y="745613"/>
                </a:lnTo>
                <a:lnTo>
                  <a:pt x="1584326" y="752911"/>
                </a:lnTo>
                <a:lnTo>
                  <a:pt x="1583056" y="755449"/>
                </a:lnTo>
                <a:lnTo>
                  <a:pt x="1582104" y="757987"/>
                </a:lnTo>
                <a:lnTo>
                  <a:pt x="1580516" y="759891"/>
                </a:lnTo>
                <a:lnTo>
                  <a:pt x="1578929" y="761477"/>
                </a:lnTo>
                <a:lnTo>
                  <a:pt x="1577976" y="762112"/>
                </a:lnTo>
                <a:lnTo>
                  <a:pt x="1576389" y="762429"/>
                </a:lnTo>
                <a:lnTo>
                  <a:pt x="1574801" y="762112"/>
                </a:lnTo>
                <a:lnTo>
                  <a:pt x="1573214" y="761160"/>
                </a:lnTo>
                <a:lnTo>
                  <a:pt x="1571944" y="759573"/>
                </a:lnTo>
                <a:lnTo>
                  <a:pt x="1570674" y="757670"/>
                </a:lnTo>
                <a:lnTo>
                  <a:pt x="1569086" y="755131"/>
                </a:lnTo>
                <a:lnTo>
                  <a:pt x="1568134" y="751641"/>
                </a:lnTo>
                <a:lnTo>
                  <a:pt x="1565911" y="744027"/>
                </a:lnTo>
                <a:lnTo>
                  <a:pt x="1564641" y="754180"/>
                </a:lnTo>
                <a:lnTo>
                  <a:pt x="1562736" y="764015"/>
                </a:lnTo>
                <a:lnTo>
                  <a:pt x="1560831" y="773851"/>
                </a:lnTo>
                <a:lnTo>
                  <a:pt x="1558291" y="782735"/>
                </a:lnTo>
                <a:lnTo>
                  <a:pt x="1555751" y="792253"/>
                </a:lnTo>
                <a:lnTo>
                  <a:pt x="1552576" y="800819"/>
                </a:lnTo>
                <a:lnTo>
                  <a:pt x="1549401" y="809703"/>
                </a:lnTo>
                <a:lnTo>
                  <a:pt x="1545591" y="817953"/>
                </a:lnTo>
                <a:lnTo>
                  <a:pt x="1541781" y="825567"/>
                </a:lnTo>
                <a:lnTo>
                  <a:pt x="1537336" y="833182"/>
                </a:lnTo>
                <a:lnTo>
                  <a:pt x="1532574" y="840797"/>
                </a:lnTo>
                <a:lnTo>
                  <a:pt x="1528129" y="847777"/>
                </a:lnTo>
                <a:lnTo>
                  <a:pt x="1523366" y="854757"/>
                </a:lnTo>
                <a:lnTo>
                  <a:pt x="1518286" y="861102"/>
                </a:lnTo>
                <a:lnTo>
                  <a:pt x="1513206" y="867448"/>
                </a:lnTo>
                <a:lnTo>
                  <a:pt x="1507491" y="873476"/>
                </a:lnTo>
                <a:lnTo>
                  <a:pt x="1502411" y="878553"/>
                </a:lnTo>
                <a:lnTo>
                  <a:pt x="1496696" y="883946"/>
                </a:lnTo>
                <a:lnTo>
                  <a:pt x="1490663" y="889340"/>
                </a:lnTo>
                <a:lnTo>
                  <a:pt x="1484948" y="893782"/>
                </a:lnTo>
                <a:lnTo>
                  <a:pt x="1478916" y="897907"/>
                </a:lnTo>
                <a:lnTo>
                  <a:pt x="1472883" y="901714"/>
                </a:lnTo>
                <a:lnTo>
                  <a:pt x="1466851" y="905521"/>
                </a:lnTo>
                <a:lnTo>
                  <a:pt x="1460818" y="908377"/>
                </a:lnTo>
                <a:lnTo>
                  <a:pt x="1454786" y="911232"/>
                </a:lnTo>
                <a:lnTo>
                  <a:pt x="1448753" y="914088"/>
                </a:lnTo>
                <a:lnTo>
                  <a:pt x="1442721" y="915991"/>
                </a:lnTo>
                <a:lnTo>
                  <a:pt x="1437323" y="917895"/>
                </a:lnTo>
                <a:lnTo>
                  <a:pt x="1431291" y="918847"/>
                </a:lnTo>
                <a:lnTo>
                  <a:pt x="1425576" y="920116"/>
                </a:lnTo>
                <a:lnTo>
                  <a:pt x="1419861" y="920751"/>
                </a:lnTo>
                <a:lnTo>
                  <a:pt x="1414146" y="920751"/>
                </a:lnTo>
                <a:lnTo>
                  <a:pt x="1409701" y="920751"/>
                </a:lnTo>
                <a:lnTo>
                  <a:pt x="1404938" y="920116"/>
                </a:lnTo>
                <a:lnTo>
                  <a:pt x="1399858" y="918847"/>
                </a:lnTo>
                <a:lnTo>
                  <a:pt x="1394778" y="917260"/>
                </a:lnTo>
                <a:lnTo>
                  <a:pt x="1389381" y="915357"/>
                </a:lnTo>
                <a:lnTo>
                  <a:pt x="1384301" y="913770"/>
                </a:lnTo>
                <a:lnTo>
                  <a:pt x="1378903" y="910915"/>
                </a:lnTo>
                <a:lnTo>
                  <a:pt x="1373188" y="908059"/>
                </a:lnTo>
                <a:lnTo>
                  <a:pt x="1367791" y="904569"/>
                </a:lnTo>
                <a:lnTo>
                  <a:pt x="1362076" y="900762"/>
                </a:lnTo>
                <a:lnTo>
                  <a:pt x="1356043" y="896955"/>
                </a:lnTo>
                <a:lnTo>
                  <a:pt x="1350328" y="892513"/>
                </a:lnTo>
                <a:lnTo>
                  <a:pt x="1344296" y="888071"/>
                </a:lnTo>
                <a:lnTo>
                  <a:pt x="1338581" y="883312"/>
                </a:lnTo>
                <a:lnTo>
                  <a:pt x="1333183" y="877918"/>
                </a:lnTo>
                <a:lnTo>
                  <a:pt x="1327468" y="872207"/>
                </a:lnTo>
                <a:lnTo>
                  <a:pt x="1321753" y="866813"/>
                </a:lnTo>
                <a:lnTo>
                  <a:pt x="1316038" y="860151"/>
                </a:lnTo>
                <a:lnTo>
                  <a:pt x="1310641" y="854122"/>
                </a:lnTo>
                <a:lnTo>
                  <a:pt x="1305243" y="847459"/>
                </a:lnTo>
                <a:lnTo>
                  <a:pt x="1299846" y="840797"/>
                </a:lnTo>
                <a:lnTo>
                  <a:pt x="1295083" y="833499"/>
                </a:lnTo>
                <a:lnTo>
                  <a:pt x="1290321" y="826202"/>
                </a:lnTo>
                <a:lnTo>
                  <a:pt x="1285558" y="818587"/>
                </a:lnTo>
                <a:lnTo>
                  <a:pt x="1281113" y="810655"/>
                </a:lnTo>
                <a:lnTo>
                  <a:pt x="1276668" y="802723"/>
                </a:lnTo>
                <a:lnTo>
                  <a:pt x="1272858" y="794474"/>
                </a:lnTo>
                <a:lnTo>
                  <a:pt x="1269048" y="786225"/>
                </a:lnTo>
                <a:lnTo>
                  <a:pt x="1265238" y="777658"/>
                </a:lnTo>
                <a:lnTo>
                  <a:pt x="1262381" y="768457"/>
                </a:lnTo>
                <a:lnTo>
                  <a:pt x="1259523" y="759891"/>
                </a:lnTo>
                <a:lnTo>
                  <a:pt x="1256983" y="751007"/>
                </a:lnTo>
                <a:lnTo>
                  <a:pt x="1254761" y="757035"/>
                </a:lnTo>
                <a:lnTo>
                  <a:pt x="1252538" y="761477"/>
                </a:lnTo>
                <a:lnTo>
                  <a:pt x="1251586" y="763063"/>
                </a:lnTo>
                <a:lnTo>
                  <a:pt x="1250316" y="764015"/>
                </a:lnTo>
                <a:lnTo>
                  <a:pt x="1248728" y="764967"/>
                </a:lnTo>
                <a:lnTo>
                  <a:pt x="1247776" y="765284"/>
                </a:lnTo>
                <a:lnTo>
                  <a:pt x="1246188" y="764967"/>
                </a:lnTo>
                <a:lnTo>
                  <a:pt x="1244601" y="764015"/>
                </a:lnTo>
                <a:lnTo>
                  <a:pt x="1243648" y="762429"/>
                </a:lnTo>
                <a:lnTo>
                  <a:pt x="1242061" y="760842"/>
                </a:lnTo>
                <a:lnTo>
                  <a:pt x="1240791" y="758304"/>
                </a:lnTo>
                <a:lnTo>
                  <a:pt x="1239838" y="755449"/>
                </a:lnTo>
                <a:lnTo>
                  <a:pt x="1237616" y="748151"/>
                </a:lnTo>
                <a:lnTo>
                  <a:pt x="1236028" y="739585"/>
                </a:lnTo>
                <a:lnTo>
                  <a:pt x="1234441" y="729749"/>
                </a:lnTo>
                <a:lnTo>
                  <a:pt x="1233806" y="718962"/>
                </a:lnTo>
                <a:lnTo>
                  <a:pt x="1233488" y="707223"/>
                </a:lnTo>
                <a:lnTo>
                  <a:pt x="1233806" y="695801"/>
                </a:lnTo>
                <a:lnTo>
                  <a:pt x="1234441" y="684696"/>
                </a:lnTo>
                <a:lnTo>
                  <a:pt x="1236028" y="675178"/>
                </a:lnTo>
                <a:lnTo>
                  <a:pt x="1237616" y="666294"/>
                </a:lnTo>
                <a:lnTo>
                  <a:pt x="1239838" y="659631"/>
                </a:lnTo>
                <a:lnTo>
                  <a:pt x="1240791" y="656775"/>
                </a:lnTo>
                <a:lnTo>
                  <a:pt x="1242061" y="653920"/>
                </a:lnTo>
                <a:lnTo>
                  <a:pt x="1243648" y="652016"/>
                </a:lnTo>
                <a:lnTo>
                  <a:pt x="1244601" y="651064"/>
                </a:lnTo>
                <a:lnTo>
                  <a:pt x="1246188" y="649795"/>
                </a:lnTo>
                <a:lnTo>
                  <a:pt x="1247776" y="649478"/>
                </a:lnTo>
                <a:lnTo>
                  <a:pt x="1248411" y="649795"/>
                </a:lnTo>
                <a:lnTo>
                  <a:pt x="1249363" y="650113"/>
                </a:lnTo>
                <a:lnTo>
                  <a:pt x="1249681" y="642815"/>
                </a:lnTo>
                <a:lnTo>
                  <a:pt x="1250316" y="635201"/>
                </a:lnTo>
                <a:lnTo>
                  <a:pt x="1250951" y="628220"/>
                </a:lnTo>
                <a:lnTo>
                  <a:pt x="1252221" y="622192"/>
                </a:lnTo>
                <a:lnTo>
                  <a:pt x="1251586" y="613943"/>
                </a:lnTo>
                <a:lnTo>
                  <a:pt x="1250951" y="606328"/>
                </a:lnTo>
                <a:lnTo>
                  <a:pt x="1250951" y="599031"/>
                </a:lnTo>
                <a:lnTo>
                  <a:pt x="1251586" y="592368"/>
                </a:lnTo>
                <a:lnTo>
                  <a:pt x="1251903" y="586022"/>
                </a:lnTo>
                <a:lnTo>
                  <a:pt x="1252856" y="579994"/>
                </a:lnTo>
                <a:lnTo>
                  <a:pt x="1254126" y="574283"/>
                </a:lnTo>
                <a:lnTo>
                  <a:pt x="1255713" y="569207"/>
                </a:lnTo>
                <a:lnTo>
                  <a:pt x="1257618" y="564130"/>
                </a:lnTo>
                <a:lnTo>
                  <a:pt x="1259841" y="559688"/>
                </a:lnTo>
                <a:lnTo>
                  <a:pt x="1262063" y="555564"/>
                </a:lnTo>
                <a:lnTo>
                  <a:pt x="1264603" y="551756"/>
                </a:lnTo>
                <a:lnTo>
                  <a:pt x="1267143" y="548266"/>
                </a:lnTo>
                <a:lnTo>
                  <a:pt x="1270636" y="545411"/>
                </a:lnTo>
                <a:lnTo>
                  <a:pt x="1273811" y="542873"/>
                </a:lnTo>
                <a:lnTo>
                  <a:pt x="1277303" y="540017"/>
                </a:lnTo>
                <a:lnTo>
                  <a:pt x="1261746" y="540017"/>
                </a:lnTo>
                <a:lnTo>
                  <a:pt x="1249363" y="540969"/>
                </a:lnTo>
                <a:lnTo>
                  <a:pt x="1239203" y="541286"/>
                </a:lnTo>
                <a:lnTo>
                  <a:pt x="1246188" y="537479"/>
                </a:lnTo>
                <a:lnTo>
                  <a:pt x="1253808" y="532720"/>
                </a:lnTo>
                <a:lnTo>
                  <a:pt x="1261111" y="527326"/>
                </a:lnTo>
                <a:lnTo>
                  <a:pt x="1268413" y="521615"/>
                </a:lnTo>
                <a:lnTo>
                  <a:pt x="1282701" y="511145"/>
                </a:lnTo>
                <a:lnTo>
                  <a:pt x="1289368" y="506703"/>
                </a:lnTo>
                <a:lnTo>
                  <a:pt x="1295401" y="502896"/>
                </a:lnTo>
                <a:lnTo>
                  <a:pt x="1303973" y="498771"/>
                </a:lnTo>
                <a:lnTo>
                  <a:pt x="1311911" y="494964"/>
                </a:lnTo>
                <a:lnTo>
                  <a:pt x="1320166" y="491156"/>
                </a:lnTo>
                <a:lnTo>
                  <a:pt x="1328103" y="487984"/>
                </a:lnTo>
                <a:lnTo>
                  <a:pt x="1336041" y="484811"/>
                </a:lnTo>
                <a:lnTo>
                  <a:pt x="1343978" y="482273"/>
                </a:lnTo>
                <a:lnTo>
                  <a:pt x="1359536" y="477831"/>
                </a:lnTo>
                <a:lnTo>
                  <a:pt x="1374141" y="474023"/>
                </a:lnTo>
                <a:lnTo>
                  <a:pt x="1388746" y="471485"/>
                </a:lnTo>
                <a:lnTo>
                  <a:pt x="1402716" y="469581"/>
                </a:lnTo>
                <a:lnTo>
                  <a:pt x="1416051" y="468630"/>
                </a:lnTo>
                <a:lnTo>
                  <a:pt x="1429386" y="468312"/>
                </a:lnTo>
                <a:close/>
                <a:moveTo>
                  <a:pt x="750948" y="302529"/>
                </a:moveTo>
                <a:lnTo>
                  <a:pt x="748724" y="302846"/>
                </a:lnTo>
                <a:lnTo>
                  <a:pt x="746818" y="303797"/>
                </a:lnTo>
                <a:lnTo>
                  <a:pt x="744912" y="304431"/>
                </a:lnTo>
                <a:lnTo>
                  <a:pt x="743641" y="306017"/>
                </a:lnTo>
                <a:lnTo>
                  <a:pt x="742053" y="307602"/>
                </a:lnTo>
                <a:lnTo>
                  <a:pt x="741417" y="309188"/>
                </a:lnTo>
                <a:lnTo>
                  <a:pt x="740464" y="311725"/>
                </a:lnTo>
                <a:lnTo>
                  <a:pt x="740464" y="313310"/>
                </a:lnTo>
                <a:lnTo>
                  <a:pt x="740464" y="315847"/>
                </a:lnTo>
                <a:lnTo>
                  <a:pt x="741417" y="318067"/>
                </a:lnTo>
                <a:lnTo>
                  <a:pt x="742053" y="319970"/>
                </a:lnTo>
                <a:lnTo>
                  <a:pt x="743641" y="321238"/>
                </a:lnTo>
                <a:lnTo>
                  <a:pt x="744912" y="322507"/>
                </a:lnTo>
                <a:lnTo>
                  <a:pt x="746818" y="323458"/>
                </a:lnTo>
                <a:lnTo>
                  <a:pt x="748724" y="324410"/>
                </a:lnTo>
                <a:lnTo>
                  <a:pt x="750948" y="324410"/>
                </a:lnTo>
                <a:lnTo>
                  <a:pt x="988881" y="324410"/>
                </a:lnTo>
                <a:lnTo>
                  <a:pt x="991105" y="324410"/>
                </a:lnTo>
                <a:lnTo>
                  <a:pt x="993011" y="323458"/>
                </a:lnTo>
                <a:lnTo>
                  <a:pt x="994917" y="322507"/>
                </a:lnTo>
                <a:lnTo>
                  <a:pt x="996506" y="321238"/>
                </a:lnTo>
                <a:lnTo>
                  <a:pt x="997776" y="319970"/>
                </a:lnTo>
                <a:lnTo>
                  <a:pt x="998729" y="318067"/>
                </a:lnTo>
                <a:lnTo>
                  <a:pt x="999365" y="315847"/>
                </a:lnTo>
                <a:lnTo>
                  <a:pt x="999365" y="313310"/>
                </a:lnTo>
                <a:lnTo>
                  <a:pt x="999365" y="311725"/>
                </a:lnTo>
                <a:lnTo>
                  <a:pt x="998729" y="309188"/>
                </a:lnTo>
                <a:lnTo>
                  <a:pt x="997776" y="307602"/>
                </a:lnTo>
                <a:lnTo>
                  <a:pt x="996506" y="306017"/>
                </a:lnTo>
                <a:lnTo>
                  <a:pt x="994917" y="304431"/>
                </a:lnTo>
                <a:lnTo>
                  <a:pt x="993011" y="303797"/>
                </a:lnTo>
                <a:lnTo>
                  <a:pt x="991105" y="302846"/>
                </a:lnTo>
                <a:lnTo>
                  <a:pt x="988881" y="302529"/>
                </a:lnTo>
                <a:lnTo>
                  <a:pt x="750948" y="302529"/>
                </a:lnTo>
                <a:close/>
                <a:moveTo>
                  <a:pt x="748724" y="219444"/>
                </a:moveTo>
                <a:lnTo>
                  <a:pt x="746818" y="220396"/>
                </a:lnTo>
                <a:lnTo>
                  <a:pt x="744912" y="221347"/>
                </a:lnTo>
                <a:lnTo>
                  <a:pt x="743641" y="222615"/>
                </a:lnTo>
                <a:lnTo>
                  <a:pt x="742053" y="224201"/>
                </a:lnTo>
                <a:lnTo>
                  <a:pt x="741417" y="226104"/>
                </a:lnTo>
                <a:lnTo>
                  <a:pt x="740464" y="228323"/>
                </a:lnTo>
                <a:lnTo>
                  <a:pt x="740464" y="230543"/>
                </a:lnTo>
                <a:lnTo>
                  <a:pt x="740464" y="232763"/>
                </a:lnTo>
                <a:lnTo>
                  <a:pt x="741417" y="234666"/>
                </a:lnTo>
                <a:lnTo>
                  <a:pt x="742053" y="236568"/>
                </a:lnTo>
                <a:lnTo>
                  <a:pt x="743641" y="237837"/>
                </a:lnTo>
                <a:lnTo>
                  <a:pt x="744912" y="239423"/>
                </a:lnTo>
                <a:lnTo>
                  <a:pt x="746818" y="240374"/>
                </a:lnTo>
                <a:lnTo>
                  <a:pt x="748724" y="241008"/>
                </a:lnTo>
                <a:lnTo>
                  <a:pt x="750948" y="241325"/>
                </a:lnTo>
                <a:lnTo>
                  <a:pt x="1133738" y="241325"/>
                </a:lnTo>
                <a:lnTo>
                  <a:pt x="1135644" y="241008"/>
                </a:lnTo>
                <a:lnTo>
                  <a:pt x="1137868" y="240374"/>
                </a:lnTo>
                <a:lnTo>
                  <a:pt x="1139456" y="239423"/>
                </a:lnTo>
                <a:lnTo>
                  <a:pt x="1141045" y="237837"/>
                </a:lnTo>
                <a:lnTo>
                  <a:pt x="1142316" y="236568"/>
                </a:lnTo>
                <a:lnTo>
                  <a:pt x="1143586" y="234666"/>
                </a:lnTo>
                <a:lnTo>
                  <a:pt x="1143904" y="232763"/>
                </a:lnTo>
                <a:lnTo>
                  <a:pt x="1144222" y="230543"/>
                </a:lnTo>
                <a:lnTo>
                  <a:pt x="1143904" y="228323"/>
                </a:lnTo>
                <a:lnTo>
                  <a:pt x="1143586" y="226104"/>
                </a:lnTo>
                <a:lnTo>
                  <a:pt x="1142316" y="224201"/>
                </a:lnTo>
                <a:lnTo>
                  <a:pt x="1141045" y="222615"/>
                </a:lnTo>
                <a:lnTo>
                  <a:pt x="1139456" y="221347"/>
                </a:lnTo>
                <a:lnTo>
                  <a:pt x="1137868" y="220396"/>
                </a:lnTo>
                <a:lnTo>
                  <a:pt x="1135644" y="219444"/>
                </a:lnTo>
                <a:lnTo>
                  <a:pt x="1133738" y="219444"/>
                </a:lnTo>
                <a:lnTo>
                  <a:pt x="750948" y="219444"/>
                </a:lnTo>
                <a:lnTo>
                  <a:pt x="748724" y="219444"/>
                </a:lnTo>
                <a:close/>
                <a:moveTo>
                  <a:pt x="748724" y="141751"/>
                </a:moveTo>
                <a:lnTo>
                  <a:pt x="746818" y="142702"/>
                </a:lnTo>
                <a:lnTo>
                  <a:pt x="744912" y="143336"/>
                </a:lnTo>
                <a:lnTo>
                  <a:pt x="743641" y="144922"/>
                </a:lnTo>
                <a:lnTo>
                  <a:pt x="742053" y="146191"/>
                </a:lnTo>
                <a:lnTo>
                  <a:pt x="741417" y="148093"/>
                </a:lnTo>
                <a:lnTo>
                  <a:pt x="740464" y="150630"/>
                </a:lnTo>
                <a:lnTo>
                  <a:pt x="740464" y="152216"/>
                </a:lnTo>
                <a:lnTo>
                  <a:pt x="740464" y="154753"/>
                </a:lnTo>
                <a:lnTo>
                  <a:pt x="741417" y="156972"/>
                </a:lnTo>
                <a:lnTo>
                  <a:pt x="742053" y="158875"/>
                </a:lnTo>
                <a:lnTo>
                  <a:pt x="743641" y="160144"/>
                </a:lnTo>
                <a:lnTo>
                  <a:pt x="744912" y="161729"/>
                </a:lnTo>
                <a:lnTo>
                  <a:pt x="746818" y="162363"/>
                </a:lnTo>
                <a:lnTo>
                  <a:pt x="748724" y="163315"/>
                </a:lnTo>
                <a:lnTo>
                  <a:pt x="750948" y="163315"/>
                </a:lnTo>
                <a:lnTo>
                  <a:pt x="1133738" y="163315"/>
                </a:lnTo>
                <a:lnTo>
                  <a:pt x="1135644" y="163315"/>
                </a:lnTo>
                <a:lnTo>
                  <a:pt x="1137868" y="162363"/>
                </a:lnTo>
                <a:lnTo>
                  <a:pt x="1139456" y="161729"/>
                </a:lnTo>
                <a:lnTo>
                  <a:pt x="1141045" y="160144"/>
                </a:lnTo>
                <a:lnTo>
                  <a:pt x="1142316" y="158875"/>
                </a:lnTo>
                <a:lnTo>
                  <a:pt x="1143586" y="156972"/>
                </a:lnTo>
                <a:lnTo>
                  <a:pt x="1143904" y="154753"/>
                </a:lnTo>
                <a:lnTo>
                  <a:pt x="1144222" y="152216"/>
                </a:lnTo>
                <a:lnTo>
                  <a:pt x="1143904" y="150630"/>
                </a:lnTo>
                <a:lnTo>
                  <a:pt x="1143586" y="148093"/>
                </a:lnTo>
                <a:lnTo>
                  <a:pt x="1142316" y="146191"/>
                </a:lnTo>
                <a:lnTo>
                  <a:pt x="1141045" y="144922"/>
                </a:lnTo>
                <a:lnTo>
                  <a:pt x="1139456" y="143336"/>
                </a:lnTo>
                <a:lnTo>
                  <a:pt x="1137868" y="142702"/>
                </a:lnTo>
                <a:lnTo>
                  <a:pt x="1135644" y="141751"/>
                </a:lnTo>
                <a:lnTo>
                  <a:pt x="1133738" y="141751"/>
                </a:lnTo>
                <a:lnTo>
                  <a:pt x="750948" y="141751"/>
                </a:lnTo>
                <a:lnTo>
                  <a:pt x="748724" y="141751"/>
                </a:lnTo>
                <a:close/>
                <a:moveTo>
                  <a:pt x="789068" y="0"/>
                </a:moveTo>
                <a:lnTo>
                  <a:pt x="1085770" y="0"/>
                </a:lnTo>
                <a:lnTo>
                  <a:pt x="1093712" y="317"/>
                </a:lnTo>
                <a:lnTo>
                  <a:pt x="1101336" y="635"/>
                </a:lnTo>
                <a:lnTo>
                  <a:pt x="1108960" y="1903"/>
                </a:lnTo>
                <a:lnTo>
                  <a:pt x="1116267" y="2854"/>
                </a:lnTo>
                <a:lnTo>
                  <a:pt x="1123573" y="4757"/>
                </a:lnTo>
                <a:lnTo>
                  <a:pt x="1130562" y="6660"/>
                </a:lnTo>
                <a:lnTo>
                  <a:pt x="1137868" y="8879"/>
                </a:lnTo>
                <a:lnTo>
                  <a:pt x="1144539" y="12051"/>
                </a:lnTo>
                <a:lnTo>
                  <a:pt x="1151210" y="14905"/>
                </a:lnTo>
                <a:lnTo>
                  <a:pt x="1157881" y="18393"/>
                </a:lnTo>
                <a:lnTo>
                  <a:pt x="1164235" y="21564"/>
                </a:lnTo>
                <a:lnTo>
                  <a:pt x="1170270" y="25687"/>
                </a:lnTo>
                <a:lnTo>
                  <a:pt x="1176306" y="29809"/>
                </a:lnTo>
                <a:lnTo>
                  <a:pt x="1181706" y="34566"/>
                </a:lnTo>
                <a:lnTo>
                  <a:pt x="1187424" y="39006"/>
                </a:lnTo>
                <a:lnTo>
                  <a:pt x="1192507" y="44079"/>
                </a:lnTo>
                <a:lnTo>
                  <a:pt x="1197590" y="49153"/>
                </a:lnTo>
                <a:lnTo>
                  <a:pt x="1202037" y="54861"/>
                </a:lnTo>
                <a:lnTo>
                  <a:pt x="1206802" y="60252"/>
                </a:lnTo>
                <a:lnTo>
                  <a:pt x="1210932" y="66277"/>
                </a:lnTo>
                <a:lnTo>
                  <a:pt x="1215062" y="72303"/>
                </a:lnTo>
                <a:lnTo>
                  <a:pt x="1218238" y="78645"/>
                </a:lnTo>
                <a:lnTo>
                  <a:pt x="1221733" y="84987"/>
                </a:lnTo>
                <a:lnTo>
                  <a:pt x="1224592" y="91964"/>
                </a:lnTo>
                <a:lnTo>
                  <a:pt x="1227768" y="98623"/>
                </a:lnTo>
                <a:lnTo>
                  <a:pt x="1229992" y="105917"/>
                </a:lnTo>
                <a:lnTo>
                  <a:pt x="1231898" y="112893"/>
                </a:lnTo>
                <a:lnTo>
                  <a:pt x="1233804" y="120187"/>
                </a:lnTo>
                <a:lnTo>
                  <a:pt x="1234757" y="127481"/>
                </a:lnTo>
                <a:lnTo>
                  <a:pt x="1236028" y="135092"/>
                </a:lnTo>
                <a:lnTo>
                  <a:pt x="1236345" y="143019"/>
                </a:lnTo>
                <a:lnTo>
                  <a:pt x="1236663" y="150630"/>
                </a:lnTo>
                <a:lnTo>
                  <a:pt x="1236663" y="296186"/>
                </a:lnTo>
                <a:lnTo>
                  <a:pt x="1236345" y="303797"/>
                </a:lnTo>
                <a:lnTo>
                  <a:pt x="1236028" y="311725"/>
                </a:lnTo>
                <a:lnTo>
                  <a:pt x="1234757" y="319019"/>
                </a:lnTo>
                <a:lnTo>
                  <a:pt x="1233804" y="326629"/>
                </a:lnTo>
                <a:lnTo>
                  <a:pt x="1231898" y="333606"/>
                </a:lnTo>
                <a:lnTo>
                  <a:pt x="1229992" y="340900"/>
                </a:lnTo>
                <a:lnTo>
                  <a:pt x="1227768" y="347876"/>
                </a:lnTo>
                <a:lnTo>
                  <a:pt x="1224592" y="354853"/>
                </a:lnTo>
                <a:lnTo>
                  <a:pt x="1221733" y="361512"/>
                </a:lnTo>
                <a:lnTo>
                  <a:pt x="1218238" y="367854"/>
                </a:lnTo>
                <a:lnTo>
                  <a:pt x="1215062" y="374197"/>
                </a:lnTo>
                <a:lnTo>
                  <a:pt x="1210932" y="380222"/>
                </a:lnTo>
                <a:lnTo>
                  <a:pt x="1206802" y="386247"/>
                </a:lnTo>
                <a:lnTo>
                  <a:pt x="1202037" y="391955"/>
                </a:lnTo>
                <a:lnTo>
                  <a:pt x="1197590" y="397346"/>
                </a:lnTo>
                <a:lnTo>
                  <a:pt x="1192507" y="402420"/>
                </a:lnTo>
                <a:lnTo>
                  <a:pt x="1187424" y="407811"/>
                </a:lnTo>
                <a:lnTo>
                  <a:pt x="1181706" y="412251"/>
                </a:lnTo>
                <a:lnTo>
                  <a:pt x="1176306" y="416690"/>
                </a:lnTo>
                <a:lnTo>
                  <a:pt x="1170270" y="420813"/>
                </a:lnTo>
                <a:lnTo>
                  <a:pt x="1164235" y="424935"/>
                </a:lnTo>
                <a:lnTo>
                  <a:pt x="1157881" y="428423"/>
                </a:lnTo>
                <a:lnTo>
                  <a:pt x="1151210" y="431912"/>
                </a:lnTo>
                <a:lnTo>
                  <a:pt x="1144539" y="434766"/>
                </a:lnTo>
                <a:lnTo>
                  <a:pt x="1137868" y="437303"/>
                </a:lnTo>
                <a:lnTo>
                  <a:pt x="1130562" y="440157"/>
                </a:lnTo>
                <a:lnTo>
                  <a:pt x="1123573" y="442059"/>
                </a:lnTo>
                <a:lnTo>
                  <a:pt x="1116267" y="443645"/>
                </a:lnTo>
                <a:lnTo>
                  <a:pt x="1108960" y="444914"/>
                </a:lnTo>
                <a:lnTo>
                  <a:pt x="1101336" y="446182"/>
                </a:lnTo>
                <a:lnTo>
                  <a:pt x="1093712" y="446499"/>
                </a:lnTo>
                <a:lnTo>
                  <a:pt x="1085770" y="446816"/>
                </a:lnTo>
                <a:lnTo>
                  <a:pt x="1060675" y="446816"/>
                </a:lnTo>
                <a:lnTo>
                  <a:pt x="1084500" y="523875"/>
                </a:lnTo>
                <a:lnTo>
                  <a:pt x="945996" y="446816"/>
                </a:lnTo>
                <a:lnTo>
                  <a:pt x="789068" y="446816"/>
                </a:lnTo>
                <a:lnTo>
                  <a:pt x="781444" y="446499"/>
                </a:lnTo>
                <a:lnTo>
                  <a:pt x="773502" y="446182"/>
                </a:lnTo>
                <a:lnTo>
                  <a:pt x="766196" y="444914"/>
                </a:lnTo>
                <a:lnTo>
                  <a:pt x="758889" y="443645"/>
                </a:lnTo>
                <a:lnTo>
                  <a:pt x="751583" y="442059"/>
                </a:lnTo>
                <a:lnTo>
                  <a:pt x="744277" y="440157"/>
                </a:lnTo>
                <a:lnTo>
                  <a:pt x="737288" y="437303"/>
                </a:lnTo>
                <a:lnTo>
                  <a:pt x="730299" y="434766"/>
                </a:lnTo>
                <a:lnTo>
                  <a:pt x="723946" y="431912"/>
                </a:lnTo>
                <a:lnTo>
                  <a:pt x="717275" y="428423"/>
                </a:lnTo>
                <a:lnTo>
                  <a:pt x="710921" y="424935"/>
                </a:lnTo>
                <a:lnTo>
                  <a:pt x="704886" y="420813"/>
                </a:lnTo>
                <a:lnTo>
                  <a:pt x="698850" y="416690"/>
                </a:lnTo>
                <a:lnTo>
                  <a:pt x="693132" y="412251"/>
                </a:lnTo>
                <a:lnTo>
                  <a:pt x="687731" y="407811"/>
                </a:lnTo>
                <a:lnTo>
                  <a:pt x="682649" y="402420"/>
                </a:lnTo>
                <a:lnTo>
                  <a:pt x="677566" y="397346"/>
                </a:lnTo>
                <a:lnTo>
                  <a:pt x="672801" y="391955"/>
                </a:lnTo>
                <a:lnTo>
                  <a:pt x="668354" y="386247"/>
                </a:lnTo>
                <a:lnTo>
                  <a:pt x="664224" y="380222"/>
                </a:lnTo>
                <a:lnTo>
                  <a:pt x="660094" y="374197"/>
                </a:lnTo>
                <a:lnTo>
                  <a:pt x="656600" y="367854"/>
                </a:lnTo>
                <a:lnTo>
                  <a:pt x="653106" y="361512"/>
                </a:lnTo>
                <a:lnTo>
                  <a:pt x="650247" y="354853"/>
                </a:lnTo>
                <a:lnTo>
                  <a:pt x="647705" y="347876"/>
                </a:lnTo>
                <a:lnTo>
                  <a:pt x="644846" y="340900"/>
                </a:lnTo>
                <a:lnTo>
                  <a:pt x="642940" y="333606"/>
                </a:lnTo>
                <a:lnTo>
                  <a:pt x="641669" y="326629"/>
                </a:lnTo>
                <a:lnTo>
                  <a:pt x="640081" y="319019"/>
                </a:lnTo>
                <a:lnTo>
                  <a:pt x="638810" y="311725"/>
                </a:lnTo>
                <a:lnTo>
                  <a:pt x="638493" y="303797"/>
                </a:lnTo>
                <a:lnTo>
                  <a:pt x="638175" y="296186"/>
                </a:lnTo>
                <a:lnTo>
                  <a:pt x="638175" y="150630"/>
                </a:lnTo>
                <a:lnTo>
                  <a:pt x="638493" y="143019"/>
                </a:lnTo>
                <a:lnTo>
                  <a:pt x="638810" y="135092"/>
                </a:lnTo>
                <a:lnTo>
                  <a:pt x="640081" y="127481"/>
                </a:lnTo>
                <a:lnTo>
                  <a:pt x="641669" y="120187"/>
                </a:lnTo>
                <a:lnTo>
                  <a:pt x="642940" y="112893"/>
                </a:lnTo>
                <a:lnTo>
                  <a:pt x="644846" y="105917"/>
                </a:lnTo>
                <a:lnTo>
                  <a:pt x="647705" y="98623"/>
                </a:lnTo>
                <a:lnTo>
                  <a:pt x="650247" y="91964"/>
                </a:lnTo>
                <a:lnTo>
                  <a:pt x="653106" y="84987"/>
                </a:lnTo>
                <a:lnTo>
                  <a:pt x="656600" y="78645"/>
                </a:lnTo>
                <a:lnTo>
                  <a:pt x="660094" y="72303"/>
                </a:lnTo>
                <a:lnTo>
                  <a:pt x="664224" y="66277"/>
                </a:lnTo>
                <a:lnTo>
                  <a:pt x="668354" y="60252"/>
                </a:lnTo>
                <a:lnTo>
                  <a:pt x="672801" y="54861"/>
                </a:lnTo>
                <a:lnTo>
                  <a:pt x="677566" y="49153"/>
                </a:lnTo>
                <a:lnTo>
                  <a:pt x="682649" y="44079"/>
                </a:lnTo>
                <a:lnTo>
                  <a:pt x="687731" y="39006"/>
                </a:lnTo>
                <a:lnTo>
                  <a:pt x="693132" y="34566"/>
                </a:lnTo>
                <a:lnTo>
                  <a:pt x="698850" y="29809"/>
                </a:lnTo>
                <a:lnTo>
                  <a:pt x="704886" y="25687"/>
                </a:lnTo>
                <a:lnTo>
                  <a:pt x="710921" y="21564"/>
                </a:lnTo>
                <a:lnTo>
                  <a:pt x="717275" y="18393"/>
                </a:lnTo>
                <a:lnTo>
                  <a:pt x="723946" y="14905"/>
                </a:lnTo>
                <a:lnTo>
                  <a:pt x="730299" y="12051"/>
                </a:lnTo>
                <a:lnTo>
                  <a:pt x="737288" y="8879"/>
                </a:lnTo>
                <a:lnTo>
                  <a:pt x="744277" y="6660"/>
                </a:lnTo>
                <a:lnTo>
                  <a:pt x="751583" y="4757"/>
                </a:lnTo>
                <a:lnTo>
                  <a:pt x="758889" y="2854"/>
                </a:lnTo>
                <a:lnTo>
                  <a:pt x="766196" y="1903"/>
                </a:lnTo>
                <a:lnTo>
                  <a:pt x="773502" y="635"/>
                </a:lnTo>
                <a:lnTo>
                  <a:pt x="781444" y="317"/>
                </a:lnTo>
                <a:lnTo>
                  <a:pt x="789068" y="0"/>
                </a:lnTo>
                <a:close/>
              </a:path>
            </a:pathLst>
          </a:custGeom>
          <a:solidFill>
            <a:srgbClr val="8EE2AD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32" name="圆角矩形标注"/>
          <p:cNvSpPr/>
          <p:nvPr/>
        </p:nvSpPr>
        <p:spPr>
          <a:xfrm>
            <a:off x="7446010" y="1694180"/>
            <a:ext cx="1431925" cy="1235075"/>
          </a:xfrm>
          <a:prstGeom prst="wedgeRoundRectCallout">
            <a:avLst>
              <a:gd name="adj1" fmla="val -62474"/>
              <a:gd name="adj2" fmla="val 57453"/>
              <a:gd name="adj3" fmla="val 16667"/>
            </a:avLst>
          </a:prstGeom>
          <a:solidFill>
            <a:srgbClr val="8EE2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" name="圆角矩形标注"/>
          <p:cNvSpPr/>
          <p:nvPr/>
        </p:nvSpPr>
        <p:spPr>
          <a:xfrm flipV="1">
            <a:off x="7446010" y="4605020"/>
            <a:ext cx="1431925" cy="1235075"/>
          </a:xfrm>
          <a:prstGeom prst="wedgeRoundRectCallout">
            <a:avLst>
              <a:gd name="adj1" fmla="val -62474"/>
              <a:gd name="adj2" fmla="val 57453"/>
              <a:gd name="adj3" fmla="val 16667"/>
            </a:avLst>
          </a:prstGeom>
          <a:solidFill>
            <a:srgbClr val="8EE2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圆角矩形标注"/>
          <p:cNvSpPr/>
          <p:nvPr/>
        </p:nvSpPr>
        <p:spPr>
          <a:xfrm flipH="1">
            <a:off x="3341370" y="1694180"/>
            <a:ext cx="1431925" cy="1235075"/>
          </a:xfrm>
          <a:prstGeom prst="wedgeRoundRectCallout">
            <a:avLst>
              <a:gd name="adj1" fmla="val -62474"/>
              <a:gd name="adj2" fmla="val 57453"/>
              <a:gd name="adj3" fmla="val 16667"/>
            </a:avLst>
          </a:prstGeom>
          <a:solidFill>
            <a:srgbClr val="8EE2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圆角矩形标注"/>
          <p:cNvSpPr/>
          <p:nvPr/>
        </p:nvSpPr>
        <p:spPr>
          <a:xfrm flipH="1" flipV="1">
            <a:off x="3341370" y="4605020"/>
            <a:ext cx="1431925" cy="1235075"/>
          </a:xfrm>
          <a:prstGeom prst="wedgeRoundRectCallout">
            <a:avLst>
              <a:gd name="adj1" fmla="val -62474"/>
              <a:gd name="adj2" fmla="val 57453"/>
              <a:gd name="adj3" fmla="val 16667"/>
            </a:avLst>
          </a:prstGeom>
          <a:solidFill>
            <a:srgbClr val="8EE2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0" name="文本框 20"/>
          <p:cNvSpPr txBox="1"/>
          <p:nvPr/>
        </p:nvSpPr>
        <p:spPr>
          <a:xfrm flipH="1">
            <a:off x="3374390" y="1958975"/>
            <a:ext cx="960120" cy="70612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en-US" altLang="zh-CN" sz="40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A</a:t>
            </a:r>
            <a:r>
              <a:rPr lang="zh-CN" altLang="en-US" sz="40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 </a:t>
            </a:r>
            <a:endParaRPr lang="zh-CN" altLang="en-US" sz="400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" name="文本框 20"/>
          <p:cNvSpPr txBox="1"/>
          <p:nvPr/>
        </p:nvSpPr>
        <p:spPr>
          <a:xfrm flipH="1">
            <a:off x="3341370" y="4869815"/>
            <a:ext cx="960120" cy="70612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en-US" altLang="zh-CN" sz="40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C</a:t>
            </a:r>
            <a:endParaRPr lang="en-US" altLang="zh-CN" sz="400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" name="文本框 20"/>
          <p:cNvSpPr txBox="1"/>
          <p:nvPr/>
        </p:nvSpPr>
        <p:spPr>
          <a:xfrm flipH="1">
            <a:off x="7507605" y="1958340"/>
            <a:ext cx="960120" cy="70612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en-US" altLang="zh-CN" sz="40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B</a:t>
            </a:r>
            <a:r>
              <a:rPr lang="zh-CN" altLang="en-US" sz="40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 </a:t>
            </a:r>
            <a:endParaRPr lang="zh-CN" altLang="en-US" sz="400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0" name="文本框 20"/>
          <p:cNvSpPr txBox="1"/>
          <p:nvPr/>
        </p:nvSpPr>
        <p:spPr>
          <a:xfrm flipH="1">
            <a:off x="7474585" y="4869180"/>
            <a:ext cx="960120" cy="70612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en-US" altLang="zh-CN" sz="40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D</a:t>
            </a:r>
            <a:endParaRPr lang="en-US" altLang="zh-CN" sz="400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1" name="公文包"/>
          <p:cNvSpPr/>
          <p:nvPr/>
        </p:nvSpPr>
        <p:spPr>
          <a:xfrm>
            <a:off x="3862705" y="1909445"/>
            <a:ext cx="716915" cy="716915"/>
          </a:xfrm>
          <a:custGeom>
            <a:avLst/>
            <a:gdLst>
              <a:gd name="connsiteX0" fmla="*/ 3261356 w 3261356"/>
              <a:gd name="connsiteY0" fmla="*/ 1385789 h 2766950"/>
              <a:gd name="connsiteX1" fmla="*/ 3261356 w 3261356"/>
              <a:gd name="connsiteY1" fmla="*/ 2634211 h 2766950"/>
              <a:gd name="connsiteX2" fmla="*/ 3259675 w 3261356"/>
              <a:gd name="connsiteY2" fmla="*/ 2649333 h 2766950"/>
              <a:gd name="connsiteX3" fmla="*/ 3256313 w 3261356"/>
              <a:gd name="connsiteY3" fmla="*/ 2662775 h 2766950"/>
              <a:gd name="connsiteX4" fmla="*/ 3252951 w 3261356"/>
              <a:gd name="connsiteY4" fmla="*/ 2674537 h 2766950"/>
              <a:gd name="connsiteX5" fmla="*/ 3244545 w 3261356"/>
              <a:gd name="connsiteY5" fmla="*/ 2686298 h 2766950"/>
              <a:gd name="connsiteX6" fmla="*/ 3237821 w 3261356"/>
              <a:gd name="connsiteY6" fmla="*/ 2698060 h 2766950"/>
              <a:gd name="connsiteX7" fmla="*/ 3229415 w 3261356"/>
              <a:gd name="connsiteY7" fmla="*/ 2709822 h 2766950"/>
              <a:gd name="connsiteX8" fmla="*/ 3217647 w 3261356"/>
              <a:gd name="connsiteY8" fmla="*/ 2719903 h 2766950"/>
              <a:gd name="connsiteX9" fmla="*/ 3202517 w 3261356"/>
              <a:gd name="connsiteY9" fmla="*/ 2729985 h 2766950"/>
              <a:gd name="connsiteX10" fmla="*/ 3175619 w 3261356"/>
              <a:gd name="connsiteY10" fmla="*/ 2746787 h 2766950"/>
              <a:gd name="connsiteX11" fmla="*/ 3141997 w 3261356"/>
              <a:gd name="connsiteY11" fmla="*/ 2758549 h 2766950"/>
              <a:gd name="connsiteX12" fmla="*/ 3105013 w 3261356"/>
              <a:gd name="connsiteY12" fmla="*/ 2765270 h 2766950"/>
              <a:gd name="connsiteX13" fmla="*/ 3066347 w 3261356"/>
              <a:gd name="connsiteY13" fmla="*/ 2766950 h 2766950"/>
              <a:gd name="connsiteX14" fmla="*/ 196690 w 3261356"/>
              <a:gd name="connsiteY14" fmla="*/ 2766950 h 2766950"/>
              <a:gd name="connsiteX15" fmla="*/ 158024 w 3261356"/>
              <a:gd name="connsiteY15" fmla="*/ 2765270 h 2766950"/>
              <a:gd name="connsiteX16" fmla="*/ 121040 w 3261356"/>
              <a:gd name="connsiteY16" fmla="*/ 2758549 h 2766950"/>
              <a:gd name="connsiteX17" fmla="*/ 87418 w 3261356"/>
              <a:gd name="connsiteY17" fmla="*/ 2746787 h 2766950"/>
              <a:gd name="connsiteX18" fmla="*/ 57158 w 3261356"/>
              <a:gd name="connsiteY18" fmla="*/ 2729985 h 2766950"/>
              <a:gd name="connsiteX19" fmla="*/ 47071 w 3261356"/>
              <a:gd name="connsiteY19" fmla="*/ 2719903 h 2766950"/>
              <a:gd name="connsiteX20" fmla="*/ 35303 w 3261356"/>
              <a:gd name="connsiteY20" fmla="*/ 2709822 h 2766950"/>
              <a:gd name="connsiteX21" fmla="*/ 25217 w 3261356"/>
              <a:gd name="connsiteY21" fmla="*/ 2698060 h 2766950"/>
              <a:gd name="connsiteX22" fmla="*/ 16811 w 3261356"/>
              <a:gd name="connsiteY22" fmla="*/ 2686298 h 2766950"/>
              <a:gd name="connsiteX23" fmla="*/ 8405 w 3261356"/>
              <a:gd name="connsiteY23" fmla="*/ 2674537 h 2766950"/>
              <a:gd name="connsiteX24" fmla="*/ 5043 w 3261356"/>
              <a:gd name="connsiteY24" fmla="*/ 2662775 h 2766950"/>
              <a:gd name="connsiteX25" fmla="*/ 1681 w 3261356"/>
              <a:gd name="connsiteY25" fmla="*/ 2649333 h 2766950"/>
              <a:gd name="connsiteX26" fmla="*/ 0 w 3261356"/>
              <a:gd name="connsiteY26" fmla="*/ 2634211 h 2766950"/>
              <a:gd name="connsiteX27" fmla="*/ 0 w 3261356"/>
              <a:gd name="connsiteY27" fmla="*/ 1389150 h 2766950"/>
              <a:gd name="connsiteX28" fmla="*/ 196690 w 3261356"/>
              <a:gd name="connsiteY28" fmla="*/ 1441237 h 2766950"/>
              <a:gd name="connsiteX29" fmla="*/ 406829 w 3261356"/>
              <a:gd name="connsiteY29" fmla="*/ 1495005 h 2766950"/>
              <a:gd name="connsiteX30" fmla="*/ 660677 w 3261356"/>
              <a:gd name="connsiteY30" fmla="*/ 1555494 h 2766950"/>
              <a:gd name="connsiteX31" fmla="*/ 795165 w 3261356"/>
              <a:gd name="connsiteY31" fmla="*/ 1589099 h 2766950"/>
              <a:gd name="connsiteX32" fmla="*/ 933017 w 3261356"/>
              <a:gd name="connsiteY32" fmla="*/ 1619343 h 2766950"/>
              <a:gd name="connsiteX33" fmla="*/ 1067506 w 3261356"/>
              <a:gd name="connsiteY33" fmla="*/ 1646227 h 2766950"/>
              <a:gd name="connsiteX34" fmla="*/ 1200314 w 3261356"/>
              <a:gd name="connsiteY34" fmla="*/ 1671431 h 2766950"/>
              <a:gd name="connsiteX35" fmla="*/ 1326397 w 3261356"/>
              <a:gd name="connsiteY35" fmla="*/ 1693274 h 2766950"/>
              <a:gd name="connsiteX36" fmla="*/ 1442394 w 3261356"/>
              <a:gd name="connsiteY36" fmla="*/ 1708396 h 2766950"/>
              <a:gd name="connsiteX37" fmla="*/ 1544942 w 3261356"/>
              <a:gd name="connsiteY37" fmla="*/ 1720158 h 2766950"/>
              <a:gd name="connsiteX38" fmla="*/ 1588650 w 3261356"/>
              <a:gd name="connsiteY38" fmla="*/ 1723518 h 2766950"/>
              <a:gd name="connsiteX39" fmla="*/ 1630678 w 3261356"/>
              <a:gd name="connsiteY39" fmla="*/ 1725199 h 2766950"/>
              <a:gd name="connsiteX40" fmla="*/ 1672706 w 3261356"/>
              <a:gd name="connsiteY40" fmla="*/ 1723518 h 2766950"/>
              <a:gd name="connsiteX41" fmla="*/ 1719777 w 3261356"/>
              <a:gd name="connsiteY41" fmla="*/ 1720158 h 2766950"/>
              <a:gd name="connsiteX42" fmla="*/ 1820644 w 3261356"/>
              <a:gd name="connsiteY42" fmla="*/ 1708396 h 2766950"/>
              <a:gd name="connsiteX43" fmla="*/ 1934959 w 3261356"/>
              <a:gd name="connsiteY43" fmla="*/ 1693274 h 2766950"/>
              <a:gd name="connsiteX44" fmla="*/ 2061043 w 3261356"/>
              <a:gd name="connsiteY44" fmla="*/ 1671431 h 2766950"/>
              <a:gd name="connsiteX45" fmla="*/ 2193850 w 3261356"/>
              <a:gd name="connsiteY45" fmla="*/ 1646227 h 2766950"/>
              <a:gd name="connsiteX46" fmla="*/ 2330020 w 3261356"/>
              <a:gd name="connsiteY46" fmla="*/ 1615983 h 2766950"/>
              <a:gd name="connsiteX47" fmla="*/ 2466190 w 3261356"/>
              <a:gd name="connsiteY47" fmla="*/ 1585738 h 2766950"/>
              <a:gd name="connsiteX48" fmla="*/ 2602360 w 3261356"/>
              <a:gd name="connsiteY48" fmla="*/ 1553814 h 2766950"/>
              <a:gd name="connsiteX49" fmla="*/ 2854527 w 3261356"/>
              <a:gd name="connsiteY49" fmla="*/ 1493325 h 2766950"/>
              <a:gd name="connsiteX50" fmla="*/ 3066347 w 3261356"/>
              <a:gd name="connsiteY50" fmla="*/ 1437877 h 2766950"/>
              <a:gd name="connsiteX51" fmla="*/ 1508607 w 3261356"/>
              <a:gd name="connsiteY51" fmla="*/ 1206475 h 2766950"/>
              <a:gd name="connsiteX52" fmla="*/ 1417230 w 3261356"/>
              <a:gd name="connsiteY52" fmla="*/ 1297852 h 2766950"/>
              <a:gd name="connsiteX53" fmla="*/ 1417230 w 3261356"/>
              <a:gd name="connsiteY53" fmla="*/ 1314415 h 2766950"/>
              <a:gd name="connsiteX54" fmla="*/ 1508607 w 3261356"/>
              <a:gd name="connsiteY54" fmla="*/ 1405791 h 2766950"/>
              <a:gd name="connsiteX55" fmla="*/ 1752750 w 3261356"/>
              <a:gd name="connsiteY55" fmla="*/ 1405791 h 2766950"/>
              <a:gd name="connsiteX56" fmla="*/ 1844126 w 3261356"/>
              <a:gd name="connsiteY56" fmla="*/ 1314415 h 2766950"/>
              <a:gd name="connsiteX57" fmla="*/ 1844126 w 3261356"/>
              <a:gd name="connsiteY57" fmla="*/ 1297852 h 2766950"/>
              <a:gd name="connsiteX58" fmla="*/ 1752750 w 3261356"/>
              <a:gd name="connsiteY58" fmla="*/ 1206475 h 2766950"/>
              <a:gd name="connsiteX59" fmla="*/ 1630678 w 3261356"/>
              <a:gd name="connsiteY59" fmla="*/ 174304 h 2766950"/>
              <a:gd name="connsiteX60" fmla="*/ 1114624 w 3261356"/>
              <a:gd name="connsiteY60" fmla="*/ 469036 h 2766950"/>
              <a:gd name="connsiteX61" fmla="*/ 1111230 w 3261356"/>
              <a:gd name="connsiteY61" fmla="*/ 492633 h 2766950"/>
              <a:gd name="connsiteX62" fmla="*/ 2150126 w 3261356"/>
              <a:gd name="connsiteY62" fmla="*/ 492633 h 2766950"/>
              <a:gd name="connsiteX63" fmla="*/ 2146731 w 3261356"/>
              <a:gd name="connsiteY63" fmla="*/ 469036 h 2766950"/>
              <a:gd name="connsiteX64" fmla="*/ 1630678 w 3261356"/>
              <a:gd name="connsiteY64" fmla="*/ 174304 h 2766950"/>
              <a:gd name="connsiteX65" fmla="*/ 1630678 w 3261356"/>
              <a:gd name="connsiteY65" fmla="*/ 0 h 2766950"/>
              <a:gd name="connsiteX66" fmla="*/ 2269992 w 3261356"/>
              <a:gd name="connsiteY66" fmla="*/ 488510 h 2766950"/>
              <a:gd name="connsiteX67" fmla="*/ 2270238 w 3261356"/>
              <a:gd name="connsiteY67" fmla="*/ 492633 h 2766950"/>
              <a:gd name="connsiteX68" fmla="*/ 3066347 w 3261356"/>
              <a:gd name="connsiteY68" fmla="*/ 492633 h 2766950"/>
              <a:gd name="connsiteX69" fmla="*/ 3105012 w 3261356"/>
              <a:gd name="connsiteY69" fmla="*/ 494313 h 2766950"/>
              <a:gd name="connsiteX70" fmla="*/ 3141998 w 3261356"/>
              <a:gd name="connsiteY70" fmla="*/ 501035 h 2766950"/>
              <a:gd name="connsiteX71" fmla="*/ 3175621 w 3261356"/>
              <a:gd name="connsiteY71" fmla="*/ 512796 h 2766950"/>
              <a:gd name="connsiteX72" fmla="*/ 3202518 w 3261356"/>
              <a:gd name="connsiteY72" fmla="*/ 529599 h 2766950"/>
              <a:gd name="connsiteX73" fmla="*/ 3217649 w 3261356"/>
              <a:gd name="connsiteY73" fmla="*/ 539681 h 2766950"/>
              <a:gd name="connsiteX74" fmla="*/ 3229416 w 3261356"/>
              <a:gd name="connsiteY74" fmla="*/ 549763 h 2766950"/>
              <a:gd name="connsiteX75" fmla="*/ 3237821 w 3261356"/>
              <a:gd name="connsiteY75" fmla="*/ 561524 h 2766950"/>
              <a:gd name="connsiteX76" fmla="*/ 3244546 w 3261356"/>
              <a:gd name="connsiteY76" fmla="*/ 573285 h 2766950"/>
              <a:gd name="connsiteX77" fmla="*/ 3252951 w 3261356"/>
              <a:gd name="connsiteY77" fmla="*/ 585046 h 2766950"/>
              <a:gd name="connsiteX78" fmla="*/ 3256314 w 3261356"/>
              <a:gd name="connsiteY78" fmla="*/ 596807 h 2766950"/>
              <a:gd name="connsiteX79" fmla="*/ 3259676 w 3261356"/>
              <a:gd name="connsiteY79" fmla="*/ 610251 h 2766950"/>
              <a:gd name="connsiteX80" fmla="*/ 3261356 w 3261356"/>
              <a:gd name="connsiteY80" fmla="*/ 625372 h 2766950"/>
              <a:gd name="connsiteX81" fmla="*/ 3261356 w 3261356"/>
              <a:gd name="connsiteY81" fmla="*/ 1326877 h 2766950"/>
              <a:gd name="connsiteX82" fmla="*/ 3261353 w 3261356"/>
              <a:gd name="connsiteY82" fmla="*/ 1326877 h 2766950"/>
              <a:gd name="connsiteX83" fmla="*/ 3261350 w 3261356"/>
              <a:gd name="connsiteY83" fmla="*/ 1326880 h 2766950"/>
              <a:gd name="connsiteX84" fmla="*/ 3066350 w 3261356"/>
              <a:gd name="connsiteY84" fmla="*/ 1378964 h 2766950"/>
              <a:gd name="connsiteX85" fmla="*/ 2854531 w 3261356"/>
              <a:gd name="connsiteY85" fmla="*/ 1434413 h 2766950"/>
              <a:gd name="connsiteX86" fmla="*/ 2602365 w 3261356"/>
              <a:gd name="connsiteY86" fmla="*/ 1494902 h 2766950"/>
              <a:gd name="connsiteX87" fmla="*/ 2466193 w 3261356"/>
              <a:gd name="connsiteY87" fmla="*/ 1526826 h 2766950"/>
              <a:gd name="connsiteX88" fmla="*/ 2330026 w 3261356"/>
              <a:gd name="connsiteY88" fmla="*/ 1557071 h 2766950"/>
              <a:gd name="connsiteX89" fmla="*/ 2193854 w 3261356"/>
              <a:gd name="connsiteY89" fmla="*/ 1587315 h 2766950"/>
              <a:gd name="connsiteX90" fmla="*/ 2061046 w 3261356"/>
              <a:gd name="connsiteY90" fmla="*/ 1612517 h 2766950"/>
              <a:gd name="connsiteX91" fmla="*/ 1934963 w 3261356"/>
              <a:gd name="connsiteY91" fmla="*/ 1634360 h 2766950"/>
              <a:gd name="connsiteX92" fmla="*/ 1820647 w 3261356"/>
              <a:gd name="connsiteY92" fmla="*/ 1649484 h 2766950"/>
              <a:gd name="connsiteX93" fmla="*/ 1719781 w 3261356"/>
              <a:gd name="connsiteY93" fmla="*/ 1661245 h 2766950"/>
              <a:gd name="connsiteX94" fmla="*/ 1672711 w 3261356"/>
              <a:gd name="connsiteY94" fmla="*/ 1664604 h 2766950"/>
              <a:gd name="connsiteX95" fmla="*/ 1630683 w 3261356"/>
              <a:gd name="connsiteY95" fmla="*/ 1666287 h 2766950"/>
              <a:gd name="connsiteX96" fmla="*/ 1588655 w 3261356"/>
              <a:gd name="connsiteY96" fmla="*/ 1664604 h 2766950"/>
              <a:gd name="connsiteX97" fmla="*/ 1544944 w 3261356"/>
              <a:gd name="connsiteY97" fmla="*/ 1661245 h 2766950"/>
              <a:gd name="connsiteX98" fmla="*/ 1442396 w 3261356"/>
              <a:gd name="connsiteY98" fmla="*/ 1649484 h 2766950"/>
              <a:gd name="connsiteX99" fmla="*/ 1326400 w 3261356"/>
              <a:gd name="connsiteY99" fmla="*/ 1634360 h 2766950"/>
              <a:gd name="connsiteX100" fmla="*/ 1200317 w 3261356"/>
              <a:gd name="connsiteY100" fmla="*/ 1612517 h 2766950"/>
              <a:gd name="connsiteX101" fmla="*/ 1067508 w 3261356"/>
              <a:gd name="connsiteY101" fmla="*/ 1587315 h 2766950"/>
              <a:gd name="connsiteX102" fmla="*/ 933020 w 3261356"/>
              <a:gd name="connsiteY102" fmla="*/ 1560430 h 2766950"/>
              <a:gd name="connsiteX103" fmla="*/ 795169 w 3261356"/>
              <a:gd name="connsiteY103" fmla="*/ 1530186 h 2766950"/>
              <a:gd name="connsiteX104" fmla="*/ 660681 w 3261356"/>
              <a:gd name="connsiteY104" fmla="*/ 1496582 h 2766950"/>
              <a:gd name="connsiteX105" fmla="*/ 406834 w 3261356"/>
              <a:gd name="connsiteY105" fmla="*/ 1436093 h 2766950"/>
              <a:gd name="connsiteX106" fmla="*/ 196695 w 3261356"/>
              <a:gd name="connsiteY106" fmla="*/ 1382323 h 2766950"/>
              <a:gd name="connsiteX107" fmla="*/ 3 w 3261356"/>
              <a:gd name="connsiteY107" fmla="*/ 1330236 h 2766950"/>
              <a:gd name="connsiteX108" fmla="*/ 3 w 3261356"/>
              <a:gd name="connsiteY108" fmla="*/ 1332325 h 2766950"/>
              <a:gd name="connsiteX109" fmla="*/ 0 w 3261356"/>
              <a:gd name="connsiteY109" fmla="*/ 1332322 h 2766950"/>
              <a:gd name="connsiteX110" fmla="*/ 0 w 3261356"/>
              <a:gd name="connsiteY110" fmla="*/ 971511 h 2766950"/>
              <a:gd name="connsiteX111" fmla="*/ 0 w 3261356"/>
              <a:gd name="connsiteY111" fmla="*/ 625372 h 2766950"/>
              <a:gd name="connsiteX112" fmla="*/ 1683 w 3261356"/>
              <a:gd name="connsiteY112" fmla="*/ 610251 h 2766950"/>
              <a:gd name="connsiteX113" fmla="*/ 5046 w 3261356"/>
              <a:gd name="connsiteY113" fmla="*/ 596807 h 2766950"/>
              <a:gd name="connsiteX114" fmla="*/ 8405 w 3261356"/>
              <a:gd name="connsiteY114" fmla="*/ 585046 h 2766950"/>
              <a:gd name="connsiteX115" fmla="*/ 16813 w 3261356"/>
              <a:gd name="connsiteY115" fmla="*/ 573285 h 2766950"/>
              <a:gd name="connsiteX116" fmla="*/ 25218 w 3261356"/>
              <a:gd name="connsiteY116" fmla="*/ 561524 h 2766950"/>
              <a:gd name="connsiteX117" fmla="*/ 35303 w 3261356"/>
              <a:gd name="connsiteY117" fmla="*/ 549763 h 2766950"/>
              <a:gd name="connsiteX118" fmla="*/ 47073 w 3261356"/>
              <a:gd name="connsiteY118" fmla="*/ 539681 h 2766950"/>
              <a:gd name="connsiteX119" fmla="*/ 57158 w 3261356"/>
              <a:gd name="connsiteY119" fmla="*/ 529599 h 2766950"/>
              <a:gd name="connsiteX120" fmla="*/ 87418 w 3261356"/>
              <a:gd name="connsiteY120" fmla="*/ 512796 h 2766950"/>
              <a:gd name="connsiteX121" fmla="*/ 121041 w 3261356"/>
              <a:gd name="connsiteY121" fmla="*/ 501035 h 2766950"/>
              <a:gd name="connsiteX122" fmla="*/ 158027 w 3261356"/>
              <a:gd name="connsiteY122" fmla="*/ 494313 h 2766950"/>
              <a:gd name="connsiteX123" fmla="*/ 196692 w 3261356"/>
              <a:gd name="connsiteY123" fmla="*/ 492633 h 2766950"/>
              <a:gd name="connsiteX124" fmla="*/ 991117 w 3261356"/>
              <a:gd name="connsiteY124" fmla="*/ 492633 h 2766950"/>
              <a:gd name="connsiteX125" fmla="*/ 991363 w 3261356"/>
              <a:gd name="connsiteY125" fmla="*/ 488510 h 2766950"/>
              <a:gd name="connsiteX126" fmla="*/ 1630678 w 3261356"/>
              <a:gd name="connsiteY126" fmla="*/ 0 h 276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3261356" h="2766950">
                <a:moveTo>
                  <a:pt x="3261356" y="1385789"/>
                </a:moveTo>
                <a:lnTo>
                  <a:pt x="3261356" y="2634211"/>
                </a:lnTo>
                <a:lnTo>
                  <a:pt x="3259675" y="2649333"/>
                </a:lnTo>
                <a:lnTo>
                  <a:pt x="3256313" y="2662775"/>
                </a:lnTo>
                <a:lnTo>
                  <a:pt x="3252951" y="2674537"/>
                </a:lnTo>
                <a:lnTo>
                  <a:pt x="3244545" y="2686298"/>
                </a:lnTo>
                <a:lnTo>
                  <a:pt x="3237821" y="2698060"/>
                </a:lnTo>
                <a:lnTo>
                  <a:pt x="3229415" y="2709822"/>
                </a:lnTo>
                <a:lnTo>
                  <a:pt x="3217647" y="2719903"/>
                </a:lnTo>
                <a:lnTo>
                  <a:pt x="3202517" y="2729985"/>
                </a:lnTo>
                <a:lnTo>
                  <a:pt x="3175619" y="2746787"/>
                </a:lnTo>
                <a:lnTo>
                  <a:pt x="3141997" y="2758549"/>
                </a:lnTo>
                <a:lnTo>
                  <a:pt x="3105013" y="2765270"/>
                </a:lnTo>
                <a:lnTo>
                  <a:pt x="3066347" y="2766950"/>
                </a:lnTo>
                <a:lnTo>
                  <a:pt x="196690" y="2766950"/>
                </a:lnTo>
                <a:lnTo>
                  <a:pt x="158024" y="2765270"/>
                </a:lnTo>
                <a:lnTo>
                  <a:pt x="121040" y="2758549"/>
                </a:lnTo>
                <a:lnTo>
                  <a:pt x="87418" y="2746787"/>
                </a:lnTo>
                <a:lnTo>
                  <a:pt x="57158" y="2729985"/>
                </a:lnTo>
                <a:lnTo>
                  <a:pt x="47071" y="2719903"/>
                </a:lnTo>
                <a:lnTo>
                  <a:pt x="35303" y="2709822"/>
                </a:lnTo>
                <a:lnTo>
                  <a:pt x="25217" y="2698060"/>
                </a:lnTo>
                <a:lnTo>
                  <a:pt x="16811" y="2686298"/>
                </a:lnTo>
                <a:lnTo>
                  <a:pt x="8405" y="2674537"/>
                </a:lnTo>
                <a:lnTo>
                  <a:pt x="5043" y="2662775"/>
                </a:lnTo>
                <a:lnTo>
                  <a:pt x="1681" y="2649333"/>
                </a:lnTo>
                <a:lnTo>
                  <a:pt x="0" y="2634211"/>
                </a:lnTo>
                <a:lnTo>
                  <a:pt x="0" y="1389150"/>
                </a:lnTo>
                <a:lnTo>
                  <a:pt x="196690" y="1441237"/>
                </a:lnTo>
                <a:lnTo>
                  <a:pt x="406829" y="1495005"/>
                </a:lnTo>
                <a:lnTo>
                  <a:pt x="660677" y="1555494"/>
                </a:lnTo>
                <a:lnTo>
                  <a:pt x="795165" y="1589099"/>
                </a:lnTo>
                <a:lnTo>
                  <a:pt x="933017" y="1619343"/>
                </a:lnTo>
                <a:lnTo>
                  <a:pt x="1067506" y="1646227"/>
                </a:lnTo>
                <a:lnTo>
                  <a:pt x="1200314" y="1671431"/>
                </a:lnTo>
                <a:lnTo>
                  <a:pt x="1326397" y="1693274"/>
                </a:lnTo>
                <a:lnTo>
                  <a:pt x="1442394" y="1708396"/>
                </a:lnTo>
                <a:lnTo>
                  <a:pt x="1544942" y="1720158"/>
                </a:lnTo>
                <a:lnTo>
                  <a:pt x="1588650" y="1723518"/>
                </a:lnTo>
                <a:lnTo>
                  <a:pt x="1630678" y="1725199"/>
                </a:lnTo>
                <a:lnTo>
                  <a:pt x="1672706" y="1723518"/>
                </a:lnTo>
                <a:lnTo>
                  <a:pt x="1719777" y="1720158"/>
                </a:lnTo>
                <a:lnTo>
                  <a:pt x="1820644" y="1708396"/>
                </a:lnTo>
                <a:lnTo>
                  <a:pt x="1934959" y="1693274"/>
                </a:lnTo>
                <a:lnTo>
                  <a:pt x="2061043" y="1671431"/>
                </a:lnTo>
                <a:lnTo>
                  <a:pt x="2193850" y="1646227"/>
                </a:lnTo>
                <a:lnTo>
                  <a:pt x="2330020" y="1615983"/>
                </a:lnTo>
                <a:lnTo>
                  <a:pt x="2466190" y="1585738"/>
                </a:lnTo>
                <a:lnTo>
                  <a:pt x="2602360" y="1553814"/>
                </a:lnTo>
                <a:lnTo>
                  <a:pt x="2854527" y="1493325"/>
                </a:lnTo>
                <a:lnTo>
                  <a:pt x="3066347" y="1437877"/>
                </a:lnTo>
                <a:close/>
                <a:moveTo>
                  <a:pt x="1508607" y="1206475"/>
                </a:moveTo>
                <a:cubicBezTo>
                  <a:pt x="1458141" y="1206475"/>
                  <a:pt x="1417230" y="1247386"/>
                  <a:pt x="1417230" y="1297852"/>
                </a:cubicBezTo>
                <a:lnTo>
                  <a:pt x="1417230" y="1314415"/>
                </a:lnTo>
                <a:cubicBezTo>
                  <a:pt x="1417230" y="1364881"/>
                  <a:pt x="1458141" y="1405791"/>
                  <a:pt x="1508607" y="1405791"/>
                </a:cubicBezTo>
                <a:lnTo>
                  <a:pt x="1752750" y="1405791"/>
                </a:lnTo>
                <a:cubicBezTo>
                  <a:pt x="1803215" y="1405791"/>
                  <a:pt x="1844126" y="1364881"/>
                  <a:pt x="1844126" y="1314415"/>
                </a:cubicBezTo>
                <a:lnTo>
                  <a:pt x="1844126" y="1297852"/>
                </a:lnTo>
                <a:cubicBezTo>
                  <a:pt x="1844126" y="1247386"/>
                  <a:pt x="1803215" y="1206475"/>
                  <a:pt x="1752750" y="1206475"/>
                </a:cubicBezTo>
                <a:close/>
                <a:moveTo>
                  <a:pt x="1630678" y="174304"/>
                </a:moveTo>
                <a:cubicBezTo>
                  <a:pt x="1376124" y="174304"/>
                  <a:pt x="1163742" y="300833"/>
                  <a:pt x="1114624" y="469036"/>
                </a:cubicBezTo>
                <a:lnTo>
                  <a:pt x="1111230" y="492633"/>
                </a:lnTo>
                <a:lnTo>
                  <a:pt x="2150126" y="492633"/>
                </a:lnTo>
                <a:lnTo>
                  <a:pt x="2146731" y="469036"/>
                </a:lnTo>
                <a:cubicBezTo>
                  <a:pt x="2097613" y="300833"/>
                  <a:pt x="1885231" y="174304"/>
                  <a:pt x="1630678" y="174304"/>
                </a:cubicBezTo>
                <a:close/>
                <a:moveTo>
                  <a:pt x="1630678" y="0"/>
                </a:moveTo>
                <a:cubicBezTo>
                  <a:pt x="1963411" y="0"/>
                  <a:pt x="2237083" y="214121"/>
                  <a:pt x="2269992" y="488510"/>
                </a:cubicBezTo>
                <a:lnTo>
                  <a:pt x="2270238" y="492633"/>
                </a:lnTo>
                <a:lnTo>
                  <a:pt x="3066347" y="492633"/>
                </a:lnTo>
                <a:lnTo>
                  <a:pt x="3105012" y="494313"/>
                </a:lnTo>
                <a:lnTo>
                  <a:pt x="3141998" y="501035"/>
                </a:lnTo>
                <a:lnTo>
                  <a:pt x="3175621" y="512796"/>
                </a:lnTo>
                <a:lnTo>
                  <a:pt x="3202518" y="529599"/>
                </a:lnTo>
                <a:lnTo>
                  <a:pt x="3217649" y="539681"/>
                </a:lnTo>
                <a:lnTo>
                  <a:pt x="3229416" y="549763"/>
                </a:lnTo>
                <a:lnTo>
                  <a:pt x="3237821" y="561524"/>
                </a:lnTo>
                <a:lnTo>
                  <a:pt x="3244546" y="573285"/>
                </a:lnTo>
                <a:lnTo>
                  <a:pt x="3252951" y="585046"/>
                </a:lnTo>
                <a:lnTo>
                  <a:pt x="3256314" y="596807"/>
                </a:lnTo>
                <a:lnTo>
                  <a:pt x="3259676" y="610251"/>
                </a:lnTo>
                <a:lnTo>
                  <a:pt x="3261356" y="625372"/>
                </a:lnTo>
                <a:lnTo>
                  <a:pt x="3261356" y="1326877"/>
                </a:lnTo>
                <a:lnTo>
                  <a:pt x="3261353" y="1326877"/>
                </a:lnTo>
                <a:lnTo>
                  <a:pt x="3261350" y="1326880"/>
                </a:lnTo>
                <a:lnTo>
                  <a:pt x="3066350" y="1378964"/>
                </a:lnTo>
                <a:lnTo>
                  <a:pt x="2854531" y="1434413"/>
                </a:lnTo>
                <a:lnTo>
                  <a:pt x="2602365" y="1494902"/>
                </a:lnTo>
                <a:lnTo>
                  <a:pt x="2466193" y="1526826"/>
                </a:lnTo>
                <a:lnTo>
                  <a:pt x="2330026" y="1557071"/>
                </a:lnTo>
                <a:lnTo>
                  <a:pt x="2193854" y="1587315"/>
                </a:lnTo>
                <a:lnTo>
                  <a:pt x="2061046" y="1612517"/>
                </a:lnTo>
                <a:lnTo>
                  <a:pt x="1934963" y="1634360"/>
                </a:lnTo>
                <a:lnTo>
                  <a:pt x="1820647" y="1649484"/>
                </a:lnTo>
                <a:lnTo>
                  <a:pt x="1719781" y="1661245"/>
                </a:lnTo>
                <a:lnTo>
                  <a:pt x="1672711" y="1664604"/>
                </a:lnTo>
                <a:lnTo>
                  <a:pt x="1630683" y="1666287"/>
                </a:lnTo>
                <a:lnTo>
                  <a:pt x="1588655" y="1664604"/>
                </a:lnTo>
                <a:lnTo>
                  <a:pt x="1544944" y="1661245"/>
                </a:lnTo>
                <a:lnTo>
                  <a:pt x="1442396" y="1649484"/>
                </a:lnTo>
                <a:lnTo>
                  <a:pt x="1326400" y="1634360"/>
                </a:lnTo>
                <a:lnTo>
                  <a:pt x="1200317" y="1612517"/>
                </a:lnTo>
                <a:lnTo>
                  <a:pt x="1067508" y="1587315"/>
                </a:lnTo>
                <a:lnTo>
                  <a:pt x="933020" y="1560430"/>
                </a:lnTo>
                <a:lnTo>
                  <a:pt x="795169" y="1530186"/>
                </a:lnTo>
                <a:lnTo>
                  <a:pt x="660681" y="1496582"/>
                </a:lnTo>
                <a:lnTo>
                  <a:pt x="406834" y="1436093"/>
                </a:lnTo>
                <a:lnTo>
                  <a:pt x="196695" y="1382323"/>
                </a:lnTo>
                <a:lnTo>
                  <a:pt x="3" y="1330236"/>
                </a:lnTo>
                <a:lnTo>
                  <a:pt x="3" y="1332325"/>
                </a:lnTo>
                <a:lnTo>
                  <a:pt x="0" y="1332322"/>
                </a:lnTo>
                <a:lnTo>
                  <a:pt x="0" y="971511"/>
                </a:lnTo>
                <a:lnTo>
                  <a:pt x="0" y="625372"/>
                </a:lnTo>
                <a:lnTo>
                  <a:pt x="1683" y="610251"/>
                </a:lnTo>
                <a:lnTo>
                  <a:pt x="5046" y="596807"/>
                </a:lnTo>
                <a:lnTo>
                  <a:pt x="8405" y="585046"/>
                </a:lnTo>
                <a:lnTo>
                  <a:pt x="16813" y="573285"/>
                </a:lnTo>
                <a:lnTo>
                  <a:pt x="25218" y="561524"/>
                </a:lnTo>
                <a:lnTo>
                  <a:pt x="35303" y="549763"/>
                </a:lnTo>
                <a:lnTo>
                  <a:pt x="47073" y="539681"/>
                </a:lnTo>
                <a:lnTo>
                  <a:pt x="57158" y="529599"/>
                </a:lnTo>
                <a:lnTo>
                  <a:pt x="87418" y="512796"/>
                </a:lnTo>
                <a:lnTo>
                  <a:pt x="121041" y="501035"/>
                </a:lnTo>
                <a:lnTo>
                  <a:pt x="158027" y="494313"/>
                </a:lnTo>
                <a:lnTo>
                  <a:pt x="196692" y="492633"/>
                </a:lnTo>
                <a:lnTo>
                  <a:pt x="991117" y="492633"/>
                </a:lnTo>
                <a:lnTo>
                  <a:pt x="991363" y="488510"/>
                </a:lnTo>
                <a:cubicBezTo>
                  <a:pt x="1024272" y="214121"/>
                  <a:pt x="1297944" y="0"/>
                  <a:pt x="163067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>
                <a:solidFill>
                  <a:srgbClr val="FFFFFF"/>
                </a:solidFill>
              </a:rPr>
              <a:t>c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2" name="放大镜"/>
          <p:cNvSpPr/>
          <p:nvPr/>
        </p:nvSpPr>
        <p:spPr>
          <a:xfrm>
            <a:off x="8030210" y="4869180"/>
            <a:ext cx="677545" cy="748665"/>
          </a:xfrm>
          <a:custGeom>
            <a:avLst/>
            <a:gdLst>
              <a:gd name="connsiteX0" fmla="*/ 1638300 w 4396363"/>
              <a:gd name="connsiteY0" fmla="*/ 558403 h 5128349"/>
              <a:gd name="connsiteX1" fmla="*/ 558403 w 4396363"/>
              <a:gd name="connsiteY1" fmla="*/ 1638300 h 5128349"/>
              <a:gd name="connsiteX2" fmla="*/ 1638300 w 4396363"/>
              <a:gd name="connsiteY2" fmla="*/ 2718197 h 5128349"/>
              <a:gd name="connsiteX3" fmla="*/ 2718197 w 4396363"/>
              <a:gd name="connsiteY3" fmla="*/ 1638300 h 5128349"/>
              <a:gd name="connsiteX4" fmla="*/ 1638300 w 4396363"/>
              <a:gd name="connsiteY4" fmla="*/ 558403 h 5128349"/>
              <a:gd name="connsiteX5" fmla="*/ 1638300 w 4396363"/>
              <a:gd name="connsiteY5" fmla="*/ 0 h 5128349"/>
              <a:gd name="connsiteX6" fmla="*/ 3276600 w 4396363"/>
              <a:gd name="connsiteY6" fmla="*/ 1638300 h 5128349"/>
              <a:gd name="connsiteX7" fmla="*/ 2902492 w 4396363"/>
              <a:gd name="connsiteY7" fmla="*/ 2680411 h 5128349"/>
              <a:gd name="connsiteX8" fmla="*/ 2816386 w 4396363"/>
              <a:gd name="connsiteY8" fmla="*/ 2775151 h 5128349"/>
              <a:gd name="connsiteX9" fmla="*/ 2928393 w 4396363"/>
              <a:gd name="connsiteY9" fmla="*/ 2923790 h 5128349"/>
              <a:gd name="connsiteX10" fmla="*/ 2942554 w 4396363"/>
              <a:gd name="connsiteY10" fmla="*/ 2913119 h 5128349"/>
              <a:gd name="connsiteX11" fmla="*/ 3136485 w 4396363"/>
              <a:gd name="connsiteY11" fmla="*/ 2942400 h 5128349"/>
              <a:gd name="connsiteX12" fmla="*/ 4367683 w 4396363"/>
              <a:gd name="connsiteY12" fmla="*/ 4576254 h 5128349"/>
              <a:gd name="connsiteX13" fmla="*/ 4342375 w 4396363"/>
              <a:gd name="connsiteY13" fmla="*/ 4770744 h 5128349"/>
              <a:gd name="connsiteX14" fmla="*/ 3903910 w 4396363"/>
              <a:gd name="connsiteY14" fmla="*/ 5101151 h 5128349"/>
              <a:gd name="connsiteX15" fmla="*/ 3709978 w 4396363"/>
              <a:gd name="connsiteY15" fmla="*/ 5071870 h 5128349"/>
              <a:gd name="connsiteX16" fmla="*/ 2478781 w 4396363"/>
              <a:gd name="connsiteY16" fmla="*/ 3438015 h 5128349"/>
              <a:gd name="connsiteX17" fmla="*/ 2504089 w 4396363"/>
              <a:gd name="connsiteY17" fmla="*/ 3243526 h 5128349"/>
              <a:gd name="connsiteX18" fmla="*/ 2518249 w 4396363"/>
              <a:gd name="connsiteY18" fmla="*/ 3232855 h 5128349"/>
              <a:gd name="connsiteX19" fmla="*/ 2406738 w 4396363"/>
              <a:gd name="connsiteY19" fmla="*/ 3084875 h 5128349"/>
              <a:gd name="connsiteX20" fmla="*/ 2276001 w 4396363"/>
              <a:gd name="connsiteY20" fmla="*/ 3147854 h 5128349"/>
              <a:gd name="connsiteX21" fmla="*/ 1638300 w 4396363"/>
              <a:gd name="connsiteY21" fmla="*/ 3276600 h 5128349"/>
              <a:gd name="connsiteX22" fmla="*/ 0 w 4396363"/>
              <a:gd name="connsiteY22" fmla="*/ 1638300 h 5128349"/>
              <a:gd name="connsiteX23" fmla="*/ 1638300 w 4396363"/>
              <a:gd name="connsiteY23" fmla="*/ 0 h 5128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396363" h="5128349">
                <a:moveTo>
                  <a:pt x="1638300" y="558403"/>
                </a:moveTo>
                <a:cubicBezTo>
                  <a:pt x="1041889" y="558403"/>
                  <a:pt x="558403" y="1041889"/>
                  <a:pt x="558403" y="1638300"/>
                </a:cubicBezTo>
                <a:cubicBezTo>
                  <a:pt x="558403" y="2234711"/>
                  <a:pt x="1041889" y="2718197"/>
                  <a:pt x="1638300" y="2718197"/>
                </a:cubicBezTo>
                <a:cubicBezTo>
                  <a:pt x="2234711" y="2718197"/>
                  <a:pt x="2718197" y="2234711"/>
                  <a:pt x="2718197" y="1638300"/>
                </a:cubicBezTo>
                <a:cubicBezTo>
                  <a:pt x="2718197" y="1041889"/>
                  <a:pt x="2234711" y="558403"/>
                  <a:pt x="1638300" y="558403"/>
                </a:cubicBezTo>
                <a:close/>
                <a:moveTo>
                  <a:pt x="1638300" y="0"/>
                </a:moveTo>
                <a:cubicBezTo>
                  <a:pt x="2543108" y="0"/>
                  <a:pt x="3276600" y="733492"/>
                  <a:pt x="3276600" y="1638300"/>
                </a:cubicBezTo>
                <a:cubicBezTo>
                  <a:pt x="3276600" y="2034154"/>
                  <a:pt x="3136205" y="2397216"/>
                  <a:pt x="2902492" y="2680411"/>
                </a:cubicBezTo>
                <a:lnTo>
                  <a:pt x="2816386" y="2775151"/>
                </a:lnTo>
                <a:lnTo>
                  <a:pt x="2928393" y="2923790"/>
                </a:lnTo>
                <a:lnTo>
                  <a:pt x="2942554" y="2913119"/>
                </a:lnTo>
                <a:cubicBezTo>
                  <a:pt x="3003095" y="2867498"/>
                  <a:pt x="3089921" y="2880607"/>
                  <a:pt x="3136485" y="2942400"/>
                </a:cubicBezTo>
                <a:lnTo>
                  <a:pt x="4367683" y="4576254"/>
                </a:lnTo>
                <a:cubicBezTo>
                  <a:pt x="4414247" y="4638047"/>
                  <a:pt x="4402916" y="4725123"/>
                  <a:pt x="4342375" y="4770744"/>
                </a:cubicBezTo>
                <a:lnTo>
                  <a:pt x="3903910" y="5101151"/>
                </a:lnTo>
                <a:cubicBezTo>
                  <a:pt x="3843369" y="5146772"/>
                  <a:pt x="3756543" y="5133662"/>
                  <a:pt x="3709978" y="5071870"/>
                </a:cubicBezTo>
                <a:lnTo>
                  <a:pt x="2478781" y="3438015"/>
                </a:lnTo>
                <a:cubicBezTo>
                  <a:pt x="2432217" y="3376223"/>
                  <a:pt x="2443548" y="3289147"/>
                  <a:pt x="2504089" y="3243526"/>
                </a:cubicBezTo>
                <a:lnTo>
                  <a:pt x="2518249" y="3232855"/>
                </a:lnTo>
                <a:lnTo>
                  <a:pt x="2406738" y="3084875"/>
                </a:lnTo>
                <a:lnTo>
                  <a:pt x="2276001" y="3147854"/>
                </a:lnTo>
                <a:cubicBezTo>
                  <a:pt x="2079997" y="3230757"/>
                  <a:pt x="1864502" y="3276600"/>
                  <a:pt x="1638300" y="3276600"/>
                </a:cubicBezTo>
                <a:cubicBezTo>
                  <a:pt x="733492" y="3276600"/>
                  <a:pt x="0" y="2543108"/>
                  <a:pt x="0" y="1638300"/>
                </a:cubicBezTo>
                <a:cubicBezTo>
                  <a:pt x="0" y="733492"/>
                  <a:pt x="733492" y="0"/>
                  <a:pt x="16383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3" name="雨伞"/>
          <p:cNvSpPr/>
          <p:nvPr/>
        </p:nvSpPr>
        <p:spPr>
          <a:xfrm>
            <a:off x="3862705" y="4789170"/>
            <a:ext cx="718185" cy="718185"/>
          </a:xfrm>
          <a:custGeom>
            <a:avLst/>
            <a:gdLst>
              <a:gd name="connsiteX0" fmla="*/ 10295531 w 10295617"/>
              <a:gd name="connsiteY0" fmla="*/ 6044312 h 10760938"/>
              <a:gd name="connsiteX1" fmla="*/ 10295617 w 10295617"/>
              <a:gd name="connsiteY1" fmla="*/ 6046023 h 10760938"/>
              <a:gd name="connsiteX2" fmla="*/ 10295311 w 10295617"/>
              <a:gd name="connsiteY2" fmla="*/ 6046023 h 10760938"/>
              <a:gd name="connsiteX3" fmla="*/ 86 w 10295617"/>
              <a:gd name="connsiteY3" fmla="*/ 6044312 h 10760938"/>
              <a:gd name="connsiteX4" fmla="*/ 306 w 10295617"/>
              <a:gd name="connsiteY4" fmla="*/ 6046023 h 10760938"/>
              <a:gd name="connsiteX5" fmla="*/ 0 w 10295617"/>
              <a:gd name="connsiteY5" fmla="*/ 6046023 h 10760938"/>
              <a:gd name="connsiteX6" fmla="*/ 5147809 w 10295617"/>
              <a:gd name="connsiteY6" fmla="*/ 0 h 10760938"/>
              <a:gd name="connsiteX7" fmla="*/ 5325006 w 10295617"/>
              <a:gd name="connsiteY7" fmla="*/ 177197 h 10760938"/>
              <a:gd name="connsiteX8" fmla="*/ 5325006 w 10295617"/>
              <a:gd name="connsiteY8" fmla="*/ 837837 h 10760938"/>
              <a:gd name="connsiteX9" fmla="*/ 5396256 w 10295617"/>
              <a:gd name="connsiteY9" fmla="*/ 839547 h 10760938"/>
              <a:gd name="connsiteX10" fmla="*/ 10269039 w 10295617"/>
              <a:gd name="connsiteY10" fmla="*/ 5513084 h 10760938"/>
              <a:gd name="connsiteX11" fmla="*/ 10295425 w 10295617"/>
              <a:gd name="connsiteY11" fmla="*/ 6042158 h 10760938"/>
              <a:gd name="connsiteX12" fmla="*/ 10260748 w 10295617"/>
              <a:gd name="connsiteY12" fmla="*/ 5773580 h 10760938"/>
              <a:gd name="connsiteX13" fmla="*/ 8579250 w 10295617"/>
              <a:gd name="connsiteY13" fmla="*/ 4703575 h 10760938"/>
              <a:gd name="connsiteX14" fmla="*/ 6897754 w 10295617"/>
              <a:gd name="connsiteY14" fmla="*/ 5773580 h 10760938"/>
              <a:gd name="connsiteX15" fmla="*/ 6863530 w 10295617"/>
              <a:gd name="connsiteY15" fmla="*/ 6038646 h 10760938"/>
              <a:gd name="connsiteX16" fmla="*/ 6829306 w 10295617"/>
              <a:gd name="connsiteY16" fmla="*/ 5773580 h 10760938"/>
              <a:gd name="connsiteX17" fmla="*/ 5451635 w 10295617"/>
              <a:gd name="connsiteY17" fmla="*/ 4724506 h 10760938"/>
              <a:gd name="connsiteX18" fmla="*/ 5325006 w 10295617"/>
              <a:gd name="connsiteY18" fmla="*/ 4711318 h 10760938"/>
              <a:gd name="connsiteX19" fmla="*/ 5325006 w 10295617"/>
              <a:gd name="connsiteY19" fmla="*/ 9805674 h 10760938"/>
              <a:gd name="connsiteX20" fmla="*/ 5325006 w 10295617"/>
              <a:gd name="connsiteY20" fmla="*/ 9821152 h 10760938"/>
              <a:gd name="connsiteX21" fmla="*/ 5323964 w 10295617"/>
              <a:gd name="connsiteY21" fmla="*/ 9821152 h 10760938"/>
              <a:gd name="connsiteX22" fmla="*/ 5316404 w 10295617"/>
              <a:gd name="connsiteY22" fmla="*/ 9933477 h 10760938"/>
              <a:gd name="connsiteX23" fmla="*/ 4838721 w 10295617"/>
              <a:gd name="connsiteY23" fmla="*/ 10637788 h 10760938"/>
              <a:gd name="connsiteX24" fmla="*/ 3875045 w 10295617"/>
              <a:gd name="connsiteY24" fmla="*/ 10623063 h 10760938"/>
              <a:gd name="connsiteX25" fmla="*/ 3414410 w 10295617"/>
              <a:gd name="connsiteY25" fmla="*/ 9776480 h 10760938"/>
              <a:gd name="connsiteX26" fmla="*/ 3769699 w 10295617"/>
              <a:gd name="connsiteY26" fmla="*/ 9787246 h 10760938"/>
              <a:gd name="connsiteX27" fmla="*/ 4058978 w 10295617"/>
              <a:gd name="connsiteY27" fmla="*/ 10318901 h 10760938"/>
              <a:gd name="connsiteX28" fmla="*/ 4664167 w 10295617"/>
              <a:gd name="connsiteY28" fmla="*/ 10328148 h 10760938"/>
              <a:gd name="connsiteX29" fmla="*/ 4969554 w 10295617"/>
              <a:gd name="connsiteY29" fmla="*/ 9805580 h 10760938"/>
              <a:gd name="connsiteX30" fmla="*/ 4970612 w 10295617"/>
              <a:gd name="connsiteY30" fmla="*/ 9805580 h 10760938"/>
              <a:gd name="connsiteX31" fmla="*/ 4970612 w 10295617"/>
              <a:gd name="connsiteY31" fmla="*/ 4711318 h 10760938"/>
              <a:gd name="connsiteX32" fmla="*/ 4843983 w 10295617"/>
              <a:gd name="connsiteY32" fmla="*/ 4724506 h 10760938"/>
              <a:gd name="connsiteX33" fmla="*/ 3466313 w 10295617"/>
              <a:gd name="connsiteY33" fmla="*/ 5773580 h 10760938"/>
              <a:gd name="connsiteX34" fmla="*/ 3432089 w 10295617"/>
              <a:gd name="connsiteY34" fmla="*/ 6038646 h 10760938"/>
              <a:gd name="connsiteX35" fmla="*/ 3397865 w 10295617"/>
              <a:gd name="connsiteY35" fmla="*/ 5773580 h 10760938"/>
              <a:gd name="connsiteX36" fmla="*/ 1716367 w 10295617"/>
              <a:gd name="connsiteY36" fmla="*/ 4703575 h 10760938"/>
              <a:gd name="connsiteX37" fmla="*/ 34871 w 10295617"/>
              <a:gd name="connsiteY37" fmla="*/ 5773580 h 10760938"/>
              <a:gd name="connsiteX38" fmla="*/ 194 w 10295617"/>
              <a:gd name="connsiteY38" fmla="*/ 6042158 h 10760938"/>
              <a:gd name="connsiteX39" fmla="*/ 26578 w 10295617"/>
              <a:gd name="connsiteY39" fmla="*/ 5513084 h 10760938"/>
              <a:gd name="connsiteX40" fmla="*/ 4899361 w 10295617"/>
              <a:gd name="connsiteY40" fmla="*/ 839547 h 10760938"/>
              <a:gd name="connsiteX41" fmla="*/ 4970612 w 10295617"/>
              <a:gd name="connsiteY41" fmla="*/ 837837 h 10760938"/>
              <a:gd name="connsiteX42" fmla="*/ 4970612 w 10295617"/>
              <a:gd name="connsiteY42" fmla="*/ 177197 h 10760938"/>
              <a:gd name="connsiteX43" fmla="*/ 5147809 w 10295617"/>
              <a:gd name="connsiteY43" fmla="*/ 0 h 10760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0295617" h="10760938">
                <a:moveTo>
                  <a:pt x="10295531" y="6044312"/>
                </a:moveTo>
                <a:lnTo>
                  <a:pt x="10295617" y="6046023"/>
                </a:lnTo>
                <a:lnTo>
                  <a:pt x="10295311" y="6046023"/>
                </a:lnTo>
                <a:close/>
                <a:moveTo>
                  <a:pt x="86" y="6044312"/>
                </a:moveTo>
                <a:lnTo>
                  <a:pt x="306" y="6046023"/>
                </a:lnTo>
                <a:lnTo>
                  <a:pt x="0" y="6046023"/>
                </a:lnTo>
                <a:close/>
                <a:moveTo>
                  <a:pt x="5147809" y="0"/>
                </a:moveTo>
                <a:cubicBezTo>
                  <a:pt x="5245672" y="0"/>
                  <a:pt x="5325006" y="79334"/>
                  <a:pt x="5325006" y="177197"/>
                </a:cubicBezTo>
                <a:lnTo>
                  <a:pt x="5325006" y="837837"/>
                </a:lnTo>
                <a:lnTo>
                  <a:pt x="5396256" y="839547"/>
                </a:lnTo>
                <a:cubicBezTo>
                  <a:pt x="7948306" y="962340"/>
                  <a:pt x="10013658" y="2966815"/>
                  <a:pt x="10269039" y="5513084"/>
                </a:cubicBezTo>
                <a:lnTo>
                  <a:pt x="10295425" y="6042158"/>
                </a:lnTo>
                <a:lnTo>
                  <a:pt x="10260748" y="5773580"/>
                </a:lnTo>
                <a:cubicBezTo>
                  <a:pt x="10100703" y="5162929"/>
                  <a:pt x="9408684" y="4703575"/>
                  <a:pt x="8579250" y="4703575"/>
                </a:cubicBezTo>
                <a:cubicBezTo>
                  <a:pt x="7749818" y="4703575"/>
                  <a:pt x="7057798" y="5162929"/>
                  <a:pt x="6897754" y="5773580"/>
                </a:cubicBezTo>
                <a:lnTo>
                  <a:pt x="6863530" y="6038646"/>
                </a:lnTo>
                <a:lnTo>
                  <a:pt x="6829306" y="5773580"/>
                </a:lnTo>
                <a:cubicBezTo>
                  <a:pt x="6689267" y="5239260"/>
                  <a:pt x="6141936" y="4820778"/>
                  <a:pt x="5451635" y="4724506"/>
                </a:cubicBezTo>
                <a:lnTo>
                  <a:pt x="5325006" y="4711318"/>
                </a:lnTo>
                <a:lnTo>
                  <a:pt x="5325006" y="9805674"/>
                </a:lnTo>
                <a:lnTo>
                  <a:pt x="5325006" y="9821152"/>
                </a:lnTo>
                <a:lnTo>
                  <a:pt x="5323964" y="9821152"/>
                </a:lnTo>
                <a:lnTo>
                  <a:pt x="5316404" y="9933477"/>
                </a:lnTo>
                <a:cubicBezTo>
                  <a:pt x="5276666" y="10227644"/>
                  <a:pt x="5101532" y="10489633"/>
                  <a:pt x="4838721" y="10637788"/>
                </a:cubicBezTo>
                <a:cubicBezTo>
                  <a:pt x="4538366" y="10807108"/>
                  <a:pt x="4170086" y="10801480"/>
                  <a:pt x="3875045" y="10623063"/>
                </a:cubicBezTo>
                <a:cubicBezTo>
                  <a:pt x="3580003" y="10444646"/>
                  <a:pt x="3403967" y="10121115"/>
                  <a:pt x="3414410" y="9776480"/>
                </a:cubicBezTo>
                <a:lnTo>
                  <a:pt x="3769699" y="9787246"/>
                </a:lnTo>
                <a:cubicBezTo>
                  <a:pt x="3763141" y="10003677"/>
                  <a:pt x="3873692" y="10206855"/>
                  <a:pt x="4058978" y="10318901"/>
                </a:cubicBezTo>
                <a:cubicBezTo>
                  <a:pt x="4244264" y="10430947"/>
                  <a:pt x="4475544" y="10434481"/>
                  <a:pt x="4664167" y="10328148"/>
                </a:cubicBezTo>
                <a:cubicBezTo>
                  <a:pt x="4852790" y="10221815"/>
                  <a:pt x="4969497" y="10022110"/>
                  <a:pt x="4969554" y="9805580"/>
                </a:cubicBezTo>
                <a:lnTo>
                  <a:pt x="4970612" y="9805580"/>
                </a:lnTo>
                <a:lnTo>
                  <a:pt x="4970612" y="4711318"/>
                </a:lnTo>
                <a:lnTo>
                  <a:pt x="4843983" y="4724506"/>
                </a:lnTo>
                <a:cubicBezTo>
                  <a:pt x="4153684" y="4820778"/>
                  <a:pt x="3606351" y="5239260"/>
                  <a:pt x="3466313" y="5773580"/>
                </a:cubicBezTo>
                <a:lnTo>
                  <a:pt x="3432089" y="6038646"/>
                </a:lnTo>
                <a:lnTo>
                  <a:pt x="3397865" y="5773580"/>
                </a:lnTo>
                <a:cubicBezTo>
                  <a:pt x="3237820" y="5162929"/>
                  <a:pt x="2545801" y="4703575"/>
                  <a:pt x="1716367" y="4703575"/>
                </a:cubicBezTo>
                <a:cubicBezTo>
                  <a:pt x="886935" y="4703575"/>
                  <a:pt x="194916" y="5162929"/>
                  <a:pt x="34871" y="5773580"/>
                </a:cubicBezTo>
                <a:lnTo>
                  <a:pt x="194" y="6042158"/>
                </a:lnTo>
                <a:lnTo>
                  <a:pt x="26578" y="5513084"/>
                </a:lnTo>
                <a:cubicBezTo>
                  <a:pt x="281959" y="2966815"/>
                  <a:pt x="2347313" y="962340"/>
                  <a:pt x="4899361" y="839547"/>
                </a:cubicBezTo>
                <a:lnTo>
                  <a:pt x="4970612" y="837837"/>
                </a:lnTo>
                <a:lnTo>
                  <a:pt x="4970612" y="177197"/>
                </a:lnTo>
                <a:cubicBezTo>
                  <a:pt x="4970612" y="79334"/>
                  <a:pt x="5049946" y="0"/>
                  <a:pt x="51478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00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55" name="沙漏"/>
          <p:cNvSpPr/>
          <p:nvPr/>
        </p:nvSpPr>
        <p:spPr bwMode="auto">
          <a:xfrm>
            <a:off x="8030210" y="1909445"/>
            <a:ext cx="643890" cy="805180"/>
          </a:xfrm>
          <a:custGeom>
            <a:avLst/>
            <a:gdLst>
              <a:gd name="T0" fmla="*/ 1260453 w 2358"/>
              <a:gd name="T1" fmla="*/ 1658275 h 3281"/>
              <a:gd name="T2" fmla="*/ 1293926 w 2358"/>
              <a:gd name="T3" fmla="*/ 1691748 h 3281"/>
              <a:gd name="T4" fmla="*/ 1293926 w 2358"/>
              <a:gd name="T5" fmla="*/ 1800397 h 3281"/>
              <a:gd name="T6" fmla="*/ 0 w 2358"/>
              <a:gd name="T7" fmla="*/ 1800397 h 3281"/>
              <a:gd name="T8" fmla="*/ 0 w 2358"/>
              <a:gd name="T9" fmla="*/ 1691748 h 3281"/>
              <a:gd name="T10" fmla="*/ 33473 w 2358"/>
              <a:gd name="T11" fmla="*/ 1658275 h 3281"/>
              <a:gd name="T12" fmla="*/ 144867 w 2358"/>
              <a:gd name="T13" fmla="*/ 1658275 h 3281"/>
              <a:gd name="T14" fmla="*/ 440088 w 2358"/>
              <a:gd name="T15" fmla="*/ 900473 h 3281"/>
              <a:gd name="T16" fmla="*/ 142123 w 2358"/>
              <a:gd name="T17" fmla="*/ 142671 h 3281"/>
              <a:gd name="T18" fmla="*/ 33473 w 2358"/>
              <a:gd name="T19" fmla="*/ 142671 h 3281"/>
              <a:gd name="T20" fmla="*/ 0 w 2358"/>
              <a:gd name="T21" fmla="*/ 109198 h 3281"/>
              <a:gd name="T22" fmla="*/ 0 w 2358"/>
              <a:gd name="T23" fmla="*/ 0 h 3281"/>
              <a:gd name="T24" fmla="*/ 1293926 w 2358"/>
              <a:gd name="T25" fmla="*/ 0 h 3281"/>
              <a:gd name="T26" fmla="*/ 1293926 w 2358"/>
              <a:gd name="T27" fmla="*/ 109198 h 3281"/>
              <a:gd name="T28" fmla="*/ 1260453 w 2358"/>
              <a:gd name="T29" fmla="*/ 142671 h 3281"/>
              <a:gd name="T30" fmla="*/ 1131499 w 2358"/>
              <a:gd name="T31" fmla="*/ 142671 h 3281"/>
              <a:gd name="T32" fmla="*/ 833534 w 2358"/>
              <a:gd name="T33" fmla="*/ 900473 h 3281"/>
              <a:gd name="T34" fmla="*/ 1128756 w 2358"/>
              <a:gd name="T35" fmla="*/ 1658275 h 3281"/>
              <a:gd name="T36" fmla="*/ 1260453 w 2358"/>
              <a:gd name="T37" fmla="*/ 1658275 h 3281"/>
              <a:gd name="T38" fmla="*/ 740797 w 2358"/>
              <a:gd name="T39" fmla="*/ 900473 h 3281"/>
              <a:gd name="T40" fmla="*/ 1038762 w 2358"/>
              <a:gd name="T41" fmla="*/ 142671 h 3281"/>
              <a:gd name="T42" fmla="*/ 234860 w 2358"/>
              <a:gd name="T43" fmla="*/ 142671 h 3281"/>
              <a:gd name="T44" fmla="*/ 532825 w 2358"/>
              <a:gd name="T45" fmla="*/ 900473 h 3281"/>
              <a:gd name="T46" fmla="*/ 237055 w 2358"/>
              <a:gd name="T47" fmla="*/ 1658275 h 3281"/>
              <a:gd name="T48" fmla="*/ 287539 w 2358"/>
              <a:gd name="T49" fmla="*/ 1658275 h 3281"/>
              <a:gd name="T50" fmla="*/ 407164 w 2358"/>
              <a:gd name="T51" fmla="*/ 1544687 h 3281"/>
              <a:gd name="T52" fmla="*/ 495511 w 2358"/>
              <a:gd name="T53" fmla="*/ 1499691 h 3281"/>
              <a:gd name="T54" fmla="*/ 595382 w 2358"/>
              <a:gd name="T55" fmla="*/ 1441525 h 3281"/>
              <a:gd name="T56" fmla="*/ 633245 w 2358"/>
              <a:gd name="T57" fmla="*/ 1374579 h 3281"/>
              <a:gd name="T58" fmla="*/ 671108 w 2358"/>
              <a:gd name="T59" fmla="*/ 1441525 h 3281"/>
              <a:gd name="T60" fmla="*/ 769880 w 2358"/>
              <a:gd name="T61" fmla="*/ 1499691 h 3281"/>
              <a:gd name="T62" fmla="*/ 858227 w 2358"/>
              <a:gd name="T63" fmla="*/ 1544687 h 3281"/>
              <a:gd name="T64" fmla="*/ 976755 w 2358"/>
              <a:gd name="T65" fmla="*/ 1658275 h 3281"/>
              <a:gd name="T66" fmla="*/ 1036568 w 2358"/>
              <a:gd name="T67" fmla="*/ 1658275 h 3281"/>
              <a:gd name="T68" fmla="*/ 740797 w 2358"/>
              <a:gd name="T69" fmla="*/ 900473 h 3281"/>
              <a:gd name="T70" fmla="*/ 671656 w 2358"/>
              <a:gd name="T71" fmla="*/ 802798 h 3281"/>
              <a:gd name="T72" fmla="*/ 651353 w 2358"/>
              <a:gd name="T73" fmla="*/ 892791 h 3281"/>
              <a:gd name="T74" fmla="*/ 642573 w 2358"/>
              <a:gd name="T75" fmla="*/ 952603 h 3281"/>
              <a:gd name="T76" fmla="*/ 633245 w 2358"/>
              <a:gd name="T77" fmla="*/ 892791 h 3281"/>
              <a:gd name="T78" fmla="*/ 613490 w 2358"/>
              <a:gd name="T79" fmla="*/ 802798 h 3281"/>
              <a:gd name="T80" fmla="*/ 544898 w 2358"/>
              <a:gd name="T81" fmla="*/ 718293 h 3281"/>
              <a:gd name="T82" fmla="*/ 461489 w 2358"/>
              <a:gd name="T83" fmla="*/ 627203 h 3281"/>
              <a:gd name="T84" fmla="*/ 351742 w 2358"/>
              <a:gd name="T85" fmla="*/ 494410 h 3281"/>
              <a:gd name="T86" fmla="*/ 641476 w 2358"/>
              <a:gd name="T87" fmla="*/ 589341 h 3281"/>
              <a:gd name="T88" fmla="*/ 932307 w 2358"/>
              <a:gd name="T89" fmla="*/ 494410 h 3281"/>
              <a:gd name="T90" fmla="*/ 822559 w 2358"/>
              <a:gd name="T91" fmla="*/ 627203 h 3281"/>
              <a:gd name="T92" fmla="*/ 739700 w 2358"/>
              <a:gd name="T93" fmla="*/ 718293 h 3281"/>
              <a:gd name="T94" fmla="*/ 671656 w 2358"/>
              <a:gd name="T95" fmla="*/ 802798 h 3281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358" h="3281">
                <a:moveTo>
                  <a:pt x="2297" y="3022"/>
                </a:moveTo>
                <a:cubicBezTo>
                  <a:pt x="2331" y="3022"/>
                  <a:pt x="2358" y="3049"/>
                  <a:pt x="2358" y="3083"/>
                </a:cubicBezTo>
                <a:cubicBezTo>
                  <a:pt x="2358" y="3116"/>
                  <a:pt x="2358" y="3281"/>
                  <a:pt x="2358" y="3281"/>
                </a:cubicBezTo>
                <a:cubicBezTo>
                  <a:pt x="0" y="3281"/>
                  <a:pt x="0" y="3281"/>
                  <a:pt x="0" y="3281"/>
                </a:cubicBezTo>
                <a:cubicBezTo>
                  <a:pt x="0" y="3281"/>
                  <a:pt x="0" y="3116"/>
                  <a:pt x="0" y="3083"/>
                </a:cubicBezTo>
                <a:cubicBezTo>
                  <a:pt x="0" y="3049"/>
                  <a:pt x="27" y="3022"/>
                  <a:pt x="61" y="3022"/>
                </a:cubicBezTo>
                <a:cubicBezTo>
                  <a:pt x="264" y="3022"/>
                  <a:pt x="264" y="3022"/>
                  <a:pt x="264" y="3022"/>
                </a:cubicBezTo>
                <a:cubicBezTo>
                  <a:pt x="274" y="2213"/>
                  <a:pt x="802" y="1968"/>
                  <a:pt x="802" y="1641"/>
                </a:cubicBezTo>
                <a:cubicBezTo>
                  <a:pt x="802" y="1313"/>
                  <a:pt x="264" y="1307"/>
                  <a:pt x="259" y="260"/>
                </a:cubicBezTo>
                <a:cubicBezTo>
                  <a:pt x="61" y="260"/>
                  <a:pt x="61" y="260"/>
                  <a:pt x="61" y="260"/>
                </a:cubicBezTo>
                <a:cubicBezTo>
                  <a:pt x="27" y="260"/>
                  <a:pt x="0" y="233"/>
                  <a:pt x="0" y="199"/>
                </a:cubicBezTo>
                <a:cubicBezTo>
                  <a:pt x="0" y="166"/>
                  <a:pt x="0" y="0"/>
                  <a:pt x="0" y="0"/>
                </a:cubicBezTo>
                <a:cubicBezTo>
                  <a:pt x="2358" y="0"/>
                  <a:pt x="2358" y="0"/>
                  <a:pt x="2358" y="0"/>
                </a:cubicBezTo>
                <a:cubicBezTo>
                  <a:pt x="2358" y="0"/>
                  <a:pt x="2358" y="166"/>
                  <a:pt x="2358" y="199"/>
                </a:cubicBezTo>
                <a:cubicBezTo>
                  <a:pt x="2358" y="233"/>
                  <a:pt x="2331" y="260"/>
                  <a:pt x="2297" y="260"/>
                </a:cubicBezTo>
                <a:cubicBezTo>
                  <a:pt x="2062" y="260"/>
                  <a:pt x="2062" y="260"/>
                  <a:pt x="2062" y="260"/>
                </a:cubicBezTo>
                <a:cubicBezTo>
                  <a:pt x="2057" y="1307"/>
                  <a:pt x="1519" y="1313"/>
                  <a:pt x="1519" y="1641"/>
                </a:cubicBezTo>
                <a:cubicBezTo>
                  <a:pt x="1519" y="1968"/>
                  <a:pt x="2047" y="2213"/>
                  <a:pt x="2057" y="3022"/>
                </a:cubicBezTo>
                <a:lnTo>
                  <a:pt x="2297" y="3022"/>
                </a:lnTo>
                <a:close/>
                <a:moveTo>
                  <a:pt x="1350" y="1641"/>
                </a:moveTo>
                <a:cubicBezTo>
                  <a:pt x="1350" y="1311"/>
                  <a:pt x="1888" y="1307"/>
                  <a:pt x="1893" y="260"/>
                </a:cubicBezTo>
                <a:cubicBezTo>
                  <a:pt x="428" y="260"/>
                  <a:pt x="428" y="260"/>
                  <a:pt x="428" y="260"/>
                </a:cubicBezTo>
                <a:cubicBezTo>
                  <a:pt x="433" y="1307"/>
                  <a:pt x="971" y="1311"/>
                  <a:pt x="971" y="1641"/>
                </a:cubicBezTo>
                <a:cubicBezTo>
                  <a:pt x="971" y="1959"/>
                  <a:pt x="442" y="2210"/>
                  <a:pt x="432" y="3022"/>
                </a:cubicBezTo>
                <a:cubicBezTo>
                  <a:pt x="524" y="3022"/>
                  <a:pt x="524" y="3022"/>
                  <a:pt x="524" y="3022"/>
                </a:cubicBezTo>
                <a:cubicBezTo>
                  <a:pt x="546" y="2950"/>
                  <a:pt x="618" y="2880"/>
                  <a:pt x="742" y="2815"/>
                </a:cubicBezTo>
                <a:cubicBezTo>
                  <a:pt x="903" y="2733"/>
                  <a:pt x="903" y="2733"/>
                  <a:pt x="903" y="2733"/>
                </a:cubicBezTo>
                <a:cubicBezTo>
                  <a:pt x="1004" y="2681"/>
                  <a:pt x="1065" y="2645"/>
                  <a:pt x="1085" y="2627"/>
                </a:cubicBezTo>
                <a:cubicBezTo>
                  <a:pt x="1105" y="2609"/>
                  <a:pt x="1128" y="2568"/>
                  <a:pt x="1154" y="2505"/>
                </a:cubicBezTo>
                <a:cubicBezTo>
                  <a:pt x="1180" y="2568"/>
                  <a:pt x="1204" y="2609"/>
                  <a:pt x="1223" y="2627"/>
                </a:cubicBezTo>
                <a:cubicBezTo>
                  <a:pt x="1243" y="2645"/>
                  <a:pt x="1303" y="2681"/>
                  <a:pt x="1403" y="2733"/>
                </a:cubicBezTo>
                <a:cubicBezTo>
                  <a:pt x="1564" y="2815"/>
                  <a:pt x="1564" y="2815"/>
                  <a:pt x="1564" y="2815"/>
                </a:cubicBezTo>
                <a:cubicBezTo>
                  <a:pt x="1687" y="2880"/>
                  <a:pt x="1759" y="2950"/>
                  <a:pt x="1780" y="3022"/>
                </a:cubicBezTo>
                <a:cubicBezTo>
                  <a:pt x="1889" y="3022"/>
                  <a:pt x="1889" y="3022"/>
                  <a:pt x="1889" y="3022"/>
                </a:cubicBezTo>
                <a:cubicBezTo>
                  <a:pt x="1878" y="2210"/>
                  <a:pt x="1350" y="1959"/>
                  <a:pt x="1350" y="1641"/>
                </a:cubicBezTo>
                <a:close/>
                <a:moveTo>
                  <a:pt x="1224" y="1463"/>
                </a:moveTo>
                <a:cubicBezTo>
                  <a:pt x="1209" y="1492"/>
                  <a:pt x="1197" y="1546"/>
                  <a:pt x="1187" y="1627"/>
                </a:cubicBezTo>
                <a:cubicBezTo>
                  <a:pt x="1185" y="1651"/>
                  <a:pt x="1179" y="1688"/>
                  <a:pt x="1171" y="1736"/>
                </a:cubicBezTo>
                <a:cubicBezTo>
                  <a:pt x="1162" y="1688"/>
                  <a:pt x="1157" y="1651"/>
                  <a:pt x="1154" y="1627"/>
                </a:cubicBezTo>
                <a:cubicBezTo>
                  <a:pt x="1144" y="1546"/>
                  <a:pt x="1132" y="1492"/>
                  <a:pt x="1118" y="1463"/>
                </a:cubicBezTo>
                <a:cubicBezTo>
                  <a:pt x="1103" y="1435"/>
                  <a:pt x="1061" y="1383"/>
                  <a:pt x="993" y="1309"/>
                </a:cubicBezTo>
                <a:cubicBezTo>
                  <a:pt x="841" y="1143"/>
                  <a:pt x="841" y="1143"/>
                  <a:pt x="841" y="1143"/>
                </a:cubicBezTo>
                <a:cubicBezTo>
                  <a:pt x="737" y="1030"/>
                  <a:pt x="670" y="950"/>
                  <a:pt x="641" y="901"/>
                </a:cubicBezTo>
                <a:cubicBezTo>
                  <a:pt x="821" y="1016"/>
                  <a:pt x="997" y="1074"/>
                  <a:pt x="1169" y="1074"/>
                </a:cubicBezTo>
                <a:cubicBezTo>
                  <a:pt x="1341" y="1074"/>
                  <a:pt x="1518" y="1016"/>
                  <a:pt x="1699" y="901"/>
                </a:cubicBezTo>
                <a:cubicBezTo>
                  <a:pt x="1669" y="950"/>
                  <a:pt x="1602" y="1030"/>
                  <a:pt x="1499" y="1143"/>
                </a:cubicBezTo>
                <a:cubicBezTo>
                  <a:pt x="1348" y="1309"/>
                  <a:pt x="1348" y="1309"/>
                  <a:pt x="1348" y="1309"/>
                </a:cubicBezTo>
                <a:cubicBezTo>
                  <a:pt x="1279" y="1383"/>
                  <a:pt x="1238" y="1435"/>
                  <a:pt x="1224" y="146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grpSp>
        <p:nvGrpSpPr>
          <p:cNvPr id="29" name="组合 28"/>
          <p:cNvGrpSpPr/>
          <p:nvPr/>
        </p:nvGrpSpPr>
        <p:grpSpPr>
          <a:xfrm>
            <a:off x="1125855" y="1387475"/>
            <a:ext cx="1920875" cy="1760220"/>
            <a:chOff x="12159" y="2371"/>
            <a:chExt cx="3366" cy="2772"/>
          </a:xfrm>
        </p:grpSpPr>
        <p:sp>
          <p:nvSpPr>
            <p:cNvPr id="11" name="文本框 20"/>
            <p:cNvSpPr txBox="1"/>
            <p:nvPr/>
          </p:nvSpPr>
          <p:spPr>
            <a:xfrm flipH="1">
              <a:off x="12159" y="2371"/>
              <a:ext cx="3170" cy="65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p>
              <a:pPr lvl="0"/>
              <a:r>
                <a: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  <a:endPara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 flipH="1">
              <a:off x="12159" y="2960"/>
              <a:ext cx="3366" cy="2183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p>
              <a:pPr lvl="0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单击此处添加本章节的简要内容。本模板精心设计，模板所有素材均可自由编辑替换移动。单击此处添加本章节的简要内容。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146810" y="4268470"/>
            <a:ext cx="1920875" cy="1760220"/>
            <a:chOff x="12159" y="2371"/>
            <a:chExt cx="3366" cy="2772"/>
          </a:xfrm>
        </p:grpSpPr>
        <p:sp>
          <p:nvSpPr>
            <p:cNvPr id="13" name="文本框 20"/>
            <p:cNvSpPr txBox="1"/>
            <p:nvPr/>
          </p:nvSpPr>
          <p:spPr>
            <a:xfrm flipH="1">
              <a:off x="12159" y="2371"/>
              <a:ext cx="3170" cy="65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p>
              <a:pPr lvl="0"/>
              <a:r>
                <a: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  <a:endPara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 flipH="1">
              <a:off x="12159" y="2960"/>
              <a:ext cx="3366" cy="2183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p>
              <a:pPr lvl="0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单击此处添加本章节的简要内容。本模板精心设计，模板所有素材均可自由编辑替换移动。单击此处添加本章节的简要内容。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9294495" y="1411605"/>
            <a:ext cx="1920875" cy="1760220"/>
            <a:chOff x="12159" y="2371"/>
            <a:chExt cx="3366" cy="2772"/>
          </a:xfrm>
        </p:grpSpPr>
        <p:sp>
          <p:nvSpPr>
            <p:cNvPr id="16" name="文本框 20"/>
            <p:cNvSpPr txBox="1"/>
            <p:nvPr/>
          </p:nvSpPr>
          <p:spPr>
            <a:xfrm flipH="1">
              <a:off x="12159" y="2371"/>
              <a:ext cx="3170" cy="65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p>
              <a:pPr lvl="0"/>
              <a:r>
                <a: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  <a:endPara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 flipH="1">
              <a:off x="12159" y="2960"/>
              <a:ext cx="3366" cy="2183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p>
              <a:pPr lvl="0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单击此处添加本章节的简要内容。本模板精心设计，模板所有素材均可自由编辑替换移动。单击此处添加本章节的简要内容。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9315450" y="4292600"/>
            <a:ext cx="1920875" cy="1760220"/>
            <a:chOff x="12159" y="2371"/>
            <a:chExt cx="3366" cy="2772"/>
          </a:xfrm>
        </p:grpSpPr>
        <p:sp>
          <p:nvSpPr>
            <p:cNvPr id="19" name="文本框 20"/>
            <p:cNvSpPr txBox="1"/>
            <p:nvPr/>
          </p:nvSpPr>
          <p:spPr>
            <a:xfrm flipH="1">
              <a:off x="12159" y="2371"/>
              <a:ext cx="3170" cy="65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p>
              <a:pPr lvl="0"/>
              <a:r>
                <a: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  <a:endPara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 flipH="1">
              <a:off x="12159" y="2960"/>
              <a:ext cx="3366" cy="2183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p>
              <a:pPr lvl="0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单击此处添加本章节的简要内容。本模板精心设计，模板所有素材均可自由编辑替换移动。单击此处添加本章节的简要内容。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觅元素58aba9930fa51"/>
          <p:cNvPicPr>
            <a:picLocks noChangeAspect="1"/>
          </p:cNvPicPr>
          <p:nvPr/>
        </p:nvPicPr>
        <p:blipFill>
          <a:blip r:embed="rId1"/>
          <a:srcRect r="26561" b="19379"/>
          <a:stretch>
            <a:fillRect/>
          </a:stretch>
        </p:blipFill>
        <p:spPr>
          <a:xfrm>
            <a:off x="8524240" y="2885440"/>
            <a:ext cx="3667760" cy="3970655"/>
          </a:xfrm>
          <a:prstGeom prst="rect">
            <a:avLst/>
          </a:prstGeom>
        </p:spPr>
      </p:pic>
      <p:pic>
        <p:nvPicPr>
          <p:cNvPr id="2" name="图片 1" descr="觅元素58aba9930fa51"/>
          <p:cNvPicPr>
            <a:picLocks noChangeAspect="1"/>
          </p:cNvPicPr>
          <p:nvPr/>
        </p:nvPicPr>
        <p:blipFill>
          <a:blip r:embed="rId1"/>
          <a:srcRect r="30392" b="32774"/>
          <a:stretch>
            <a:fillRect/>
          </a:stretch>
        </p:blipFill>
        <p:spPr>
          <a:xfrm flipH="1" flipV="1">
            <a:off x="-12700" y="1905"/>
            <a:ext cx="4592955" cy="437388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233738" y="2981325"/>
            <a:ext cx="5724525" cy="9728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5400" b="1">
                <a:solidFill>
                  <a:srgbClr val="5FC17F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THANK YOU!</a:t>
            </a:r>
            <a:endParaRPr lang="en-US" sz="5400" b="1">
              <a:solidFill>
                <a:srgbClr val="5FC17F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文本框 1"/>
          <p:cNvSpPr txBox="1"/>
          <p:nvPr/>
        </p:nvSpPr>
        <p:spPr>
          <a:xfrm>
            <a:off x="1844675" y="2316163"/>
            <a:ext cx="8534400" cy="279273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zh-CN" altLang="en-US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谢谢您购买了我的模板。在您使用前，我还有一点点建议要跟您说哦：</a:t>
            </a:r>
            <a:endParaRPr lang="zh-CN" altLang="en-US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altLang="zh-CN"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字体选择上，不管任何情况下，我们都习惯优先选择：</a:t>
            </a:r>
            <a:r>
              <a:rPr lang="zh-CN" altLang="en-US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微软雅黑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。因为它显得四平八稳，而且几乎任何一台电脑都自备该字体。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altLang="zh-CN"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建议您使用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</a:rPr>
              <a:t>PPT2007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以上的版本，保证让您在公开场合技惊四座。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altLang="zh-CN">
                <a:latin typeface="微软雅黑" panose="020B0503020204020204" charset="-122"/>
                <a:ea typeface="微软雅黑" panose="020B0503020204020204" charset="-122"/>
              </a:rPr>
              <a:t>3.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更多作品请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sym typeface="+mn-ea"/>
              </a:rPr>
              <a:t>在稻壳儿网站搜索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sym typeface="+mn-ea"/>
              </a:rPr>
              <a:t>”</a:t>
            </a:r>
            <a:r>
              <a:rPr lang="en-US" altLang="zh-CN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809</a:t>
            </a:r>
            <a:r>
              <a:rPr lang="zh-CN" altLang="en-US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研究处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sym typeface="+mn-ea"/>
              </a:rPr>
              <a:t>“</a:t>
            </a:r>
            <a:endParaRPr lang="en-US" altLang="zh-CN">
              <a:latin typeface="微软雅黑" panose="020B0503020204020204" charset="-122"/>
              <a:ea typeface="微软雅黑" panose="020B0503020204020204" charset="-122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    或者登陆：</a:t>
            </a:r>
            <a:r>
              <a:rPr lang="zh-CN" altLang="en-US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http://chn.docer.com/works?userid=206935610</a:t>
            </a:r>
            <a:endParaRPr lang="zh-CN" altLang="en-US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altLang="zh-CN">
                <a:latin typeface="微软雅黑" panose="020B0503020204020204" charset="-122"/>
                <a:ea typeface="微软雅黑" panose="020B0503020204020204" charset="-122"/>
              </a:rPr>
              <a:t>4.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最后别忘了：</a:t>
            </a:r>
            <a:r>
              <a:rPr lang="zh-CN" altLang="en-US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最重要的不是</a:t>
            </a:r>
            <a:r>
              <a:rPr lang="en-US" altLang="zh-CN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，是你</a:t>
            </a:r>
            <a:endParaRPr lang="zh-CN" altLang="en-US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 descr="1234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40495" y="3810635"/>
            <a:ext cx="2035175" cy="2035175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Freeform 38"/>
          <p:cNvSpPr>
            <a:spLocks noEditPoints="1"/>
          </p:cNvSpPr>
          <p:nvPr/>
        </p:nvSpPr>
        <p:spPr>
          <a:xfrm>
            <a:off x="7800340" y="2493010"/>
            <a:ext cx="669290" cy="647700"/>
          </a:xfrm>
          <a:custGeom>
            <a:avLst/>
            <a:gdLst/>
            <a:ahLst/>
            <a:cxnLst>
              <a:cxn ang="0">
                <a:pos x="297244" y="291843"/>
              </a:cxn>
              <a:cxn ang="0">
                <a:pos x="297244" y="308056"/>
              </a:cxn>
              <a:cxn ang="0">
                <a:pos x="423249" y="298328"/>
              </a:cxn>
              <a:cxn ang="0">
                <a:pos x="458789" y="259416"/>
              </a:cxn>
              <a:cxn ang="0">
                <a:pos x="368324" y="259416"/>
              </a:cxn>
              <a:cxn ang="0">
                <a:pos x="297244" y="259416"/>
              </a:cxn>
              <a:cxn ang="0">
                <a:pos x="297244" y="278872"/>
              </a:cxn>
              <a:cxn ang="0">
                <a:pos x="458789" y="278872"/>
              </a:cxn>
              <a:cxn ang="0">
                <a:pos x="458789" y="259416"/>
              </a:cxn>
              <a:cxn ang="0">
                <a:pos x="390940" y="230232"/>
              </a:cxn>
              <a:cxn ang="0">
                <a:pos x="361862" y="230232"/>
              </a:cxn>
              <a:cxn ang="0">
                <a:pos x="297244" y="230232"/>
              </a:cxn>
              <a:cxn ang="0">
                <a:pos x="297244" y="246445"/>
              </a:cxn>
              <a:cxn ang="0">
                <a:pos x="361862" y="246445"/>
              </a:cxn>
              <a:cxn ang="0">
                <a:pos x="390940" y="246445"/>
              </a:cxn>
              <a:cxn ang="0">
                <a:pos x="465251" y="236717"/>
              </a:cxn>
              <a:cxn ang="0">
                <a:pos x="274627" y="191319"/>
              </a:cxn>
              <a:cxn ang="0">
                <a:pos x="361862" y="191319"/>
              </a:cxn>
              <a:cxn ang="0">
                <a:pos x="468482" y="191319"/>
              </a:cxn>
              <a:cxn ang="0">
                <a:pos x="481406" y="194562"/>
              </a:cxn>
              <a:cxn ang="0">
                <a:pos x="484637" y="337241"/>
              </a:cxn>
              <a:cxn ang="0">
                <a:pos x="468482" y="343726"/>
              </a:cxn>
              <a:cxn ang="0">
                <a:pos x="274627" y="343726"/>
              </a:cxn>
              <a:cxn ang="0">
                <a:pos x="261704" y="340483"/>
              </a:cxn>
              <a:cxn ang="0">
                <a:pos x="261704" y="285358"/>
              </a:cxn>
              <a:cxn ang="0">
                <a:pos x="261704" y="197805"/>
              </a:cxn>
              <a:cxn ang="0">
                <a:pos x="264935" y="194562"/>
              </a:cxn>
              <a:cxn ang="0">
                <a:pos x="274627" y="191319"/>
              </a:cxn>
              <a:cxn ang="0">
                <a:pos x="35540" y="256173"/>
              </a:cxn>
              <a:cxn ang="0">
                <a:pos x="197086" y="194562"/>
              </a:cxn>
              <a:cxn ang="0">
                <a:pos x="245549" y="181591"/>
              </a:cxn>
              <a:cxn ang="0">
                <a:pos x="239087" y="256173"/>
              </a:cxn>
              <a:cxn ang="0">
                <a:pos x="29078" y="220504"/>
              </a:cxn>
              <a:cxn ang="0">
                <a:pos x="132467" y="145921"/>
              </a:cxn>
              <a:cxn ang="0">
                <a:pos x="287551" y="171863"/>
              </a:cxn>
              <a:cxn ang="0">
                <a:pos x="361862" y="68097"/>
              </a:cxn>
              <a:cxn ang="0">
                <a:pos x="287551" y="171863"/>
              </a:cxn>
              <a:cxn ang="0">
                <a:pos x="35540" y="32427"/>
              </a:cxn>
              <a:cxn ang="0">
                <a:pos x="42002" y="29184"/>
              </a:cxn>
              <a:cxn ang="0">
                <a:pos x="358631" y="32427"/>
              </a:cxn>
              <a:cxn ang="0">
                <a:pos x="229395" y="129708"/>
              </a:cxn>
              <a:cxn ang="0">
                <a:pos x="229395" y="129708"/>
              </a:cxn>
              <a:cxn ang="0">
                <a:pos x="352169" y="0"/>
              </a:cxn>
              <a:cxn ang="0">
                <a:pos x="0" y="35670"/>
              </a:cxn>
              <a:cxn ang="0">
                <a:pos x="42002" y="285358"/>
              </a:cxn>
              <a:cxn ang="0">
                <a:pos x="239087" y="337241"/>
              </a:cxn>
              <a:cxn ang="0">
                <a:pos x="274627" y="366425"/>
              </a:cxn>
              <a:cxn ang="0">
                <a:pos x="494329" y="359940"/>
              </a:cxn>
              <a:cxn ang="0">
                <a:pos x="507253" y="197805"/>
              </a:cxn>
              <a:cxn ang="0">
                <a:pos x="468482" y="171863"/>
              </a:cxn>
              <a:cxn ang="0">
                <a:pos x="390940" y="35670"/>
              </a:cxn>
            </a:cxnLst>
            <a:rect l="0" t="0" r="0" b="0"/>
            <a:pathLst>
              <a:path w="157" h="113">
                <a:moveTo>
                  <a:pt x="128" y="90"/>
                </a:moveTo>
                <a:cubicBezTo>
                  <a:pt x="92" y="90"/>
                  <a:pt x="92" y="90"/>
                  <a:pt x="92" y="90"/>
                </a:cubicBezTo>
                <a:cubicBezTo>
                  <a:pt x="91" y="90"/>
                  <a:pt x="90" y="91"/>
                  <a:pt x="90" y="92"/>
                </a:cubicBezTo>
                <a:cubicBezTo>
                  <a:pt x="90" y="94"/>
                  <a:pt x="91" y="95"/>
                  <a:pt x="92" y="95"/>
                </a:cubicBezTo>
                <a:cubicBezTo>
                  <a:pt x="128" y="95"/>
                  <a:pt x="128" y="95"/>
                  <a:pt x="128" y="95"/>
                </a:cubicBezTo>
                <a:cubicBezTo>
                  <a:pt x="130" y="95"/>
                  <a:pt x="131" y="94"/>
                  <a:pt x="131" y="92"/>
                </a:cubicBezTo>
                <a:cubicBezTo>
                  <a:pt x="131" y="91"/>
                  <a:pt x="130" y="90"/>
                  <a:pt x="128" y="90"/>
                </a:cubicBezTo>
                <a:moveTo>
                  <a:pt x="142" y="80"/>
                </a:moveTo>
                <a:cubicBezTo>
                  <a:pt x="120" y="80"/>
                  <a:pt x="120" y="80"/>
                  <a:pt x="120" y="80"/>
                </a:cubicBezTo>
                <a:cubicBezTo>
                  <a:pt x="114" y="80"/>
                  <a:pt x="114" y="80"/>
                  <a:pt x="114" y="80"/>
                </a:cubicBezTo>
                <a:cubicBezTo>
                  <a:pt x="111" y="80"/>
                  <a:pt x="111" y="80"/>
                  <a:pt x="111" y="80"/>
                </a:cubicBezTo>
                <a:cubicBezTo>
                  <a:pt x="92" y="80"/>
                  <a:pt x="92" y="80"/>
                  <a:pt x="92" y="80"/>
                </a:cubicBezTo>
                <a:cubicBezTo>
                  <a:pt x="91" y="80"/>
                  <a:pt x="90" y="81"/>
                  <a:pt x="90" y="83"/>
                </a:cubicBezTo>
                <a:cubicBezTo>
                  <a:pt x="90" y="84"/>
                  <a:pt x="91" y="86"/>
                  <a:pt x="92" y="86"/>
                </a:cubicBezTo>
                <a:cubicBezTo>
                  <a:pt x="116" y="86"/>
                  <a:pt x="116" y="86"/>
                  <a:pt x="116" y="86"/>
                </a:cubicBezTo>
                <a:cubicBezTo>
                  <a:pt x="142" y="86"/>
                  <a:pt x="142" y="86"/>
                  <a:pt x="142" y="86"/>
                </a:cubicBezTo>
                <a:cubicBezTo>
                  <a:pt x="143" y="86"/>
                  <a:pt x="144" y="84"/>
                  <a:pt x="144" y="83"/>
                </a:cubicBezTo>
                <a:cubicBezTo>
                  <a:pt x="144" y="81"/>
                  <a:pt x="143" y="80"/>
                  <a:pt x="142" y="80"/>
                </a:cubicBezTo>
                <a:moveTo>
                  <a:pt x="142" y="71"/>
                </a:moveTo>
                <a:cubicBezTo>
                  <a:pt x="121" y="71"/>
                  <a:pt x="121" y="71"/>
                  <a:pt x="121" y="71"/>
                </a:cubicBezTo>
                <a:cubicBezTo>
                  <a:pt x="114" y="71"/>
                  <a:pt x="114" y="71"/>
                  <a:pt x="114" y="71"/>
                </a:cubicBezTo>
                <a:cubicBezTo>
                  <a:pt x="112" y="71"/>
                  <a:pt x="112" y="71"/>
                  <a:pt x="112" y="71"/>
                </a:cubicBezTo>
                <a:cubicBezTo>
                  <a:pt x="97" y="71"/>
                  <a:pt x="97" y="71"/>
                  <a:pt x="97" y="71"/>
                </a:cubicBezTo>
                <a:cubicBezTo>
                  <a:pt x="92" y="71"/>
                  <a:pt x="92" y="71"/>
                  <a:pt x="92" y="71"/>
                </a:cubicBezTo>
                <a:cubicBezTo>
                  <a:pt x="91" y="71"/>
                  <a:pt x="90" y="72"/>
                  <a:pt x="90" y="73"/>
                </a:cubicBezTo>
                <a:cubicBezTo>
                  <a:pt x="90" y="75"/>
                  <a:pt x="91" y="76"/>
                  <a:pt x="92" y="76"/>
                </a:cubicBezTo>
                <a:cubicBezTo>
                  <a:pt x="105" y="76"/>
                  <a:pt x="105" y="76"/>
                  <a:pt x="105" y="76"/>
                </a:cubicBezTo>
                <a:cubicBezTo>
                  <a:pt x="112" y="76"/>
                  <a:pt x="112" y="76"/>
                  <a:pt x="112" y="76"/>
                </a:cubicBezTo>
                <a:cubicBezTo>
                  <a:pt x="117" y="76"/>
                  <a:pt x="117" y="76"/>
                  <a:pt x="117" y="76"/>
                </a:cubicBezTo>
                <a:cubicBezTo>
                  <a:pt x="121" y="76"/>
                  <a:pt x="121" y="76"/>
                  <a:pt x="121" y="76"/>
                </a:cubicBezTo>
                <a:cubicBezTo>
                  <a:pt x="142" y="76"/>
                  <a:pt x="142" y="76"/>
                  <a:pt x="142" y="76"/>
                </a:cubicBezTo>
                <a:cubicBezTo>
                  <a:pt x="143" y="76"/>
                  <a:pt x="144" y="75"/>
                  <a:pt x="144" y="73"/>
                </a:cubicBezTo>
                <a:cubicBezTo>
                  <a:pt x="144" y="72"/>
                  <a:pt x="143" y="71"/>
                  <a:pt x="142" y="71"/>
                </a:cubicBezTo>
                <a:moveTo>
                  <a:pt x="85" y="59"/>
                </a:moveTo>
                <a:cubicBezTo>
                  <a:pt x="98" y="59"/>
                  <a:pt x="98" y="59"/>
                  <a:pt x="98" y="59"/>
                </a:cubicBezTo>
                <a:cubicBezTo>
                  <a:pt x="112" y="59"/>
                  <a:pt x="112" y="59"/>
                  <a:pt x="112" y="59"/>
                </a:cubicBezTo>
                <a:cubicBezTo>
                  <a:pt x="121" y="59"/>
                  <a:pt x="121" y="59"/>
                  <a:pt x="121" y="59"/>
                </a:cubicBezTo>
                <a:cubicBezTo>
                  <a:pt x="145" y="59"/>
                  <a:pt x="145" y="59"/>
                  <a:pt x="145" y="59"/>
                </a:cubicBezTo>
                <a:cubicBezTo>
                  <a:pt x="145" y="59"/>
                  <a:pt x="145" y="59"/>
                  <a:pt x="145" y="59"/>
                </a:cubicBezTo>
                <a:cubicBezTo>
                  <a:pt x="147" y="59"/>
                  <a:pt x="148" y="60"/>
                  <a:pt x="149" y="60"/>
                </a:cubicBezTo>
                <a:cubicBezTo>
                  <a:pt x="150" y="61"/>
                  <a:pt x="150" y="61"/>
                  <a:pt x="150" y="61"/>
                </a:cubicBezTo>
                <a:cubicBezTo>
                  <a:pt x="150" y="104"/>
                  <a:pt x="150" y="104"/>
                  <a:pt x="150" y="104"/>
                </a:cubicBezTo>
                <a:cubicBezTo>
                  <a:pt x="150" y="104"/>
                  <a:pt x="150" y="104"/>
                  <a:pt x="149" y="105"/>
                </a:cubicBezTo>
                <a:cubicBezTo>
                  <a:pt x="148" y="106"/>
                  <a:pt x="147" y="106"/>
                  <a:pt x="145" y="106"/>
                </a:cubicBezTo>
                <a:cubicBezTo>
                  <a:pt x="145" y="106"/>
                  <a:pt x="145" y="106"/>
                  <a:pt x="145" y="106"/>
                </a:cubicBezTo>
                <a:cubicBezTo>
                  <a:pt x="85" y="106"/>
                  <a:pt x="85" y="106"/>
                  <a:pt x="85" y="106"/>
                </a:cubicBezTo>
                <a:cubicBezTo>
                  <a:pt x="85" y="106"/>
                  <a:pt x="85" y="106"/>
                  <a:pt x="85" y="106"/>
                </a:cubicBezTo>
                <a:cubicBezTo>
                  <a:pt x="84" y="106"/>
                  <a:pt x="82" y="106"/>
                  <a:pt x="81" y="105"/>
                </a:cubicBezTo>
                <a:cubicBezTo>
                  <a:pt x="81" y="104"/>
                  <a:pt x="81" y="104"/>
                  <a:pt x="81" y="104"/>
                </a:cubicBezTo>
                <a:cubicBezTo>
                  <a:pt x="81" y="88"/>
                  <a:pt x="81" y="88"/>
                  <a:pt x="81" y="88"/>
                </a:cubicBezTo>
                <a:cubicBezTo>
                  <a:pt x="81" y="79"/>
                  <a:pt x="81" y="79"/>
                  <a:pt x="81" y="79"/>
                </a:cubicBezTo>
                <a:cubicBezTo>
                  <a:pt x="81" y="61"/>
                  <a:pt x="81" y="61"/>
                  <a:pt x="81" y="61"/>
                </a:cubicBezTo>
                <a:cubicBezTo>
                  <a:pt x="81" y="61"/>
                  <a:pt x="81" y="61"/>
                  <a:pt x="81" y="60"/>
                </a:cubicBezTo>
                <a:cubicBezTo>
                  <a:pt x="82" y="60"/>
                  <a:pt x="82" y="60"/>
                  <a:pt x="82" y="60"/>
                </a:cubicBezTo>
                <a:cubicBezTo>
                  <a:pt x="83" y="60"/>
                  <a:pt x="84" y="59"/>
                  <a:pt x="85" y="59"/>
                </a:cubicBezTo>
                <a:cubicBezTo>
                  <a:pt x="85" y="59"/>
                  <a:pt x="85" y="59"/>
                  <a:pt x="85" y="59"/>
                </a:cubicBezTo>
                <a:moveTo>
                  <a:pt x="13" y="79"/>
                </a:moveTo>
                <a:cubicBezTo>
                  <a:pt x="12" y="79"/>
                  <a:pt x="11" y="79"/>
                  <a:pt x="11" y="79"/>
                </a:cubicBezTo>
                <a:cubicBezTo>
                  <a:pt x="50" y="51"/>
                  <a:pt x="50" y="51"/>
                  <a:pt x="50" y="51"/>
                </a:cubicBezTo>
                <a:cubicBezTo>
                  <a:pt x="61" y="60"/>
                  <a:pt x="61" y="60"/>
                  <a:pt x="61" y="60"/>
                </a:cubicBezTo>
                <a:cubicBezTo>
                  <a:pt x="71" y="52"/>
                  <a:pt x="71" y="52"/>
                  <a:pt x="71" y="52"/>
                </a:cubicBezTo>
                <a:cubicBezTo>
                  <a:pt x="76" y="56"/>
                  <a:pt x="76" y="56"/>
                  <a:pt x="76" y="56"/>
                </a:cubicBezTo>
                <a:cubicBezTo>
                  <a:pt x="75" y="57"/>
                  <a:pt x="74" y="59"/>
                  <a:pt x="74" y="61"/>
                </a:cubicBezTo>
                <a:cubicBezTo>
                  <a:pt x="74" y="79"/>
                  <a:pt x="74" y="79"/>
                  <a:pt x="74" y="79"/>
                </a:cubicBezTo>
                <a:cubicBezTo>
                  <a:pt x="13" y="79"/>
                  <a:pt x="13" y="79"/>
                  <a:pt x="13" y="79"/>
                </a:cubicBezTo>
                <a:moveTo>
                  <a:pt x="9" y="68"/>
                </a:moveTo>
                <a:cubicBezTo>
                  <a:pt x="9" y="21"/>
                  <a:pt x="9" y="21"/>
                  <a:pt x="9" y="21"/>
                </a:cubicBezTo>
                <a:cubicBezTo>
                  <a:pt x="41" y="45"/>
                  <a:pt x="41" y="45"/>
                  <a:pt x="41" y="45"/>
                </a:cubicBezTo>
                <a:cubicBezTo>
                  <a:pt x="9" y="68"/>
                  <a:pt x="9" y="68"/>
                  <a:pt x="9" y="68"/>
                </a:cubicBezTo>
                <a:moveTo>
                  <a:pt x="89" y="53"/>
                </a:moveTo>
                <a:cubicBezTo>
                  <a:pt x="79" y="46"/>
                  <a:pt x="79" y="46"/>
                  <a:pt x="79" y="46"/>
                </a:cubicBezTo>
                <a:cubicBezTo>
                  <a:pt x="112" y="21"/>
                  <a:pt x="112" y="21"/>
                  <a:pt x="112" y="21"/>
                </a:cubicBezTo>
                <a:cubicBezTo>
                  <a:pt x="112" y="53"/>
                  <a:pt x="112" y="53"/>
                  <a:pt x="112" y="53"/>
                </a:cubicBezTo>
                <a:cubicBezTo>
                  <a:pt x="89" y="53"/>
                  <a:pt x="89" y="53"/>
                  <a:pt x="89" y="53"/>
                </a:cubicBezTo>
                <a:moveTo>
                  <a:pt x="61" y="47"/>
                </a:moveTo>
                <a:cubicBezTo>
                  <a:pt x="11" y="10"/>
                  <a:pt x="11" y="10"/>
                  <a:pt x="11" y="10"/>
                </a:cubicBezTo>
                <a:cubicBezTo>
                  <a:pt x="11" y="9"/>
                  <a:pt x="12" y="9"/>
                  <a:pt x="13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109" y="9"/>
                  <a:pt x="109" y="9"/>
                  <a:pt x="109" y="9"/>
                </a:cubicBezTo>
                <a:cubicBezTo>
                  <a:pt x="109" y="9"/>
                  <a:pt x="110" y="9"/>
                  <a:pt x="111" y="10"/>
                </a:cubicBezTo>
                <a:cubicBezTo>
                  <a:pt x="110" y="10"/>
                  <a:pt x="110" y="10"/>
                  <a:pt x="110" y="10"/>
                </a:cubicBezTo>
                <a:cubicBezTo>
                  <a:pt x="71" y="40"/>
                  <a:pt x="71" y="40"/>
                  <a:pt x="71" y="40"/>
                </a:cubicBezTo>
                <a:cubicBezTo>
                  <a:pt x="71" y="40"/>
                  <a:pt x="71" y="40"/>
                  <a:pt x="71" y="40"/>
                </a:cubicBezTo>
                <a:cubicBezTo>
                  <a:pt x="71" y="40"/>
                  <a:pt x="71" y="40"/>
                  <a:pt x="71" y="40"/>
                </a:cubicBezTo>
                <a:cubicBezTo>
                  <a:pt x="61" y="47"/>
                  <a:pt x="61" y="47"/>
                  <a:pt x="61" y="47"/>
                </a:cubicBezTo>
                <a:moveTo>
                  <a:pt x="109" y="0"/>
                </a:moveTo>
                <a:cubicBezTo>
                  <a:pt x="13" y="0"/>
                  <a:pt x="13" y="0"/>
                  <a:pt x="13" y="0"/>
                </a:cubicBezTo>
                <a:cubicBezTo>
                  <a:pt x="6" y="0"/>
                  <a:pt x="1" y="5"/>
                  <a:pt x="0" y="11"/>
                </a:cubicBezTo>
                <a:cubicBezTo>
                  <a:pt x="0" y="77"/>
                  <a:pt x="0" y="77"/>
                  <a:pt x="0" y="77"/>
                </a:cubicBezTo>
                <a:cubicBezTo>
                  <a:pt x="1" y="84"/>
                  <a:pt x="6" y="88"/>
                  <a:pt x="13" y="88"/>
                </a:cubicBezTo>
                <a:cubicBezTo>
                  <a:pt x="74" y="88"/>
                  <a:pt x="74" y="88"/>
                  <a:pt x="74" y="88"/>
                </a:cubicBezTo>
                <a:cubicBezTo>
                  <a:pt x="74" y="104"/>
                  <a:pt x="74" y="104"/>
                  <a:pt x="74" y="104"/>
                </a:cubicBezTo>
                <a:cubicBezTo>
                  <a:pt x="74" y="107"/>
                  <a:pt x="75" y="109"/>
                  <a:pt x="78" y="111"/>
                </a:cubicBezTo>
                <a:cubicBezTo>
                  <a:pt x="80" y="112"/>
                  <a:pt x="82" y="113"/>
                  <a:pt x="85" y="113"/>
                </a:cubicBezTo>
                <a:cubicBezTo>
                  <a:pt x="145" y="113"/>
                  <a:pt x="145" y="113"/>
                  <a:pt x="145" y="113"/>
                </a:cubicBezTo>
                <a:cubicBezTo>
                  <a:pt x="148" y="113"/>
                  <a:pt x="151" y="112"/>
                  <a:pt x="153" y="111"/>
                </a:cubicBezTo>
                <a:cubicBezTo>
                  <a:pt x="155" y="109"/>
                  <a:pt x="157" y="107"/>
                  <a:pt x="157" y="104"/>
                </a:cubicBezTo>
                <a:cubicBezTo>
                  <a:pt x="157" y="61"/>
                  <a:pt x="157" y="61"/>
                  <a:pt x="157" y="61"/>
                </a:cubicBezTo>
                <a:cubicBezTo>
                  <a:pt x="157" y="59"/>
                  <a:pt x="155" y="56"/>
                  <a:pt x="153" y="55"/>
                </a:cubicBezTo>
                <a:cubicBezTo>
                  <a:pt x="151" y="53"/>
                  <a:pt x="148" y="53"/>
                  <a:pt x="145" y="53"/>
                </a:cubicBezTo>
                <a:cubicBezTo>
                  <a:pt x="121" y="53"/>
                  <a:pt x="121" y="53"/>
                  <a:pt x="121" y="53"/>
                </a:cubicBezTo>
                <a:cubicBezTo>
                  <a:pt x="121" y="11"/>
                  <a:pt x="121" y="11"/>
                  <a:pt x="121" y="11"/>
                </a:cubicBezTo>
                <a:cubicBezTo>
                  <a:pt x="121" y="5"/>
                  <a:pt x="115" y="0"/>
                  <a:pt x="109" y="0"/>
                </a:cubicBezTo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3733" name="Freeform 49"/>
          <p:cNvSpPr>
            <a:spLocks noEditPoints="1"/>
          </p:cNvSpPr>
          <p:nvPr/>
        </p:nvSpPr>
        <p:spPr>
          <a:xfrm>
            <a:off x="1749425" y="1389063"/>
            <a:ext cx="554990" cy="554990"/>
          </a:xfrm>
          <a:custGeom>
            <a:avLst/>
            <a:gdLst/>
            <a:ahLst/>
            <a:cxnLst>
              <a:cxn ang="0">
                <a:pos x="119609" y="158856"/>
              </a:cxn>
              <a:cxn ang="0">
                <a:pos x="106678" y="171824"/>
              </a:cxn>
              <a:cxn ang="0">
                <a:pos x="106678" y="301502"/>
              </a:cxn>
              <a:cxn ang="0">
                <a:pos x="119609" y="314470"/>
              </a:cxn>
              <a:cxn ang="0">
                <a:pos x="135772" y="301502"/>
              </a:cxn>
              <a:cxn ang="0">
                <a:pos x="135772" y="171824"/>
              </a:cxn>
              <a:cxn ang="0">
                <a:pos x="119609" y="158856"/>
              </a:cxn>
              <a:cxn ang="0">
                <a:pos x="294173" y="158856"/>
              </a:cxn>
              <a:cxn ang="0">
                <a:pos x="281243" y="171824"/>
              </a:cxn>
              <a:cxn ang="0">
                <a:pos x="281243" y="301502"/>
              </a:cxn>
              <a:cxn ang="0">
                <a:pos x="294173" y="314470"/>
              </a:cxn>
              <a:cxn ang="0">
                <a:pos x="310337" y="301502"/>
              </a:cxn>
              <a:cxn ang="0">
                <a:pos x="310337" y="171824"/>
              </a:cxn>
              <a:cxn ang="0">
                <a:pos x="294173" y="158856"/>
              </a:cxn>
              <a:cxn ang="0">
                <a:pos x="206891" y="0"/>
              </a:cxn>
              <a:cxn ang="0">
                <a:pos x="35559" y="171824"/>
              </a:cxn>
              <a:cxn ang="0">
                <a:pos x="0" y="236663"/>
              </a:cxn>
              <a:cxn ang="0">
                <a:pos x="87282" y="314470"/>
              </a:cxn>
              <a:cxn ang="0">
                <a:pos x="93748" y="314470"/>
              </a:cxn>
              <a:cxn ang="0">
                <a:pos x="93748" y="155614"/>
              </a:cxn>
              <a:cxn ang="0">
                <a:pos x="87282" y="155614"/>
              </a:cxn>
              <a:cxn ang="0">
                <a:pos x="64653" y="158856"/>
              </a:cxn>
              <a:cxn ang="0">
                <a:pos x="206891" y="29178"/>
              </a:cxn>
              <a:cxn ang="0">
                <a:pos x="349129" y="158856"/>
              </a:cxn>
              <a:cxn ang="0">
                <a:pos x="329733" y="155614"/>
              </a:cxn>
              <a:cxn ang="0">
                <a:pos x="323267" y="155614"/>
              </a:cxn>
              <a:cxn ang="0">
                <a:pos x="323267" y="314470"/>
              </a:cxn>
              <a:cxn ang="0">
                <a:pos x="329733" y="314470"/>
              </a:cxn>
              <a:cxn ang="0">
                <a:pos x="417015" y="236663"/>
              </a:cxn>
              <a:cxn ang="0">
                <a:pos x="378223" y="168582"/>
              </a:cxn>
              <a:cxn ang="0">
                <a:pos x="206891" y="0"/>
              </a:cxn>
            </a:cxnLst>
            <a:rect l="0" t="0" r="0" b="0"/>
            <a:pathLst>
              <a:path w="129" h="97">
                <a:moveTo>
                  <a:pt x="37" y="49"/>
                </a:moveTo>
                <a:cubicBezTo>
                  <a:pt x="35" y="49"/>
                  <a:pt x="33" y="51"/>
                  <a:pt x="33" y="53"/>
                </a:cubicBezTo>
                <a:cubicBezTo>
                  <a:pt x="33" y="93"/>
                  <a:pt x="33" y="93"/>
                  <a:pt x="33" y="93"/>
                </a:cubicBezTo>
                <a:cubicBezTo>
                  <a:pt x="33" y="95"/>
                  <a:pt x="35" y="97"/>
                  <a:pt x="37" y="97"/>
                </a:cubicBezTo>
                <a:cubicBezTo>
                  <a:pt x="40" y="97"/>
                  <a:pt x="42" y="95"/>
                  <a:pt x="42" y="93"/>
                </a:cubicBezTo>
                <a:cubicBezTo>
                  <a:pt x="42" y="53"/>
                  <a:pt x="42" y="53"/>
                  <a:pt x="42" y="53"/>
                </a:cubicBezTo>
                <a:cubicBezTo>
                  <a:pt x="42" y="51"/>
                  <a:pt x="40" y="49"/>
                  <a:pt x="37" y="49"/>
                </a:cubicBezTo>
                <a:moveTo>
                  <a:pt x="91" y="49"/>
                </a:moveTo>
                <a:cubicBezTo>
                  <a:pt x="89" y="49"/>
                  <a:pt x="87" y="51"/>
                  <a:pt x="87" y="53"/>
                </a:cubicBezTo>
                <a:cubicBezTo>
                  <a:pt x="87" y="93"/>
                  <a:pt x="87" y="93"/>
                  <a:pt x="87" y="93"/>
                </a:cubicBezTo>
                <a:cubicBezTo>
                  <a:pt x="87" y="95"/>
                  <a:pt x="89" y="97"/>
                  <a:pt x="91" y="97"/>
                </a:cubicBezTo>
                <a:cubicBezTo>
                  <a:pt x="94" y="97"/>
                  <a:pt x="96" y="95"/>
                  <a:pt x="96" y="93"/>
                </a:cubicBezTo>
                <a:cubicBezTo>
                  <a:pt x="96" y="53"/>
                  <a:pt x="96" y="53"/>
                  <a:pt x="96" y="53"/>
                </a:cubicBezTo>
                <a:cubicBezTo>
                  <a:pt x="96" y="51"/>
                  <a:pt x="94" y="49"/>
                  <a:pt x="91" y="49"/>
                </a:cubicBezTo>
                <a:moveTo>
                  <a:pt x="64" y="0"/>
                </a:moveTo>
                <a:cubicBezTo>
                  <a:pt x="35" y="0"/>
                  <a:pt x="12" y="24"/>
                  <a:pt x="11" y="53"/>
                </a:cubicBezTo>
                <a:cubicBezTo>
                  <a:pt x="4" y="58"/>
                  <a:pt x="0" y="65"/>
                  <a:pt x="0" y="73"/>
                </a:cubicBezTo>
                <a:cubicBezTo>
                  <a:pt x="0" y="86"/>
                  <a:pt x="12" y="97"/>
                  <a:pt x="27" y="97"/>
                </a:cubicBezTo>
                <a:cubicBezTo>
                  <a:pt x="28" y="97"/>
                  <a:pt x="28" y="97"/>
                  <a:pt x="29" y="97"/>
                </a:cubicBezTo>
                <a:cubicBezTo>
                  <a:pt x="29" y="48"/>
                  <a:pt x="29" y="48"/>
                  <a:pt x="29" y="48"/>
                </a:cubicBezTo>
                <a:cubicBezTo>
                  <a:pt x="28" y="48"/>
                  <a:pt x="28" y="48"/>
                  <a:pt x="27" y="48"/>
                </a:cubicBezTo>
                <a:cubicBezTo>
                  <a:pt x="24" y="48"/>
                  <a:pt x="22" y="49"/>
                  <a:pt x="20" y="49"/>
                </a:cubicBezTo>
                <a:cubicBezTo>
                  <a:pt x="23" y="26"/>
                  <a:pt x="41" y="9"/>
                  <a:pt x="64" y="9"/>
                </a:cubicBezTo>
                <a:cubicBezTo>
                  <a:pt x="86" y="9"/>
                  <a:pt x="105" y="26"/>
                  <a:pt x="108" y="49"/>
                </a:cubicBezTo>
                <a:cubicBezTo>
                  <a:pt x="106" y="49"/>
                  <a:pt x="104" y="48"/>
                  <a:pt x="102" y="48"/>
                </a:cubicBezTo>
                <a:cubicBezTo>
                  <a:pt x="101" y="48"/>
                  <a:pt x="100" y="48"/>
                  <a:pt x="100" y="48"/>
                </a:cubicBezTo>
                <a:cubicBezTo>
                  <a:pt x="100" y="97"/>
                  <a:pt x="100" y="97"/>
                  <a:pt x="100" y="97"/>
                </a:cubicBezTo>
                <a:cubicBezTo>
                  <a:pt x="100" y="97"/>
                  <a:pt x="101" y="97"/>
                  <a:pt x="102" y="97"/>
                </a:cubicBezTo>
                <a:cubicBezTo>
                  <a:pt x="117" y="97"/>
                  <a:pt x="129" y="86"/>
                  <a:pt x="129" y="73"/>
                </a:cubicBezTo>
                <a:cubicBezTo>
                  <a:pt x="129" y="64"/>
                  <a:pt x="124" y="57"/>
                  <a:pt x="117" y="52"/>
                </a:cubicBezTo>
                <a:cubicBezTo>
                  <a:pt x="115" y="23"/>
                  <a:pt x="92" y="0"/>
                  <a:pt x="64" y="0"/>
                </a:cubicBezTo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3734" name="Freeform 10"/>
          <p:cNvSpPr>
            <a:spLocks noEditPoints="1"/>
          </p:cNvSpPr>
          <p:nvPr/>
        </p:nvSpPr>
        <p:spPr>
          <a:xfrm>
            <a:off x="584835" y="1440498"/>
            <a:ext cx="460375" cy="452120"/>
          </a:xfrm>
          <a:custGeom>
            <a:avLst/>
            <a:gdLst/>
            <a:ahLst/>
            <a:cxnLst>
              <a:cxn ang="0">
                <a:pos x="172019" y="171531"/>
              </a:cxn>
              <a:cxn ang="0">
                <a:pos x="142808" y="184477"/>
              </a:cxn>
              <a:cxn ang="0">
                <a:pos x="142808" y="242732"/>
              </a:cxn>
              <a:cxn ang="0">
                <a:pos x="172019" y="255678"/>
              </a:cxn>
              <a:cxn ang="0">
                <a:pos x="201229" y="242732"/>
              </a:cxn>
              <a:cxn ang="0">
                <a:pos x="201229" y="184477"/>
              </a:cxn>
              <a:cxn ang="0">
                <a:pos x="172019" y="171531"/>
              </a:cxn>
              <a:cxn ang="0">
                <a:pos x="172019" y="90620"/>
              </a:cxn>
              <a:cxn ang="0">
                <a:pos x="71404" y="132694"/>
              </a:cxn>
              <a:cxn ang="0">
                <a:pos x="71404" y="165058"/>
              </a:cxn>
              <a:cxn ang="0">
                <a:pos x="87632" y="171531"/>
              </a:cxn>
              <a:cxn ang="0">
                <a:pos x="103860" y="165058"/>
              </a:cxn>
              <a:cxn ang="0">
                <a:pos x="172019" y="139167"/>
              </a:cxn>
              <a:cxn ang="0">
                <a:pos x="240177" y="165058"/>
              </a:cxn>
              <a:cxn ang="0">
                <a:pos x="256405" y="171531"/>
              </a:cxn>
              <a:cxn ang="0">
                <a:pos x="272633" y="165058"/>
              </a:cxn>
              <a:cxn ang="0">
                <a:pos x="272633" y="132694"/>
              </a:cxn>
              <a:cxn ang="0">
                <a:pos x="172019" y="90620"/>
              </a:cxn>
              <a:cxn ang="0">
                <a:pos x="172019" y="0"/>
              </a:cxn>
              <a:cxn ang="0">
                <a:pos x="6491" y="71201"/>
              </a:cxn>
              <a:cxn ang="0">
                <a:pos x="6491" y="100329"/>
              </a:cxn>
              <a:cxn ang="0">
                <a:pos x="22719" y="106802"/>
              </a:cxn>
              <a:cxn ang="0">
                <a:pos x="38948" y="100329"/>
              </a:cxn>
              <a:cxn ang="0">
                <a:pos x="172019" y="45310"/>
              </a:cxn>
              <a:cxn ang="0">
                <a:pos x="308335" y="100329"/>
              </a:cxn>
              <a:cxn ang="0">
                <a:pos x="324564" y="106802"/>
              </a:cxn>
              <a:cxn ang="0">
                <a:pos x="337546" y="100329"/>
              </a:cxn>
              <a:cxn ang="0">
                <a:pos x="337546" y="71201"/>
              </a:cxn>
              <a:cxn ang="0">
                <a:pos x="172019" y="0"/>
              </a:cxn>
            </a:cxnLst>
            <a:rect l="0" t="0" r="0" b="0"/>
            <a:pathLst>
              <a:path w="107" h="79">
                <a:moveTo>
                  <a:pt x="53" y="53"/>
                </a:moveTo>
                <a:cubicBezTo>
                  <a:pt x="50" y="53"/>
                  <a:pt x="46" y="55"/>
                  <a:pt x="44" y="57"/>
                </a:cubicBezTo>
                <a:cubicBezTo>
                  <a:pt x="39" y="62"/>
                  <a:pt x="39" y="70"/>
                  <a:pt x="44" y="75"/>
                </a:cubicBezTo>
                <a:cubicBezTo>
                  <a:pt x="46" y="77"/>
                  <a:pt x="50" y="79"/>
                  <a:pt x="53" y="79"/>
                </a:cubicBezTo>
                <a:cubicBezTo>
                  <a:pt x="56" y="79"/>
                  <a:pt x="59" y="77"/>
                  <a:pt x="62" y="75"/>
                </a:cubicBezTo>
                <a:cubicBezTo>
                  <a:pt x="67" y="70"/>
                  <a:pt x="67" y="62"/>
                  <a:pt x="62" y="57"/>
                </a:cubicBezTo>
                <a:cubicBezTo>
                  <a:pt x="59" y="55"/>
                  <a:pt x="56" y="53"/>
                  <a:pt x="53" y="53"/>
                </a:cubicBezTo>
                <a:moveTo>
                  <a:pt x="53" y="28"/>
                </a:moveTo>
                <a:cubicBezTo>
                  <a:pt x="42" y="28"/>
                  <a:pt x="31" y="32"/>
                  <a:pt x="22" y="41"/>
                </a:cubicBezTo>
                <a:cubicBezTo>
                  <a:pt x="19" y="44"/>
                  <a:pt x="19" y="48"/>
                  <a:pt x="22" y="51"/>
                </a:cubicBezTo>
                <a:cubicBezTo>
                  <a:pt x="24" y="53"/>
                  <a:pt x="25" y="53"/>
                  <a:pt x="27" y="53"/>
                </a:cubicBezTo>
                <a:cubicBezTo>
                  <a:pt x="29" y="53"/>
                  <a:pt x="31" y="53"/>
                  <a:pt x="32" y="51"/>
                </a:cubicBezTo>
                <a:cubicBezTo>
                  <a:pt x="38" y="45"/>
                  <a:pt x="46" y="43"/>
                  <a:pt x="53" y="43"/>
                </a:cubicBezTo>
                <a:cubicBezTo>
                  <a:pt x="61" y="43"/>
                  <a:pt x="68" y="45"/>
                  <a:pt x="74" y="51"/>
                </a:cubicBezTo>
                <a:cubicBezTo>
                  <a:pt x="76" y="53"/>
                  <a:pt x="77" y="53"/>
                  <a:pt x="79" y="53"/>
                </a:cubicBezTo>
                <a:cubicBezTo>
                  <a:pt x="81" y="53"/>
                  <a:pt x="83" y="53"/>
                  <a:pt x="84" y="51"/>
                </a:cubicBezTo>
                <a:cubicBezTo>
                  <a:pt x="87" y="48"/>
                  <a:pt x="87" y="44"/>
                  <a:pt x="84" y="41"/>
                </a:cubicBezTo>
                <a:cubicBezTo>
                  <a:pt x="76" y="32"/>
                  <a:pt x="65" y="28"/>
                  <a:pt x="53" y="28"/>
                </a:cubicBezTo>
                <a:moveTo>
                  <a:pt x="53" y="0"/>
                </a:moveTo>
                <a:cubicBezTo>
                  <a:pt x="35" y="0"/>
                  <a:pt x="16" y="7"/>
                  <a:pt x="2" y="22"/>
                </a:cubicBezTo>
                <a:cubicBezTo>
                  <a:pt x="0" y="24"/>
                  <a:pt x="0" y="28"/>
                  <a:pt x="2" y="31"/>
                </a:cubicBezTo>
                <a:cubicBezTo>
                  <a:pt x="3" y="32"/>
                  <a:pt x="5" y="33"/>
                  <a:pt x="7" y="33"/>
                </a:cubicBezTo>
                <a:cubicBezTo>
                  <a:pt x="9" y="33"/>
                  <a:pt x="10" y="32"/>
                  <a:pt x="12" y="31"/>
                </a:cubicBezTo>
                <a:cubicBezTo>
                  <a:pt x="23" y="20"/>
                  <a:pt x="38" y="14"/>
                  <a:pt x="53" y="14"/>
                </a:cubicBezTo>
                <a:cubicBezTo>
                  <a:pt x="68" y="14"/>
                  <a:pt x="83" y="20"/>
                  <a:pt x="95" y="31"/>
                </a:cubicBezTo>
                <a:cubicBezTo>
                  <a:pt x="96" y="32"/>
                  <a:pt x="98" y="33"/>
                  <a:pt x="100" y="33"/>
                </a:cubicBezTo>
                <a:cubicBezTo>
                  <a:pt x="101" y="33"/>
                  <a:pt x="103" y="32"/>
                  <a:pt x="104" y="31"/>
                </a:cubicBezTo>
                <a:cubicBezTo>
                  <a:pt x="107" y="28"/>
                  <a:pt x="107" y="24"/>
                  <a:pt x="104" y="22"/>
                </a:cubicBezTo>
                <a:cubicBezTo>
                  <a:pt x="90" y="7"/>
                  <a:pt x="72" y="0"/>
                  <a:pt x="53" y="0"/>
                </a:cubicBezTo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3735" name="Freeform 12"/>
          <p:cNvSpPr>
            <a:spLocks noEditPoints="1"/>
          </p:cNvSpPr>
          <p:nvPr/>
        </p:nvSpPr>
        <p:spPr>
          <a:xfrm>
            <a:off x="6684010" y="3650298"/>
            <a:ext cx="465455" cy="594995"/>
          </a:xfrm>
          <a:custGeom>
            <a:avLst/>
            <a:gdLst/>
            <a:ahLst/>
            <a:cxnLst>
              <a:cxn ang="0">
                <a:pos x="45308" y="245791"/>
              </a:cxn>
              <a:cxn ang="0">
                <a:pos x="32363" y="236088"/>
              </a:cxn>
              <a:cxn ang="0">
                <a:pos x="32363" y="100257"/>
              </a:cxn>
              <a:cxn ang="0">
                <a:pos x="45308" y="90554"/>
              </a:cxn>
              <a:cxn ang="0">
                <a:pos x="249192" y="90554"/>
              </a:cxn>
              <a:cxn ang="0">
                <a:pos x="265374" y="100257"/>
              </a:cxn>
              <a:cxn ang="0">
                <a:pos x="265374" y="236088"/>
              </a:cxn>
              <a:cxn ang="0">
                <a:pos x="249192" y="245791"/>
              </a:cxn>
              <a:cxn ang="0">
                <a:pos x="45308" y="245791"/>
              </a:cxn>
              <a:cxn ang="0">
                <a:pos x="90615" y="58214"/>
              </a:cxn>
              <a:cxn ang="0">
                <a:pos x="90615" y="45277"/>
              </a:cxn>
              <a:cxn ang="0">
                <a:pos x="103561" y="32341"/>
              </a:cxn>
              <a:cxn ang="0">
                <a:pos x="307445" y="32341"/>
              </a:cxn>
              <a:cxn ang="0">
                <a:pos x="320390" y="45277"/>
              </a:cxn>
              <a:cxn ang="0">
                <a:pos x="320390" y="177875"/>
              </a:cxn>
              <a:cxn ang="0">
                <a:pos x="307445" y="187577"/>
              </a:cxn>
              <a:cxn ang="0">
                <a:pos x="297736" y="187577"/>
              </a:cxn>
              <a:cxn ang="0">
                <a:pos x="297736" y="100257"/>
              </a:cxn>
              <a:cxn ang="0">
                <a:pos x="249192" y="58214"/>
              </a:cxn>
              <a:cxn ang="0">
                <a:pos x="90615" y="58214"/>
              </a:cxn>
              <a:cxn ang="0">
                <a:pos x="307445" y="0"/>
              </a:cxn>
              <a:cxn ang="0">
                <a:pos x="103561" y="0"/>
              </a:cxn>
              <a:cxn ang="0">
                <a:pos x="58253" y="45277"/>
              </a:cxn>
              <a:cxn ang="0">
                <a:pos x="58253" y="58214"/>
              </a:cxn>
              <a:cxn ang="0">
                <a:pos x="45308" y="58214"/>
              </a:cxn>
              <a:cxn ang="0">
                <a:pos x="0" y="100257"/>
              </a:cxn>
              <a:cxn ang="0">
                <a:pos x="0" y="236088"/>
              </a:cxn>
              <a:cxn ang="0">
                <a:pos x="45308" y="278131"/>
              </a:cxn>
              <a:cxn ang="0">
                <a:pos x="126214" y="278131"/>
              </a:cxn>
              <a:cxn ang="0">
                <a:pos x="126214" y="300770"/>
              </a:cxn>
              <a:cxn ang="0">
                <a:pos x="84143" y="300770"/>
              </a:cxn>
              <a:cxn ang="0">
                <a:pos x="67962" y="316940"/>
              </a:cxn>
              <a:cxn ang="0">
                <a:pos x="84143" y="336345"/>
              </a:cxn>
              <a:cxn ang="0">
                <a:pos x="213594" y="336345"/>
              </a:cxn>
              <a:cxn ang="0">
                <a:pos x="229775" y="316940"/>
              </a:cxn>
              <a:cxn ang="0">
                <a:pos x="213594" y="300770"/>
              </a:cxn>
              <a:cxn ang="0">
                <a:pos x="171522" y="300770"/>
              </a:cxn>
              <a:cxn ang="0">
                <a:pos x="171522" y="278131"/>
              </a:cxn>
              <a:cxn ang="0">
                <a:pos x="249192" y="278131"/>
              </a:cxn>
              <a:cxn ang="0">
                <a:pos x="297736" y="236088"/>
              </a:cxn>
              <a:cxn ang="0">
                <a:pos x="297736" y="219918"/>
              </a:cxn>
              <a:cxn ang="0">
                <a:pos x="307445" y="219918"/>
              </a:cxn>
              <a:cxn ang="0">
                <a:pos x="352753" y="177875"/>
              </a:cxn>
              <a:cxn ang="0">
                <a:pos x="352753" y="45277"/>
              </a:cxn>
              <a:cxn ang="0">
                <a:pos x="307445" y="0"/>
              </a:cxn>
            </a:cxnLst>
            <a:rect l="0" t="0" r="0" b="0"/>
            <a:pathLst>
              <a:path w="109" h="104">
                <a:moveTo>
                  <a:pt x="14" y="76"/>
                </a:moveTo>
                <a:cubicBezTo>
                  <a:pt x="12" y="76"/>
                  <a:pt x="10" y="74"/>
                  <a:pt x="10" y="73"/>
                </a:cubicBezTo>
                <a:cubicBezTo>
                  <a:pt x="10" y="31"/>
                  <a:pt x="10" y="31"/>
                  <a:pt x="10" y="31"/>
                </a:cubicBezTo>
                <a:cubicBezTo>
                  <a:pt x="10" y="30"/>
                  <a:pt x="12" y="28"/>
                  <a:pt x="14" y="28"/>
                </a:cubicBezTo>
                <a:cubicBezTo>
                  <a:pt x="77" y="28"/>
                  <a:pt x="77" y="28"/>
                  <a:pt x="77" y="28"/>
                </a:cubicBezTo>
                <a:cubicBezTo>
                  <a:pt x="80" y="28"/>
                  <a:pt x="82" y="30"/>
                  <a:pt x="82" y="31"/>
                </a:cubicBezTo>
                <a:cubicBezTo>
                  <a:pt x="82" y="73"/>
                  <a:pt x="82" y="73"/>
                  <a:pt x="82" y="73"/>
                </a:cubicBezTo>
                <a:cubicBezTo>
                  <a:pt x="82" y="74"/>
                  <a:pt x="80" y="76"/>
                  <a:pt x="77" y="76"/>
                </a:cubicBezTo>
                <a:cubicBezTo>
                  <a:pt x="14" y="76"/>
                  <a:pt x="14" y="76"/>
                  <a:pt x="14" y="76"/>
                </a:cubicBezTo>
                <a:moveTo>
                  <a:pt x="28" y="18"/>
                </a:moveTo>
                <a:cubicBezTo>
                  <a:pt x="28" y="14"/>
                  <a:pt x="28" y="14"/>
                  <a:pt x="28" y="14"/>
                </a:cubicBezTo>
                <a:cubicBezTo>
                  <a:pt x="28" y="12"/>
                  <a:pt x="29" y="10"/>
                  <a:pt x="32" y="10"/>
                </a:cubicBezTo>
                <a:cubicBezTo>
                  <a:pt x="95" y="10"/>
                  <a:pt x="95" y="10"/>
                  <a:pt x="95" y="10"/>
                </a:cubicBezTo>
                <a:cubicBezTo>
                  <a:pt x="98" y="10"/>
                  <a:pt x="99" y="12"/>
                  <a:pt x="99" y="14"/>
                </a:cubicBezTo>
                <a:cubicBezTo>
                  <a:pt x="99" y="55"/>
                  <a:pt x="99" y="55"/>
                  <a:pt x="99" y="55"/>
                </a:cubicBezTo>
                <a:cubicBezTo>
                  <a:pt x="99" y="56"/>
                  <a:pt x="98" y="58"/>
                  <a:pt x="95" y="58"/>
                </a:cubicBezTo>
                <a:cubicBezTo>
                  <a:pt x="92" y="58"/>
                  <a:pt x="92" y="58"/>
                  <a:pt x="92" y="58"/>
                </a:cubicBezTo>
                <a:cubicBezTo>
                  <a:pt x="92" y="31"/>
                  <a:pt x="92" y="31"/>
                  <a:pt x="92" y="31"/>
                </a:cubicBezTo>
                <a:cubicBezTo>
                  <a:pt x="92" y="23"/>
                  <a:pt x="85" y="18"/>
                  <a:pt x="77" y="18"/>
                </a:cubicBezTo>
                <a:cubicBezTo>
                  <a:pt x="28" y="18"/>
                  <a:pt x="28" y="18"/>
                  <a:pt x="28" y="18"/>
                </a:cubicBezTo>
                <a:moveTo>
                  <a:pt x="95" y="0"/>
                </a:moveTo>
                <a:cubicBezTo>
                  <a:pt x="32" y="0"/>
                  <a:pt x="32" y="0"/>
                  <a:pt x="32" y="0"/>
                </a:cubicBezTo>
                <a:cubicBezTo>
                  <a:pt x="24" y="0"/>
                  <a:pt x="18" y="6"/>
                  <a:pt x="18" y="14"/>
                </a:cubicBezTo>
                <a:cubicBezTo>
                  <a:pt x="18" y="18"/>
                  <a:pt x="18" y="18"/>
                  <a:pt x="18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7" y="18"/>
                  <a:pt x="0" y="23"/>
                  <a:pt x="0" y="31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81"/>
                  <a:pt x="7" y="86"/>
                  <a:pt x="14" y="86"/>
                </a:cubicBezTo>
                <a:cubicBezTo>
                  <a:pt x="39" y="86"/>
                  <a:pt x="39" y="86"/>
                  <a:pt x="39" y="86"/>
                </a:cubicBezTo>
                <a:cubicBezTo>
                  <a:pt x="39" y="93"/>
                  <a:pt x="39" y="93"/>
                  <a:pt x="39" y="93"/>
                </a:cubicBezTo>
                <a:cubicBezTo>
                  <a:pt x="26" y="93"/>
                  <a:pt x="26" y="93"/>
                  <a:pt x="26" y="93"/>
                </a:cubicBezTo>
                <a:cubicBezTo>
                  <a:pt x="23" y="93"/>
                  <a:pt x="21" y="95"/>
                  <a:pt x="21" y="98"/>
                </a:cubicBezTo>
                <a:cubicBezTo>
                  <a:pt x="21" y="101"/>
                  <a:pt x="23" y="104"/>
                  <a:pt x="26" y="104"/>
                </a:cubicBezTo>
                <a:cubicBezTo>
                  <a:pt x="66" y="104"/>
                  <a:pt x="66" y="104"/>
                  <a:pt x="66" y="104"/>
                </a:cubicBezTo>
                <a:cubicBezTo>
                  <a:pt x="68" y="104"/>
                  <a:pt x="71" y="101"/>
                  <a:pt x="71" y="98"/>
                </a:cubicBezTo>
                <a:cubicBezTo>
                  <a:pt x="71" y="95"/>
                  <a:pt x="68" y="93"/>
                  <a:pt x="66" y="93"/>
                </a:cubicBezTo>
                <a:cubicBezTo>
                  <a:pt x="53" y="93"/>
                  <a:pt x="53" y="93"/>
                  <a:pt x="53" y="93"/>
                </a:cubicBezTo>
                <a:cubicBezTo>
                  <a:pt x="53" y="86"/>
                  <a:pt x="53" y="86"/>
                  <a:pt x="53" y="86"/>
                </a:cubicBezTo>
                <a:cubicBezTo>
                  <a:pt x="77" y="86"/>
                  <a:pt x="77" y="86"/>
                  <a:pt x="77" y="86"/>
                </a:cubicBezTo>
                <a:cubicBezTo>
                  <a:pt x="85" y="86"/>
                  <a:pt x="92" y="81"/>
                  <a:pt x="92" y="73"/>
                </a:cubicBezTo>
                <a:cubicBezTo>
                  <a:pt x="92" y="68"/>
                  <a:pt x="92" y="68"/>
                  <a:pt x="92" y="68"/>
                </a:cubicBezTo>
                <a:cubicBezTo>
                  <a:pt x="95" y="68"/>
                  <a:pt x="95" y="68"/>
                  <a:pt x="95" y="68"/>
                </a:cubicBezTo>
                <a:cubicBezTo>
                  <a:pt x="103" y="68"/>
                  <a:pt x="109" y="63"/>
                  <a:pt x="109" y="55"/>
                </a:cubicBezTo>
                <a:cubicBezTo>
                  <a:pt x="109" y="14"/>
                  <a:pt x="109" y="14"/>
                  <a:pt x="109" y="14"/>
                </a:cubicBezTo>
                <a:cubicBezTo>
                  <a:pt x="109" y="6"/>
                  <a:pt x="103" y="0"/>
                  <a:pt x="95" y="0"/>
                </a:cubicBezTo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3736" name="Freeform 103"/>
          <p:cNvSpPr>
            <a:spLocks noEditPoints="1"/>
          </p:cNvSpPr>
          <p:nvPr/>
        </p:nvSpPr>
        <p:spPr>
          <a:xfrm>
            <a:off x="7832090" y="1331595"/>
            <a:ext cx="600075" cy="669925"/>
          </a:xfrm>
          <a:custGeom>
            <a:avLst/>
            <a:gdLst/>
            <a:ahLst/>
            <a:cxnLst>
              <a:cxn ang="0">
                <a:pos x="126413" y="291332"/>
              </a:cxn>
              <a:cxn ang="0">
                <a:pos x="90758" y="210406"/>
              </a:cxn>
              <a:cxn ang="0">
                <a:pos x="149102" y="168325"/>
              </a:cxn>
              <a:cxn ang="0">
                <a:pos x="204205" y="207169"/>
              </a:cxn>
              <a:cxn ang="0">
                <a:pos x="175033" y="288095"/>
              </a:cxn>
              <a:cxn ang="0">
                <a:pos x="178274" y="87399"/>
              </a:cxn>
              <a:cxn ang="0">
                <a:pos x="149102" y="116533"/>
              </a:cxn>
              <a:cxn ang="0">
                <a:pos x="106965" y="90636"/>
              </a:cxn>
              <a:cxn ang="0">
                <a:pos x="81034" y="139192"/>
              </a:cxn>
              <a:cxn ang="0">
                <a:pos x="16207" y="158614"/>
              </a:cxn>
              <a:cxn ang="0">
                <a:pos x="35655" y="216880"/>
              </a:cxn>
              <a:cxn ang="0">
                <a:pos x="3241" y="271909"/>
              </a:cxn>
              <a:cxn ang="0">
                <a:pos x="58344" y="301043"/>
              </a:cxn>
              <a:cxn ang="0">
                <a:pos x="74551" y="362546"/>
              </a:cxn>
              <a:cxn ang="0">
                <a:pos x="129654" y="343124"/>
              </a:cxn>
              <a:cxn ang="0">
                <a:pos x="171792" y="343124"/>
              </a:cxn>
              <a:cxn ang="0">
                <a:pos x="230136" y="359309"/>
              </a:cxn>
              <a:cxn ang="0">
                <a:pos x="243102" y="294569"/>
              </a:cxn>
              <a:cxn ang="0">
                <a:pos x="294963" y="262198"/>
              </a:cxn>
              <a:cxn ang="0">
                <a:pos x="259308" y="207169"/>
              </a:cxn>
              <a:cxn ang="0">
                <a:pos x="272274" y="152140"/>
              </a:cxn>
              <a:cxn ang="0">
                <a:pos x="210688" y="135955"/>
              </a:cxn>
              <a:cxn ang="0">
                <a:pos x="178274" y="87399"/>
              </a:cxn>
              <a:cxn ang="0">
                <a:pos x="301446" y="103585"/>
              </a:cxn>
              <a:cxn ang="0">
                <a:pos x="272274" y="71214"/>
              </a:cxn>
              <a:cxn ang="0">
                <a:pos x="304687" y="42081"/>
              </a:cxn>
              <a:cxn ang="0">
                <a:pos x="324135" y="48555"/>
              </a:cxn>
              <a:cxn ang="0">
                <a:pos x="324135" y="93873"/>
              </a:cxn>
              <a:cxn ang="0">
                <a:pos x="291722" y="0"/>
              </a:cxn>
              <a:cxn ang="0">
                <a:pos x="272274" y="25896"/>
              </a:cxn>
              <a:cxn ang="0">
                <a:pos x="243102" y="25896"/>
              </a:cxn>
              <a:cxn ang="0">
                <a:pos x="249584" y="58266"/>
              </a:cxn>
              <a:cxn ang="0">
                <a:pos x="230136" y="80925"/>
              </a:cxn>
              <a:cxn ang="0">
                <a:pos x="256067" y="100348"/>
              </a:cxn>
              <a:cxn ang="0">
                <a:pos x="259308" y="129481"/>
              </a:cxn>
              <a:cxn ang="0">
                <a:pos x="291722" y="126244"/>
              </a:cxn>
              <a:cxn ang="0">
                <a:pos x="314411" y="145666"/>
              </a:cxn>
              <a:cxn ang="0">
                <a:pos x="333859" y="119770"/>
              </a:cxn>
              <a:cxn ang="0">
                <a:pos x="359790" y="116533"/>
              </a:cxn>
              <a:cxn ang="0">
                <a:pos x="356549" y="84162"/>
              </a:cxn>
              <a:cxn ang="0">
                <a:pos x="375997" y="61503"/>
              </a:cxn>
              <a:cxn ang="0">
                <a:pos x="350066" y="42081"/>
              </a:cxn>
              <a:cxn ang="0">
                <a:pos x="346825" y="12948"/>
              </a:cxn>
              <a:cxn ang="0">
                <a:pos x="314411" y="16185"/>
              </a:cxn>
              <a:cxn ang="0">
                <a:pos x="291722" y="0"/>
              </a:cxn>
            </a:cxnLst>
            <a:rect l="0" t="0" r="0" b="0"/>
            <a:pathLst>
              <a:path w="116" h="117">
                <a:moveTo>
                  <a:pt x="46" y="91"/>
                </a:moveTo>
                <a:cubicBezTo>
                  <a:pt x="44" y="91"/>
                  <a:pt x="41" y="91"/>
                  <a:pt x="39" y="90"/>
                </a:cubicBezTo>
                <a:cubicBezTo>
                  <a:pt x="34" y="88"/>
                  <a:pt x="30" y="84"/>
                  <a:pt x="28" y="80"/>
                </a:cubicBezTo>
                <a:cubicBezTo>
                  <a:pt x="26" y="75"/>
                  <a:pt x="26" y="70"/>
                  <a:pt x="28" y="65"/>
                </a:cubicBezTo>
                <a:cubicBezTo>
                  <a:pt x="29" y="60"/>
                  <a:pt x="33" y="56"/>
                  <a:pt x="38" y="54"/>
                </a:cubicBezTo>
                <a:cubicBezTo>
                  <a:pt x="40" y="53"/>
                  <a:pt x="43" y="52"/>
                  <a:pt x="46" y="52"/>
                </a:cubicBezTo>
                <a:cubicBezTo>
                  <a:pt x="48" y="52"/>
                  <a:pt x="50" y="53"/>
                  <a:pt x="53" y="53"/>
                </a:cubicBezTo>
                <a:cubicBezTo>
                  <a:pt x="58" y="55"/>
                  <a:pt x="61" y="59"/>
                  <a:pt x="63" y="64"/>
                </a:cubicBezTo>
                <a:cubicBezTo>
                  <a:pt x="66" y="68"/>
                  <a:pt x="66" y="73"/>
                  <a:pt x="64" y="78"/>
                </a:cubicBezTo>
                <a:cubicBezTo>
                  <a:pt x="62" y="83"/>
                  <a:pt x="58" y="87"/>
                  <a:pt x="54" y="89"/>
                </a:cubicBezTo>
                <a:cubicBezTo>
                  <a:pt x="51" y="90"/>
                  <a:pt x="49" y="91"/>
                  <a:pt x="46" y="91"/>
                </a:cubicBezTo>
                <a:moveTo>
                  <a:pt x="55" y="27"/>
                </a:moveTo>
                <a:cubicBezTo>
                  <a:pt x="51" y="37"/>
                  <a:pt x="51" y="37"/>
                  <a:pt x="51" y="37"/>
                </a:cubicBezTo>
                <a:cubicBezTo>
                  <a:pt x="49" y="37"/>
                  <a:pt x="48" y="36"/>
                  <a:pt x="46" y="36"/>
                </a:cubicBezTo>
                <a:cubicBezTo>
                  <a:pt x="43" y="36"/>
                  <a:pt x="40" y="37"/>
                  <a:pt x="38" y="37"/>
                </a:cubicBezTo>
                <a:cubicBezTo>
                  <a:pt x="33" y="28"/>
                  <a:pt x="33" y="28"/>
                  <a:pt x="33" y="28"/>
                </a:cubicBezTo>
                <a:cubicBezTo>
                  <a:pt x="20" y="34"/>
                  <a:pt x="20" y="34"/>
                  <a:pt x="20" y="34"/>
                </a:cubicBezTo>
                <a:cubicBezTo>
                  <a:pt x="25" y="43"/>
                  <a:pt x="25" y="43"/>
                  <a:pt x="25" y="43"/>
                </a:cubicBezTo>
                <a:cubicBezTo>
                  <a:pt x="21" y="46"/>
                  <a:pt x="18" y="49"/>
                  <a:pt x="16" y="53"/>
                </a:cubicBezTo>
                <a:cubicBezTo>
                  <a:pt x="5" y="49"/>
                  <a:pt x="5" y="49"/>
                  <a:pt x="5" y="49"/>
                </a:cubicBezTo>
                <a:cubicBezTo>
                  <a:pt x="0" y="63"/>
                  <a:pt x="0" y="63"/>
                  <a:pt x="0" y="63"/>
                </a:cubicBezTo>
                <a:cubicBezTo>
                  <a:pt x="11" y="67"/>
                  <a:pt x="11" y="67"/>
                  <a:pt x="11" y="67"/>
                </a:cubicBezTo>
                <a:cubicBezTo>
                  <a:pt x="10" y="71"/>
                  <a:pt x="10" y="76"/>
                  <a:pt x="11" y="80"/>
                </a:cubicBezTo>
                <a:cubicBezTo>
                  <a:pt x="1" y="84"/>
                  <a:pt x="1" y="84"/>
                  <a:pt x="1" y="84"/>
                </a:cubicBezTo>
                <a:cubicBezTo>
                  <a:pt x="7" y="97"/>
                  <a:pt x="7" y="97"/>
                  <a:pt x="7" y="97"/>
                </a:cubicBezTo>
                <a:cubicBezTo>
                  <a:pt x="18" y="93"/>
                  <a:pt x="18" y="93"/>
                  <a:pt x="18" y="93"/>
                </a:cubicBezTo>
                <a:cubicBezTo>
                  <a:pt x="20" y="96"/>
                  <a:pt x="23" y="99"/>
                  <a:pt x="27" y="101"/>
                </a:cubicBezTo>
                <a:cubicBezTo>
                  <a:pt x="23" y="112"/>
                  <a:pt x="23" y="112"/>
                  <a:pt x="23" y="112"/>
                </a:cubicBezTo>
                <a:cubicBezTo>
                  <a:pt x="36" y="117"/>
                  <a:pt x="36" y="117"/>
                  <a:pt x="36" y="117"/>
                </a:cubicBezTo>
                <a:cubicBezTo>
                  <a:pt x="40" y="106"/>
                  <a:pt x="40" y="106"/>
                  <a:pt x="40" y="106"/>
                </a:cubicBezTo>
                <a:cubicBezTo>
                  <a:pt x="42" y="107"/>
                  <a:pt x="44" y="107"/>
                  <a:pt x="46" y="107"/>
                </a:cubicBezTo>
                <a:cubicBezTo>
                  <a:pt x="48" y="107"/>
                  <a:pt x="51" y="107"/>
                  <a:pt x="53" y="106"/>
                </a:cubicBezTo>
                <a:cubicBezTo>
                  <a:pt x="58" y="116"/>
                  <a:pt x="58" y="116"/>
                  <a:pt x="58" y="116"/>
                </a:cubicBezTo>
                <a:cubicBezTo>
                  <a:pt x="71" y="111"/>
                  <a:pt x="71" y="111"/>
                  <a:pt x="71" y="111"/>
                </a:cubicBezTo>
                <a:cubicBezTo>
                  <a:pt x="66" y="100"/>
                  <a:pt x="66" y="100"/>
                  <a:pt x="66" y="100"/>
                </a:cubicBezTo>
                <a:cubicBezTo>
                  <a:pt x="70" y="98"/>
                  <a:pt x="73" y="95"/>
                  <a:pt x="75" y="91"/>
                </a:cubicBezTo>
                <a:cubicBezTo>
                  <a:pt x="86" y="95"/>
                  <a:pt x="86" y="95"/>
                  <a:pt x="86" y="95"/>
                </a:cubicBezTo>
                <a:cubicBezTo>
                  <a:pt x="91" y="81"/>
                  <a:pt x="91" y="81"/>
                  <a:pt x="91" y="81"/>
                </a:cubicBezTo>
                <a:cubicBezTo>
                  <a:pt x="81" y="77"/>
                  <a:pt x="81" y="77"/>
                  <a:pt x="81" y="77"/>
                </a:cubicBezTo>
                <a:cubicBezTo>
                  <a:pt x="81" y="73"/>
                  <a:pt x="81" y="68"/>
                  <a:pt x="80" y="64"/>
                </a:cubicBezTo>
                <a:cubicBezTo>
                  <a:pt x="90" y="60"/>
                  <a:pt x="90" y="60"/>
                  <a:pt x="90" y="60"/>
                </a:cubicBezTo>
                <a:cubicBezTo>
                  <a:pt x="84" y="47"/>
                  <a:pt x="84" y="47"/>
                  <a:pt x="84" y="47"/>
                </a:cubicBezTo>
                <a:cubicBezTo>
                  <a:pt x="74" y="51"/>
                  <a:pt x="74" y="51"/>
                  <a:pt x="74" y="51"/>
                </a:cubicBezTo>
                <a:cubicBezTo>
                  <a:pt x="72" y="47"/>
                  <a:pt x="68" y="44"/>
                  <a:pt x="65" y="42"/>
                </a:cubicBezTo>
                <a:cubicBezTo>
                  <a:pt x="68" y="32"/>
                  <a:pt x="68" y="32"/>
                  <a:pt x="68" y="32"/>
                </a:cubicBezTo>
                <a:cubicBezTo>
                  <a:pt x="55" y="27"/>
                  <a:pt x="55" y="27"/>
                  <a:pt x="55" y="27"/>
                </a:cubicBezTo>
                <a:moveTo>
                  <a:pt x="94" y="32"/>
                </a:moveTo>
                <a:cubicBezTo>
                  <a:pt x="94" y="32"/>
                  <a:pt x="93" y="32"/>
                  <a:pt x="93" y="32"/>
                </a:cubicBezTo>
                <a:cubicBezTo>
                  <a:pt x="91" y="32"/>
                  <a:pt x="88" y="31"/>
                  <a:pt x="87" y="29"/>
                </a:cubicBezTo>
                <a:cubicBezTo>
                  <a:pt x="85" y="27"/>
                  <a:pt x="84" y="25"/>
                  <a:pt x="84" y="22"/>
                </a:cubicBezTo>
                <a:cubicBezTo>
                  <a:pt x="84" y="19"/>
                  <a:pt x="85" y="17"/>
                  <a:pt x="87" y="15"/>
                </a:cubicBezTo>
                <a:cubicBezTo>
                  <a:pt x="89" y="14"/>
                  <a:pt x="91" y="13"/>
                  <a:pt x="94" y="13"/>
                </a:cubicBezTo>
                <a:cubicBezTo>
                  <a:pt x="94" y="13"/>
                  <a:pt x="94" y="13"/>
                  <a:pt x="94" y="13"/>
                </a:cubicBezTo>
                <a:cubicBezTo>
                  <a:pt x="96" y="13"/>
                  <a:pt x="99" y="14"/>
                  <a:pt x="100" y="15"/>
                </a:cubicBezTo>
                <a:cubicBezTo>
                  <a:pt x="102" y="17"/>
                  <a:pt x="103" y="20"/>
                  <a:pt x="103" y="22"/>
                </a:cubicBezTo>
                <a:cubicBezTo>
                  <a:pt x="103" y="25"/>
                  <a:pt x="102" y="27"/>
                  <a:pt x="100" y="29"/>
                </a:cubicBezTo>
                <a:cubicBezTo>
                  <a:pt x="98" y="31"/>
                  <a:pt x="96" y="32"/>
                  <a:pt x="94" y="32"/>
                </a:cubicBezTo>
                <a:moveTo>
                  <a:pt x="90" y="0"/>
                </a:moveTo>
                <a:cubicBezTo>
                  <a:pt x="90" y="5"/>
                  <a:pt x="90" y="5"/>
                  <a:pt x="90" y="5"/>
                </a:cubicBezTo>
                <a:cubicBezTo>
                  <a:pt x="88" y="6"/>
                  <a:pt x="86" y="6"/>
                  <a:pt x="84" y="8"/>
                </a:cubicBezTo>
                <a:cubicBezTo>
                  <a:pt x="80" y="4"/>
                  <a:pt x="80" y="4"/>
                  <a:pt x="80" y="4"/>
                </a:cubicBezTo>
                <a:cubicBezTo>
                  <a:pt x="75" y="8"/>
                  <a:pt x="75" y="8"/>
                  <a:pt x="75" y="8"/>
                </a:cubicBezTo>
                <a:cubicBezTo>
                  <a:pt x="79" y="13"/>
                  <a:pt x="79" y="13"/>
                  <a:pt x="79" y="13"/>
                </a:cubicBezTo>
                <a:cubicBezTo>
                  <a:pt x="78" y="14"/>
                  <a:pt x="77" y="16"/>
                  <a:pt x="77" y="18"/>
                </a:cubicBezTo>
                <a:cubicBezTo>
                  <a:pt x="71" y="18"/>
                  <a:pt x="71" y="18"/>
                  <a:pt x="71" y="18"/>
                </a:cubicBezTo>
                <a:cubicBezTo>
                  <a:pt x="71" y="25"/>
                  <a:pt x="71" y="25"/>
                  <a:pt x="71" y="25"/>
                </a:cubicBezTo>
                <a:cubicBezTo>
                  <a:pt x="77" y="25"/>
                  <a:pt x="77" y="25"/>
                  <a:pt x="77" y="25"/>
                </a:cubicBezTo>
                <a:cubicBezTo>
                  <a:pt x="77" y="28"/>
                  <a:pt x="78" y="30"/>
                  <a:pt x="79" y="31"/>
                </a:cubicBezTo>
                <a:cubicBezTo>
                  <a:pt x="75" y="35"/>
                  <a:pt x="75" y="35"/>
                  <a:pt x="75" y="35"/>
                </a:cubicBezTo>
                <a:cubicBezTo>
                  <a:pt x="80" y="40"/>
                  <a:pt x="80" y="40"/>
                  <a:pt x="80" y="40"/>
                </a:cubicBezTo>
                <a:cubicBezTo>
                  <a:pt x="84" y="36"/>
                  <a:pt x="84" y="36"/>
                  <a:pt x="84" y="36"/>
                </a:cubicBezTo>
                <a:cubicBezTo>
                  <a:pt x="85" y="38"/>
                  <a:pt x="87" y="38"/>
                  <a:pt x="90" y="39"/>
                </a:cubicBezTo>
                <a:cubicBezTo>
                  <a:pt x="90" y="44"/>
                  <a:pt x="90" y="44"/>
                  <a:pt x="90" y="44"/>
                </a:cubicBezTo>
                <a:cubicBezTo>
                  <a:pt x="97" y="45"/>
                  <a:pt x="97" y="45"/>
                  <a:pt x="97" y="45"/>
                </a:cubicBezTo>
                <a:cubicBezTo>
                  <a:pt x="97" y="39"/>
                  <a:pt x="97" y="39"/>
                  <a:pt x="97" y="39"/>
                </a:cubicBezTo>
                <a:cubicBezTo>
                  <a:pt x="99" y="39"/>
                  <a:pt x="101" y="38"/>
                  <a:pt x="103" y="37"/>
                </a:cubicBezTo>
                <a:cubicBezTo>
                  <a:pt x="106" y="41"/>
                  <a:pt x="106" y="41"/>
                  <a:pt x="106" y="41"/>
                </a:cubicBezTo>
                <a:cubicBezTo>
                  <a:pt x="111" y="36"/>
                  <a:pt x="111" y="36"/>
                  <a:pt x="111" y="36"/>
                </a:cubicBezTo>
                <a:cubicBezTo>
                  <a:pt x="108" y="32"/>
                  <a:pt x="108" y="32"/>
                  <a:pt x="108" y="32"/>
                </a:cubicBezTo>
                <a:cubicBezTo>
                  <a:pt x="109" y="30"/>
                  <a:pt x="110" y="28"/>
                  <a:pt x="110" y="26"/>
                </a:cubicBezTo>
                <a:cubicBezTo>
                  <a:pt x="116" y="26"/>
                  <a:pt x="116" y="26"/>
                  <a:pt x="116" y="26"/>
                </a:cubicBezTo>
                <a:cubicBezTo>
                  <a:pt x="116" y="19"/>
                  <a:pt x="116" y="19"/>
                  <a:pt x="116" y="19"/>
                </a:cubicBezTo>
                <a:cubicBezTo>
                  <a:pt x="111" y="19"/>
                  <a:pt x="111" y="19"/>
                  <a:pt x="111" y="19"/>
                </a:cubicBezTo>
                <a:cubicBezTo>
                  <a:pt x="110" y="17"/>
                  <a:pt x="109" y="15"/>
                  <a:pt x="108" y="13"/>
                </a:cubicBezTo>
                <a:cubicBezTo>
                  <a:pt x="112" y="9"/>
                  <a:pt x="112" y="9"/>
                  <a:pt x="112" y="9"/>
                </a:cubicBezTo>
                <a:cubicBezTo>
                  <a:pt x="107" y="4"/>
                  <a:pt x="107" y="4"/>
                  <a:pt x="107" y="4"/>
                </a:cubicBezTo>
                <a:cubicBezTo>
                  <a:pt x="103" y="8"/>
                  <a:pt x="103" y="8"/>
                  <a:pt x="103" y="8"/>
                </a:cubicBezTo>
                <a:cubicBezTo>
                  <a:pt x="101" y="6"/>
                  <a:pt x="99" y="6"/>
                  <a:pt x="97" y="5"/>
                </a:cubicBezTo>
                <a:cubicBezTo>
                  <a:pt x="97" y="0"/>
                  <a:pt x="97" y="0"/>
                  <a:pt x="97" y="0"/>
                </a:cubicBezTo>
                <a:cubicBezTo>
                  <a:pt x="90" y="0"/>
                  <a:pt x="90" y="0"/>
                  <a:pt x="90" y="0"/>
                </a:cubicBezTo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3738" name="Freeform 45"/>
          <p:cNvSpPr/>
          <p:nvPr/>
        </p:nvSpPr>
        <p:spPr>
          <a:xfrm>
            <a:off x="3008630" y="1371918"/>
            <a:ext cx="377825" cy="589280"/>
          </a:xfrm>
          <a:custGeom>
            <a:avLst/>
            <a:gdLst/>
            <a:ahLst/>
            <a:cxnLst>
              <a:cxn ang="0">
                <a:pos x="126259" y="0"/>
              </a:cxn>
              <a:cxn ang="0">
                <a:pos x="110072" y="6461"/>
              </a:cxn>
              <a:cxn ang="0">
                <a:pos x="67986" y="51688"/>
              </a:cxn>
              <a:cxn ang="0">
                <a:pos x="64748" y="58149"/>
              </a:cxn>
              <a:cxn ang="0">
                <a:pos x="61511" y="61379"/>
              </a:cxn>
              <a:cxn ang="0">
                <a:pos x="61511" y="71071"/>
              </a:cxn>
              <a:cxn ang="0">
                <a:pos x="61511" y="80762"/>
              </a:cxn>
              <a:cxn ang="0">
                <a:pos x="67986" y="87223"/>
              </a:cxn>
              <a:cxn ang="0">
                <a:pos x="67986" y="90453"/>
              </a:cxn>
              <a:cxn ang="0">
                <a:pos x="113309" y="135680"/>
              </a:cxn>
              <a:cxn ang="0">
                <a:pos x="126259" y="142141"/>
              </a:cxn>
              <a:cxn ang="0">
                <a:pos x="142446" y="135680"/>
              </a:cxn>
              <a:cxn ang="0">
                <a:pos x="142446" y="106606"/>
              </a:cxn>
              <a:cxn ang="0">
                <a:pos x="126259" y="90453"/>
              </a:cxn>
              <a:cxn ang="0">
                <a:pos x="139209" y="87223"/>
              </a:cxn>
              <a:cxn ang="0">
                <a:pos x="236331" y="155063"/>
              </a:cxn>
              <a:cxn ang="0">
                <a:pos x="242806" y="187368"/>
              </a:cxn>
              <a:cxn ang="0">
                <a:pos x="174820" y="284282"/>
              </a:cxn>
              <a:cxn ang="0">
                <a:pos x="139209" y="290743"/>
              </a:cxn>
              <a:cxn ang="0">
                <a:pos x="45324" y="222903"/>
              </a:cxn>
              <a:cxn ang="0">
                <a:pos x="38849" y="190598"/>
              </a:cxn>
              <a:cxn ang="0">
                <a:pos x="42086" y="164755"/>
              </a:cxn>
              <a:cxn ang="0">
                <a:pos x="29137" y="138911"/>
              </a:cxn>
              <a:cxn ang="0">
                <a:pos x="22662" y="138911"/>
              </a:cxn>
              <a:cxn ang="0">
                <a:pos x="3237" y="155063"/>
              </a:cxn>
              <a:cxn ang="0">
                <a:pos x="0" y="190598"/>
              </a:cxn>
              <a:cxn ang="0">
                <a:pos x="9712" y="235825"/>
              </a:cxn>
              <a:cxn ang="0">
                <a:pos x="139209" y="329509"/>
              </a:cxn>
              <a:cxn ang="0">
                <a:pos x="139209" y="329509"/>
              </a:cxn>
              <a:cxn ang="0">
                <a:pos x="139209" y="329509"/>
              </a:cxn>
              <a:cxn ang="0">
                <a:pos x="187770" y="319818"/>
              </a:cxn>
              <a:cxn ang="0">
                <a:pos x="281655" y="187368"/>
              </a:cxn>
              <a:cxn ang="0">
                <a:pos x="271943" y="142141"/>
              </a:cxn>
              <a:cxn ang="0">
                <a:pos x="142446" y="48457"/>
              </a:cxn>
              <a:cxn ang="0">
                <a:pos x="139209" y="48457"/>
              </a:cxn>
              <a:cxn ang="0">
                <a:pos x="126259" y="48457"/>
              </a:cxn>
              <a:cxn ang="0">
                <a:pos x="139209" y="32305"/>
              </a:cxn>
              <a:cxn ang="0">
                <a:pos x="139209" y="3230"/>
              </a:cxn>
              <a:cxn ang="0">
                <a:pos x="126259" y="0"/>
              </a:cxn>
            </a:cxnLst>
            <a:rect l="0" t="0" r="0" b="0"/>
            <a:pathLst>
              <a:path w="87" h="102">
                <a:moveTo>
                  <a:pt x="39" y="0"/>
                </a:moveTo>
                <a:cubicBezTo>
                  <a:pt x="37" y="0"/>
                  <a:pt x="35" y="0"/>
                  <a:pt x="34" y="2"/>
                </a:cubicBezTo>
                <a:cubicBezTo>
                  <a:pt x="21" y="16"/>
                  <a:pt x="21" y="16"/>
                  <a:pt x="21" y="16"/>
                </a:cubicBezTo>
                <a:cubicBezTo>
                  <a:pt x="21" y="17"/>
                  <a:pt x="20" y="17"/>
                  <a:pt x="20" y="18"/>
                </a:cubicBezTo>
                <a:cubicBezTo>
                  <a:pt x="20" y="18"/>
                  <a:pt x="19" y="19"/>
                  <a:pt x="19" y="19"/>
                </a:cubicBezTo>
                <a:cubicBezTo>
                  <a:pt x="19" y="20"/>
                  <a:pt x="19" y="21"/>
                  <a:pt x="19" y="22"/>
                </a:cubicBezTo>
                <a:cubicBezTo>
                  <a:pt x="19" y="23"/>
                  <a:pt x="19" y="24"/>
                  <a:pt x="19" y="25"/>
                </a:cubicBezTo>
                <a:cubicBezTo>
                  <a:pt x="20" y="26"/>
                  <a:pt x="20" y="26"/>
                  <a:pt x="21" y="27"/>
                </a:cubicBezTo>
                <a:cubicBezTo>
                  <a:pt x="21" y="27"/>
                  <a:pt x="21" y="28"/>
                  <a:pt x="21" y="28"/>
                </a:cubicBezTo>
                <a:cubicBezTo>
                  <a:pt x="35" y="42"/>
                  <a:pt x="35" y="42"/>
                  <a:pt x="35" y="42"/>
                </a:cubicBezTo>
                <a:cubicBezTo>
                  <a:pt x="36" y="43"/>
                  <a:pt x="38" y="44"/>
                  <a:pt x="39" y="44"/>
                </a:cubicBezTo>
                <a:cubicBezTo>
                  <a:pt x="41" y="44"/>
                  <a:pt x="42" y="43"/>
                  <a:pt x="44" y="42"/>
                </a:cubicBezTo>
                <a:cubicBezTo>
                  <a:pt x="46" y="39"/>
                  <a:pt x="46" y="35"/>
                  <a:pt x="44" y="33"/>
                </a:cubicBezTo>
                <a:cubicBezTo>
                  <a:pt x="39" y="28"/>
                  <a:pt x="39" y="28"/>
                  <a:pt x="39" y="28"/>
                </a:cubicBezTo>
                <a:cubicBezTo>
                  <a:pt x="40" y="27"/>
                  <a:pt x="42" y="27"/>
                  <a:pt x="43" y="27"/>
                </a:cubicBezTo>
                <a:cubicBezTo>
                  <a:pt x="56" y="27"/>
                  <a:pt x="68" y="35"/>
                  <a:pt x="73" y="48"/>
                </a:cubicBezTo>
                <a:cubicBezTo>
                  <a:pt x="74" y="51"/>
                  <a:pt x="75" y="55"/>
                  <a:pt x="75" y="58"/>
                </a:cubicBezTo>
                <a:cubicBezTo>
                  <a:pt x="75" y="71"/>
                  <a:pt x="67" y="83"/>
                  <a:pt x="54" y="88"/>
                </a:cubicBezTo>
                <a:cubicBezTo>
                  <a:pt x="51" y="89"/>
                  <a:pt x="47" y="90"/>
                  <a:pt x="43" y="90"/>
                </a:cubicBezTo>
                <a:cubicBezTo>
                  <a:pt x="31" y="90"/>
                  <a:pt x="19" y="82"/>
                  <a:pt x="14" y="69"/>
                </a:cubicBezTo>
                <a:cubicBezTo>
                  <a:pt x="13" y="66"/>
                  <a:pt x="12" y="62"/>
                  <a:pt x="12" y="59"/>
                </a:cubicBezTo>
                <a:cubicBezTo>
                  <a:pt x="12" y="56"/>
                  <a:pt x="13" y="53"/>
                  <a:pt x="13" y="51"/>
                </a:cubicBezTo>
                <a:cubicBezTo>
                  <a:pt x="14" y="48"/>
                  <a:pt x="12" y="44"/>
                  <a:pt x="9" y="43"/>
                </a:cubicBezTo>
                <a:cubicBezTo>
                  <a:pt x="8" y="43"/>
                  <a:pt x="8" y="43"/>
                  <a:pt x="7" y="43"/>
                </a:cubicBezTo>
                <a:cubicBezTo>
                  <a:pt x="4" y="43"/>
                  <a:pt x="2" y="45"/>
                  <a:pt x="1" y="48"/>
                </a:cubicBezTo>
                <a:cubicBezTo>
                  <a:pt x="0" y="51"/>
                  <a:pt x="0" y="55"/>
                  <a:pt x="0" y="59"/>
                </a:cubicBezTo>
                <a:cubicBezTo>
                  <a:pt x="0" y="63"/>
                  <a:pt x="1" y="69"/>
                  <a:pt x="3" y="73"/>
                </a:cubicBezTo>
                <a:cubicBezTo>
                  <a:pt x="9" y="91"/>
                  <a:pt x="26" y="102"/>
                  <a:pt x="43" y="102"/>
                </a:cubicBezTo>
                <a:cubicBezTo>
                  <a:pt x="43" y="102"/>
                  <a:pt x="43" y="102"/>
                  <a:pt x="43" y="102"/>
                </a:cubicBezTo>
                <a:cubicBezTo>
                  <a:pt x="43" y="102"/>
                  <a:pt x="43" y="102"/>
                  <a:pt x="43" y="102"/>
                </a:cubicBezTo>
                <a:cubicBezTo>
                  <a:pt x="48" y="102"/>
                  <a:pt x="53" y="101"/>
                  <a:pt x="58" y="99"/>
                </a:cubicBezTo>
                <a:cubicBezTo>
                  <a:pt x="76" y="93"/>
                  <a:pt x="87" y="76"/>
                  <a:pt x="87" y="58"/>
                </a:cubicBezTo>
                <a:cubicBezTo>
                  <a:pt x="87" y="54"/>
                  <a:pt x="86" y="49"/>
                  <a:pt x="84" y="44"/>
                </a:cubicBezTo>
                <a:cubicBezTo>
                  <a:pt x="78" y="26"/>
                  <a:pt x="61" y="15"/>
                  <a:pt x="44" y="15"/>
                </a:cubicBezTo>
                <a:cubicBezTo>
                  <a:pt x="43" y="15"/>
                  <a:pt x="43" y="15"/>
                  <a:pt x="43" y="15"/>
                </a:cubicBezTo>
                <a:cubicBezTo>
                  <a:pt x="42" y="15"/>
                  <a:pt x="40" y="15"/>
                  <a:pt x="39" y="15"/>
                </a:cubicBezTo>
                <a:cubicBezTo>
                  <a:pt x="43" y="10"/>
                  <a:pt x="43" y="10"/>
                  <a:pt x="43" y="10"/>
                </a:cubicBezTo>
                <a:cubicBezTo>
                  <a:pt x="46" y="7"/>
                  <a:pt x="45" y="3"/>
                  <a:pt x="43" y="1"/>
                </a:cubicBezTo>
                <a:cubicBezTo>
                  <a:pt x="42" y="0"/>
                  <a:pt x="40" y="0"/>
                  <a:pt x="39" y="0"/>
                </a:cubicBezTo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3743" name="Freeform 207"/>
          <p:cNvSpPr/>
          <p:nvPr/>
        </p:nvSpPr>
        <p:spPr>
          <a:xfrm>
            <a:off x="7812405" y="3720148"/>
            <a:ext cx="642620" cy="455295"/>
          </a:xfrm>
          <a:custGeom>
            <a:avLst/>
            <a:gdLst/>
            <a:ahLst/>
            <a:cxnLst>
              <a:cxn ang="0">
                <a:pos x="256084" y="82093"/>
              </a:cxn>
              <a:cxn ang="0">
                <a:pos x="256084" y="78275"/>
              </a:cxn>
              <a:cxn ang="0">
                <a:pos x="205251" y="27683"/>
              </a:cxn>
              <a:cxn ang="0">
                <a:pos x="180314" y="35319"/>
              </a:cxn>
              <a:cxn ang="0">
                <a:pos x="123726" y="0"/>
              </a:cxn>
              <a:cxn ang="0">
                <a:pos x="67138" y="35319"/>
              </a:cxn>
              <a:cxn ang="0">
                <a:pos x="48915" y="29592"/>
              </a:cxn>
              <a:cxn ang="0">
                <a:pos x="20141" y="58229"/>
              </a:cxn>
              <a:cxn ang="0">
                <a:pos x="21101" y="66820"/>
              </a:cxn>
              <a:cxn ang="0">
                <a:pos x="0" y="103094"/>
              </a:cxn>
              <a:cxn ang="0">
                <a:pos x="42201" y="146050"/>
              </a:cxn>
              <a:cxn ang="0">
                <a:pos x="42201" y="146050"/>
              </a:cxn>
              <a:cxn ang="0">
                <a:pos x="43160" y="146050"/>
              </a:cxn>
              <a:cxn ang="0">
                <a:pos x="43160" y="146050"/>
              </a:cxn>
              <a:cxn ang="0">
                <a:pos x="43160" y="146050"/>
              </a:cxn>
              <a:cxn ang="0">
                <a:pos x="240738" y="146050"/>
              </a:cxn>
              <a:cxn ang="0">
                <a:pos x="242656" y="146050"/>
              </a:cxn>
              <a:cxn ang="0">
                <a:pos x="276225" y="112640"/>
              </a:cxn>
              <a:cxn ang="0">
                <a:pos x="256084" y="82093"/>
              </a:cxn>
            </a:cxnLst>
            <a:rect l="0" t="0" r="0" b="0"/>
            <a:pathLst>
              <a:path w="288" h="153">
                <a:moveTo>
                  <a:pt x="267" y="86"/>
                </a:moveTo>
                <a:cubicBezTo>
                  <a:pt x="267" y="84"/>
                  <a:pt x="267" y="83"/>
                  <a:pt x="267" y="82"/>
                </a:cubicBezTo>
                <a:cubicBezTo>
                  <a:pt x="267" y="53"/>
                  <a:pt x="243" y="29"/>
                  <a:pt x="214" y="29"/>
                </a:cubicBezTo>
                <a:cubicBezTo>
                  <a:pt x="204" y="29"/>
                  <a:pt x="195" y="32"/>
                  <a:pt x="188" y="37"/>
                </a:cubicBezTo>
                <a:cubicBezTo>
                  <a:pt x="177" y="15"/>
                  <a:pt x="155" y="0"/>
                  <a:pt x="129" y="0"/>
                </a:cubicBezTo>
                <a:cubicBezTo>
                  <a:pt x="103" y="0"/>
                  <a:pt x="80" y="15"/>
                  <a:pt x="70" y="37"/>
                </a:cubicBezTo>
                <a:cubicBezTo>
                  <a:pt x="64" y="33"/>
                  <a:pt x="58" y="31"/>
                  <a:pt x="51" y="31"/>
                </a:cubicBezTo>
                <a:cubicBezTo>
                  <a:pt x="34" y="31"/>
                  <a:pt x="21" y="44"/>
                  <a:pt x="21" y="61"/>
                </a:cubicBezTo>
                <a:cubicBezTo>
                  <a:pt x="21" y="64"/>
                  <a:pt x="21" y="67"/>
                  <a:pt x="22" y="70"/>
                </a:cubicBezTo>
                <a:cubicBezTo>
                  <a:pt x="9" y="78"/>
                  <a:pt x="0" y="92"/>
                  <a:pt x="0" y="108"/>
                </a:cubicBezTo>
                <a:cubicBezTo>
                  <a:pt x="0" y="133"/>
                  <a:pt x="20" y="152"/>
                  <a:pt x="44" y="153"/>
                </a:cubicBezTo>
                <a:cubicBezTo>
                  <a:pt x="44" y="153"/>
                  <a:pt x="44" y="153"/>
                  <a:pt x="44" y="153"/>
                </a:cubicBezTo>
                <a:cubicBezTo>
                  <a:pt x="45" y="153"/>
                  <a:pt x="45" y="153"/>
                  <a:pt x="45" y="153"/>
                </a:cubicBezTo>
                <a:cubicBezTo>
                  <a:pt x="45" y="153"/>
                  <a:pt x="45" y="153"/>
                  <a:pt x="45" y="153"/>
                </a:cubicBezTo>
                <a:cubicBezTo>
                  <a:pt x="45" y="153"/>
                  <a:pt x="45" y="153"/>
                  <a:pt x="45" y="153"/>
                </a:cubicBezTo>
                <a:cubicBezTo>
                  <a:pt x="251" y="153"/>
                  <a:pt x="251" y="153"/>
                  <a:pt x="251" y="153"/>
                </a:cubicBezTo>
                <a:cubicBezTo>
                  <a:pt x="252" y="153"/>
                  <a:pt x="253" y="153"/>
                  <a:pt x="253" y="153"/>
                </a:cubicBezTo>
                <a:cubicBezTo>
                  <a:pt x="273" y="153"/>
                  <a:pt x="288" y="137"/>
                  <a:pt x="288" y="118"/>
                </a:cubicBezTo>
                <a:cubicBezTo>
                  <a:pt x="288" y="103"/>
                  <a:pt x="279" y="91"/>
                  <a:pt x="267" y="86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3744" name="Freeform 218"/>
          <p:cNvSpPr>
            <a:spLocks noEditPoints="1"/>
          </p:cNvSpPr>
          <p:nvPr/>
        </p:nvSpPr>
        <p:spPr>
          <a:xfrm>
            <a:off x="5684520" y="3660775"/>
            <a:ext cx="336550" cy="574040"/>
          </a:xfrm>
          <a:custGeom>
            <a:avLst/>
            <a:gdLst/>
            <a:ahLst/>
            <a:cxnLst>
              <a:cxn ang="0">
                <a:pos x="214313" y="113874"/>
              </a:cxn>
              <a:cxn ang="0">
                <a:pos x="107157" y="0"/>
              </a:cxn>
              <a:cxn ang="0">
                <a:pos x="0" y="113874"/>
              </a:cxn>
              <a:cxn ang="0">
                <a:pos x="93762" y="246886"/>
              </a:cxn>
              <a:cxn ang="0">
                <a:pos x="81324" y="269852"/>
              </a:cxn>
              <a:cxn ang="0">
                <a:pos x="81324" y="272723"/>
              </a:cxn>
              <a:cxn ang="0">
                <a:pos x="84194" y="274637"/>
              </a:cxn>
              <a:cxn ang="0">
                <a:pos x="130119" y="274637"/>
              </a:cxn>
              <a:cxn ang="0">
                <a:pos x="133946" y="272723"/>
              </a:cxn>
              <a:cxn ang="0">
                <a:pos x="133946" y="269852"/>
              </a:cxn>
              <a:cxn ang="0">
                <a:pos x="121508" y="246886"/>
              </a:cxn>
              <a:cxn ang="0">
                <a:pos x="214313" y="113874"/>
              </a:cxn>
              <a:cxn ang="0">
                <a:pos x="35400" y="124400"/>
              </a:cxn>
              <a:cxn ang="0">
                <a:pos x="34443" y="122486"/>
              </a:cxn>
              <a:cxn ang="0">
                <a:pos x="46881" y="57415"/>
              </a:cxn>
              <a:cxn ang="0">
                <a:pos x="75584" y="56458"/>
              </a:cxn>
              <a:cxn ang="0">
                <a:pos x="78454" y="60286"/>
              </a:cxn>
              <a:cxn ang="0">
                <a:pos x="70800" y="76554"/>
              </a:cxn>
              <a:cxn ang="0">
                <a:pos x="66016" y="84209"/>
              </a:cxn>
              <a:cxn ang="0">
                <a:pos x="58362" y="112917"/>
              </a:cxn>
              <a:cxn ang="0">
                <a:pos x="51665" y="127271"/>
              </a:cxn>
              <a:cxn ang="0">
                <a:pos x="46881" y="128228"/>
              </a:cxn>
              <a:cxn ang="0">
                <a:pos x="35400" y="124400"/>
              </a:cxn>
            </a:cxnLst>
            <a:rect l="0" t="0" r="0" b="0"/>
            <a:pathLst>
              <a:path w="224" h="287">
                <a:moveTo>
                  <a:pt x="224" y="119"/>
                </a:moveTo>
                <a:cubicBezTo>
                  <a:pt x="224" y="6"/>
                  <a:pt x="131" y="0"/>
                  <a:pt x="112" y="0"/>
                </a:cubicBezTo>
                <a:cubicBezTo>
                  <a:pt x="93" y="0"/>
                  <a:pt x="0" y="6"/>
                  <a:pt x="0" y="119"/>
                </a:cubicBezTo>
                <a:cubicBezTo>
                  <a:pt x="0" y="201"/>
                  <a:pt x="76" y="247"/>
                  <a:pt x="98" y="258"/>
                </a:cubicBezTo>
                <a:cubicBezTo>
                  <a:pt x="85" y="282"/>
                  <a:pt x="85" y="282"/>
                  <a:pt x="85" y="282"/>
                </a:cubicBezTo>
                <a:cubicBezTo>
                  <a:pt x="84" y="283"/>
                  <a:pt x="84" y="284"/>
                  <a:pt x="85" y="285"/>
                </a:cubicBezTo>
                <a:cubicBezTo>
                  <a:pt x="86" y="287"/>
                  <a:pt x="87" y="287"/>
                  <a:pt x="88" y="287"/>
                </a:cubicBezTo>
                <a:cubicBezTo>
                  <a:pt x="136" y="287"/>
                  <a:pt x="136" y="287"/>
                  <a:pt x="136" y="287"/>
                </a:cubicBezTo>
                <a:cubicBezTo>
                  <a:pt x="138" y="287"/>
                  <a:pt x="139" y="287"/>
                  <a:pt x="140" y="285"/>
                </a:cubicBezTo>
                <a:cubicBezTo>
                  <a:pt x="140" y="284"/>
                  <a:pt x="140" y="283"/>
                  <a:pt x="140" y="282"/>
                </a:cubicBezTo>
                <a:cubicBezTo>
                  <a:pt x="127" y="258"/>
                  <a:pt x="127" y="258"/>
                  <a:pt x="127" y="258"/>
                </a:cubicBezTo>
                <a:cubicBezTo>
                  <a:pt x="149" y="247"/>
                  <a:pt x="224" y="202"/>
                  <a:pt x="224" y="119"/>
                </a:cubicBezTo>
                <a:close/>
                <a:moveTo>
                  <a:pt x="37" y="130"/>
                </a:moveTo>
                <a:cubicBezTo>
                  <a:pt x="36" y="130"/>
                  <a:pt x="36" y="129"/>
                  <a:pt x="36" y="128"/>
                </a:cubicBezTo>
                <a:cubicBezTo>
                  <a:pt x="35" y="126"/>
                  <a:pt x="28" y="84"/>
                  <a:pt x="49" y="60"/>
                </a:cubicBezTo>
                <a:cubicBezTo>
                  <a:pt x="56" y="52"/>
                  <a:pt x="66" y="52"/>
                  <a:pt x="79" y="59"/>
                </a:cubicBezTo>
                <a:cubicBezTo>
                  <a:pt x="80" y="60"/>
                  <a:pt x="81" y="62"/>
                  <a:pt x="82" y="63"/>
                </a:cubicBezTo>
                <a:cubicBezTo>
                  <a:pt x="82" y="68"/>
                  <a:pt x="79" y="73"/>
                  <a:pt x="74" y="80"/>
                </a:cubicBezTo>
                <a:cubicBezTo>
                  <a:pt x="72" y="83"/>
                  <a:pt x="70" y="86"/>
                  <a:pt x="69" y="88"/>
                </a:cubicBezTo>
                <a:cubicBezTo>
                  <a:pt x="64" y="99"/>
                  <a:pt x="62" y="110"/>
                  <a:pt x="61" y="118"/>
                </a:cubicBezTo>
                <a:cubicBezTo>
                  <a:pt x="59" y="127"/>
                  <a:pt x="58" y="132"/>
                  <a:pt x="54" y="133"/>
                </a:cubicBezTo>
                <a:cubicBezTo>
                  <a:pt x="52" y="133"/>
                  <a:pt x="51" y="134"/>
                  <a:pt x="49" y="134"/>
                </a:cubicBezTo>
                <a:cubicBezTo>
                  <a:pt x="45" y="134"/>
                  <a:pt x="39" y="133"/>
                  <a:pt x="37" y="13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3750" name="Freeform 493"/>
          <p:cNvSpPr/>
          <p:nvPr/>
        </p:nvSpPr>
        <p:spPr>
          <a:xfrm>
            <a:off x="1779905" y="3630295"/>
            <a:ext cx="458470" cy="635000"/>
          </a:xfrm>
          <a:custGeom>
            <a:avLst/>
            <a:gdLst/>
            <a:ahLst/>
            <a:cxnLst>
              <a:cxn ang="0">
                <a:pos x="66121" y="161720"/>
              </a:cxn>
              <a:cxn ang="0">
                <a:pos x="98702" y="129185"/>
              </a:cxn>
              <a:cxn ang="0">
                <a:pos x="118826" y="149280"/>
              </a:cxn>
              <a:cxn ang="0">
                <a:pos x="118826" y="214351"/>
              </a:cxn>
              <a:cxn ang="0">
                <a:pos x="118826" y="215308"/>
              </a:cxn>
              <a:cxn ang="0">
                <a:pos x="112118" y="244972"/>
              </a:cxn>
              <a:cxn ang="0">
                <a:pos x="98702" y="249757"/>
              </a:cxn>
              <a:cxn ang="0">
                <a:pos x="83370" y="244015"/>
              </a:cxn>
              <a:cxn ang="0">
                <a:pos x="78578" y="226791"/>
              </a:cxn>
              <a:cxn ang="0">
                <a:pos x="68037" y="212437"/>
              </a:cxn>
              <a:cxn ang="0">
                <a:pos x="53663" y="223920"/>
              </a:cxn>
              <a:cxn ang="0">
                <a:pos x="64204" y="261240"/>
              </a:cxn>
              <a:cxn ang="0">
                <a:pos x="98702" y="274637"/>
              </a:cxn>
              <a:cxn ang="0">
                <a:pos x="130325" y="262197"/>
              </a:cxn>
              <a:cxn ang="0">
                <a:pos x="144699" y="214351"/>
              </a:cxn>
              <a:cxn ang="0">
                <a:pos x="144699" y="149280"/>
              </a:cxn>
              <a:cxn ang="0">
                <a:pos x="164823" y="129185"/>
              </a:cxn>
              <a:cxn ang="0">
                <a:pos x="197404" y="161720"/>
              </a:cxn>
              <a:cxn ang="0">
                <a:pos x="230944" y="129185"/>
              </a:cxn>
              <a:cxn ang="0">
                <a:pos x="261608" y="159806"/>
              </a:cxn>
              <a:cxn ang="0">
                <a:pos x="263525" y="135883"/>
              </a:cxn>
              <a:cxn ang="0">
                <a:pos x="140866" y="22966"/>
              </a:cxn>
              <a:cxn ang="0">
                <a:pos x="140866" y="8612"/>
              </a:cxn>
              <a:cxn ang="0">
                <a:pos x="132242" y="0"/>
              </a:cxn>
              <a:cxn ang="0">
                <a:pos x="122659" y="8612"/>
              </a:cxn>
              <a:cxn ang="0">
                <a:pos x="122659" y="22966"/>
              </a:cxn>
              <a:cxn ang="0">
                <a:pos x="0" y="135883"/>
              </a:cxn>
              <a:cxn ang="0">
                <a:pos x="2875" y="159806"/>
              </a:cxn>
              <a:cxn ang="0">
                <a:pos x="33540" y="129185"/>
              </a:cxn>
              <a:cxn ang="0">
                <a:pos x="66121" y="161720"/>
              </a:cxn>
            </a:cxnLst>
            <a:rect l="0" t="0" r="0" b="0"/>
            <a:pathLst>
              <a:path w="275" h="287">
                <a:moveTo>
                  <a:pt x="69" y="169"/>
                </a:moveTo>
                <a:cubicBezTo>
                  <a:pt x="103" y="135"/>
                  <a:pt x="103" y="135"/>
                  <a:pt x="103" y="135"/>
                </a:cubicBezTo>
                <a:cubicBezTo>
                  <a:pt x="124" y="156"/>
                  <a:pt x="124" y="156"/>
                  <a:pt x="124" y="156"/>
                </a:cubicBezTo>
                <a:cubicBezTo>
                  <a:pt x="124" y="224"/>
                  <a:pt x="124" y="224"/>
                  <a:pt x="124" y="224"/>
                </a:cubicBezTo>
                <a:cubicBezTo>
                  <a:pt x="124" y="225"/>
                  <a:pt x="124" y="225"/>
                  <a:pt x="124" y="225"/>
                </a:cubicBezTo>
                <a:cubicBezTo>
                  <a:pt x="125" y="231"/>
                  <a:pt x="124" y="247"/>
                  <a:pt x="117" y="256"/>
                </a:cubicBezTo>
                <a:cubicBezTo>
                  <a:pt x="115" y="258"/>
                  <a:pt x="111" y="261"/>
                  <a:pt x="103" y="261"/>
                </a:cubicBezTo>
                <a:cubicBezTo>
                  <a:pt x="96" y="261"/>
                  <a:pt x="91" y="259"/>
                  <a:pt x="87" y="255"/>
                </a:cubicBezTo>
                <a:cubicBezTo>
                  <a:pt x="82" y="250"/>
                  <a:pt x="82" y="240"/>
                  <a:pt x="82" y="237"/>
                </a:cubicBezTo>
                <a:cubicBezTo>
                  <a:pt x="83" y="230"/>
                  <a:pt x="78" y="223"/>
                  <a:pt x="71" y="222"/>
                </a:cubicBezTo>
                <a:cubicBezTo>
                  <a:pt x="63" y="222"/>
                  <a:pt x="57" y="227"/>
                  <a:pt x="56" y="234"/>
                </a:cubicBezTo>
                <a:cubicBezTo>
                  <a:pt x="56" y="237"/>
                  <a:pt x="54" y="258"/>
                  <a:pt x="67" y="273"/>
                </a:cubicBezTo>
                <a:cubicBezTo>
                  <a:pt x="73" y="279"/>
                  <a:pt x="84" y="287"/>
                  <a:pt x="103" y="287"/>
                </a:cubicBezTo>
                <a:cubicBezTo>
                  <a:pt x="117" y="287"/>
                  <a:pt x="128" y="283"/>
                  <a:pt x="136" y="274"/>
                </a:cubicBezTo>
                <a:cubicBezTo>
                  <a:pt x="152" y="256"/>
                  <a:pt x="151" y="229"/>
                  <a:pt x="151" y="224"/>
                </a:cubicBezTo>
                <a:cubicBezTo>
                  <a:pt x="151" y="156"/>
                  <a:pt x="151" y="156"/>
                  <a:pt x="151" y="156"/>
                </a:cubicBezTo>
                <a:cubicBezTo>
                  <a:pt x="172" y="135"/>
                  <a:pt x="172" y="135"/>
                  <a:pt x="172" y="135"/>
                </a:cubicBezTo>
                <a:cubicBezTo>
                  <a:pt x="206" y="169"/>
                  <a:pt x="206" y="169"/>
                  <a:pt x="206" y="169"/>
                </a:cubicBezTo>
                <a:cubicBezTo>
                  <a:pt x="241" y="135"/>
                  <a:pt x="241" y="135"/>
                  <a:pt x="241" y="135"/>
                </a:cubicBezTo>
                <a:cubicBezTo>
                  <a:pt x="273" y="167"/>
                  <a:pt x="273" y="167"/>
                  <a:pt x="273" y="167"/>
                </a:cubicBezTo>
                <a:cubicBezTo>
                  <a:pt x="274" y="159"/>
                  <a:pt x="275" y="151"/>
                  <a:pt x="275" y="142"/>
                </a:cubicBezTo>
                <a:cubicBezTo>
                  <a:pt x="275" y="109"/>
                  <a:pt x="243" y="29"/>
                  <a:pt x="147" y="24"/>
                </a:cubicBezTo>
                <a:cubicBezTo>
                  <a:pt x="147" y="9"/>
                  <a:pt x="147" y="9"/>
                  <a:pt x="147" y="9"/>
                </a:cubicBezTo>
                <a:cubicBezTo>
                  <a:pt x="147" y="4"/>
                  <a:pt x="143" y="0"/>
                  <a:pt x="138" y="0"/>
                </a:cubicBezTo>
                <a:cubicBezTo>
                  <a:pt x="133" y="0"/>
                  <a:pt x="128" y="4"/>
                  <a:pt x="128" y="9"/>
                </a:cubicBezTo>
                <a:cubicBezTo>
                  <a:pt x="128" y="24"/>
                  <a:pt x="128" y="24"/>
                  <a:pt x="128" y="24"/>
                </a:cubicBezTo>
                <a:cubicBezTo>
                  <a:pt x="33" y="29"/>
                  <a:pt x="0" y="109"/>
                  <a:pt x="0" y="142"/>
                </a:cubicBezTo>
                <a:cubicBezTo>
                  <a:pt x="0" y="150"/>
                  <a:pt x="1" y="159"/>
                  <a:pt x="3" y="167"/>
                </a:cubicBezTo>
                <a:cubicBezTo>
                  <a:pt x="35" y="135"/>
                  <a:pt x="35" y="135"/>
                  <a:pt x="35" y="135"/>
                </a:cubicBezTo>
                <a:lnTo>
                  <a:pt x="69" y="169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3624263" y="-7937"/>
            <a:ext cx="4943475" cy="808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zh-CN" altLang="en-US" sz="4400" strike="noStrike" noProof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</a:rPr>
              <a:t>赠送图标，可换色</a:t>
            </a:r>
            <a:endParaRPr lang="zh-CN" altLang="en-US" sz="4400" strike="noStrike" noProof="1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33011" name="Freeform 47"/>
          <p:cNvSpPr/>
          <p:nvPr/>
        </p:nvSpPr>
        <p:spPr>
          <a:xfrm>
            <a:off x="6528435" y="1481138"/>
            <a:ext cx="599440" cy="370840"/>
          </a:xfrm>
          <a:custGeom>
            <a:avLst/>
            <a:gdLst/>
            <a:ahLst/>
            <a:cxnLst>
              <a:cxn ang="0">
                <a:pos x="372999" y="0"/>
              </a:cxn>
              <a:cxn ang="0">
                <a:pos x="282575" y="37554"/>
              </a:cxn>
              <a:cxn ang="0">
                <a:pos x="192151" y="0"/>
              </a:cxn>
              <a:cxn ang="0">
                <a:pos x="139404" y="0"/>
              </a:cxn>
              <a:cxn ang="0">
                <a:pos x="0" y="120172"/>
              </a:cxn>
              <a:cxn ang="0">
                <a:pos x="75353" y="206546"/>
              </a:cxn>
              <a:cxn ang="0">
                <a:pos x="139404" y="150215"/>
              </a:cxn>
              <a:cxn ang="0">
                <a:pos x="120565" y="349250"/>
              </a:cxn>
              <a:cxn ang="0">
                <a:pos x="444585" y="349250"/>
              </a:cxn>
              <a:cxn ang="0">
                <a:pos x="425746" y="150215"/>
              </a:cxn>
              <a:cxn ang="0">
                <a:pos x="489797" y="206546"/>
              </a:cxn>
              <a:cxn ang="0">
                <a:pos x="565150" y="120172"/>
              </a:cxn>
              <a:cxn ang="0">
                <a:pos x="425746" y="0"/>
              </a:cxn>
              <a:cxn ang="0">
                <a:pos x="372999" y="0"/>
              </a:cxn>
            </a:cxnLst>
            <a:rect l="0" t="0" r="0" b="0"/>
            <a:pathLst>
              <a:path w="150" h="93">
                <a:moveTo>
                  <a:pt x="99" y="0"/>
                </a:moveTo>
                <a:cubicBezTo>
                  <a:pt x="94" y="6"/>
                  <a:pt x="85" y="10"/>
                  <a:pt x="75" y="10"/>
                </a:cubicBezTo>
                <a:cubicBezTo>
                  <a:pt x="65" y="10"/>
                  <a:pt x="57" y="6"/>
                  <a:pt x="51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0" y="32"/>
                  <a:pt x="0" y="32"/>
                  <a:pt x="0" y="32"/>
                </a:cubicBezTo>
                <a:cubicBezTo>
                  <a:pt x="20" y="55"/>
                  <a:pt x="20" y="55"/>
                  <a:pt x="20" y="55"/>
                </a:cubicBezTo>
                <a:cubicBezTo>
                  <a:pt x="37" y="40"/>
                  <a:pt x="37" y="40"/>
                  <a:pt x="37" y="40"/>
                </a:cubicBezTo>
                <a:cubicBezTo>
                  <a:pt x="32" y="93"/>
                  <a:pt x="32" y="93"/>
                  <a:pt x="32" y="93"/>
                </a:cubicBezTo>
                <a:cubicBezTo>
                  <a:pt x="118" y="93"/>
                  <a:pt x="118" y="93"/>
                  <a:pt x="118" y="93"/>
                </a:cubicBezTo>
                <a:cubicBezTo>
                  <a:pt x="113" y="40"/>
                  <a:pt x="113" y="40"/>
                  <a:pt x="113" y="40"/>
                </a:cubicBezTo>
                <a:cubicBezTo>
                  <a:pt x="130" y="55"/>
                  <a:pt x="130" y="55"/>
                  <a:pt x="130" y="55"/>
                </a:cubicBezTo>
                <a:cubicBezTo>
                  <a:pt x="150" y="32"/>
                  <a:pt x="150" y="32"/>
                  <a:pt x="150" y="32"/>
                </a:cubicBezTo>
                <a:cubicBezTo>
                  <a:pt x="113" y="0"/>
                  <a:pt x="113" y="0"/>
                  <a:pt x="113" y="0"/>
                </a:cubicBezTo>
                <a:lnTo>
                  <a:pt x="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47" name="Freeform 7"/>
          <p:cNvSpPr>
            <a:spLocks noEditPoints="1"/>
          </p:cNvSpPr>
          <p:nvPr/>
        </p:nvSpPr>
        <p:spPr>
          <a:xfrm>
            <a:off x="2901315" y="3690620"/>
            <a:ext cx="774700" cy="514350"/>
          </a:xfrm>
          <a:custGeom>
            <a:avLst/>
            <a:gdLst/>
            <a:ahLst/>
            <a:cxnLst>
              <a:cxn ang="0">
                <a:pos x="27962" y="0"/>
              </a:cxn>
              <a:cxn ang="0">
                <a:pos x="39147" y="118034"/>
              </a:cxn>
              <a:cxn ang="0">
                <a:pos x="67109" y="120844"/>
              </a:cxn>
              <a:cxn ang="0">
                <a:pos x="150996" y="67448"/>
              </a:cxn>
              <a:cxn ang="0">
                <a:pos x="198531" y="78689"/>
              </a:cxn>
              <a:cxn ang="0">
                <a:pos x="117441" y="33724"/>
              </a:cxn>
              <a:cxn ang="0">
                <a:pos x="72702" y="36534"/>
              </a:cxn>
              <a:cxn ang="0">
                <a:pos x="55924" y="61827"/>
              </a:cxn>
              <a:cxn ang="0">
                <a:pos x="69905" y="14052"/>
              </a:cxn>
              <a:cxn ang="0">
                <a:pos x="321565" y="89931"/>
              </a:cxn>
              <a:cxn ang="0">
                <a:pos x="279622" y="106793"/>
              </a:cxn>
              <a:cxn ang="0">
                <a:pos x="234882" y="129275"/>
              </a:cxn>
              <a:cxn ang="0">
                <a:pos x="206920" y="193913"/>
              </a:cxn>
              <a:cxn ang="0">
                <a:pos x="187347" y="213585"/>
              </a:cxn>
              <a:cxn ang="0">
                <a:pos x="178958" y="179861"/>
              </a:cxn>
              <a:cxn ang="0">
                <a:pos x="148200" y="205154"/>
              </a:cxn>
              <a:cxn ang="0">
                <a:pos x="148200" y="165809"/>
              </a:cxn>
              <a:cxn ang="0">
                <a:pos x="111849" y="191102"/>
              </a:cxn>
              <a:cxn ang="0">
                <a:pos x="134218" y="134896"/>
              </a:cxn>
              <a:cxn ang="0">
                <a:pos x="86683" y="165809"/>
              </a:cxn>
              <a:cxn ang="0">
                <a:pos x="139811" y="84310"/>
              </a:cxn>
              <a:cxn ang="0">
                <a:pos x="192939" y="103982"/>
              </a:cxn>
              <a:cxn ang="0">
                <a:pos x="192939" y="53396"/>
              </a:cxn>
              <a:cxn ang="0">
                <a:pos x="248863" y="75879"/>
              </a:cxn>
              <a:cxn ang="0">
                <a:pos x="226494" y="39345"/>
              </a:cxn>
              <a:cxn ang="0">
                <a:pos x="220901" y="33724"/>
              </a:cxn>
              <a:cxn ang="0">
                <a:pos x="271233" y="146137"/>
              </a:cxn>
              <a:cxn ang="0">
                <a:pos x="237678" y="148947"/>
              </a:cxn>
              <a:cxn ang="0">
                <a:pos x="271233" y="146137"/>
              </a:cxn>
              <a:cxn ang="0">
                <a:pos x="240475" y="188292"/>
              </a:cxn>
              <a:cxn ang="0">
                <a:pos x="212513" y="177051"/>
              </a:cxn>
              <a:cxn ang="0">
                <a:pos x="243271" y="182671"/>
              </a:cxn>
              <a:cxn ang="0">
                <a:pos x="226494" y="151758"/>
              </a:cxn>
              <a:cxn ang="0">
                <a:pos x="243271" y="182671"/>
              </a:cxn>
            </a:cxnLst>
            <a:rect l="0" t="0" r="0" b="0"/>
            <a:pathLst>
              <a:path w="115" h="76">
                <a:moveTo>
                  <a:pt x="25" y="5"/>
                </a:moveTo>
                <a:cubicBezTo>
                  <a:pt x="10" y="0"/>
                  <a:pt x="10" y="0"/>
                  <a:pt x="10" y="0"/>
                </a:cubicBezTo>
                <a:cubicBezTo>
                  <a:pt x="0" y="38"/>
                  <a:pt x="0" y="38"/>
                  <a:pt x="0" y="38"/>
                </a:cubicBezTo>
                <a:cubicBezTo>
                  <a:pt x="14" y="42"/>
                  <a:pt x="14" y="42"/>
                  <a:pt x="14" y="42"/>
                </a:cubicBezTo>
                <a:cubicBezTo>
                  <a:pt x="16" y="36"/>
                  <a:pt x="16" y="36"/>
                  <a:pt x="16" y="36"/>
                </a:cubicBezTo>
                <a:cubicBezTo>
                  <a:pt x="24" y="43"/>
                  <a:pt x="24" y="43"/>
                  <a:pt x="24" y="43"/>
                </a:cubicBezTo>
                <a:cubicBezTo>
                  <a:pt x="43" y="28"/>
                  <a:pt x="43" y="28"/>
                  <a:pt x="43" y="28"/>
                </a:cubicBezTo>
                <a:cubicBezTo>
                  <a:pt x="54" y="24"/>
                  <a:pt x="54" y="24"/>
                  <a:pt x="54" y="24"/>
                </a:cubicBezTo>
                <a:cubicBezTo>
                  <a:pt x="67" y="32"/>
                  <a:pt x="67" y="32"/>
                  <a:pt x="67" y="32"/>
                </a:cubicBezTo>
                <a:cubicBezTo>
                  <a:pt x="71" y="28"/>
                  <a:pt x="71" y="28"/>
                  <a:pt x="71" y="28"/>
                </a:cubicBezTo>
                <a:cubicBezTo>
                  <a:pt x="61" y="13"/>
                  <a:pt x="61" y="13"/>
                  <a:pt x="61" y="13"/>
                </a:cubicBezTo>
                <a:cubicBezTo>
                  <a:pt x="42" y="12"/>
                  <a:pt x="42" y="12"/>
                  <a:pt x="42" y="12"/>
                </a:cubicBezTo>
                <a:cubicBezTo>
                  <a:pt x="28" y="14"/>
                  <a:pt x="28" y="14"/>
                  <a:pt x="28" y="14"/>
                </a:cubicBezTo>
                <a:cubicBezTo>
                  <a:pt x="26" y="13"/>
                  <a:pt x="26" y="13"/>
                  <a:pt x="26" y="13"/>
                </a:cubicBezTo>
                <a:cubicBezTo>
                  <a:pt x="21" y="23"/>
                  <a:pt x="21" y="23"/>
                  <a:pt x="21" y="23"/>
                </a:cubicBezTo>
                <a:cubicBezTo>
                  <a:pt x="20" y="22"/>
                  <a:pt x="20" y="22"/>
                  <a:pt x="20" y="22"/>
                </a:cubicBezTo>
                <a:cubicBezTo>
                  <a:pt x="23" y="11"/>
                  <a:pt x="23" y="11"/>
                  <a:pt x="23" y="11"/>
                </a:cubicBezTo>
                <a:cubicBezTo>
                  <a:pt x="25" y="5"/>
                  <a:pt x="25" y="5"/>
                  <a:pt x="25" y="5"/>
                </a:cubicBezTo>
                <a:close/>
                <a:moveTo>
                  <a:pt x="91" y="2"/>
                </a:moveTo>
                <a:cubicBezTo>
                  <a:pt x="115" y="32"/>
                  <a:pt x="115" y="32"/>
                  <a:pt x="115" y="32"/>
                </a:cubicBezTo>
                <a:cubicBezTo>
                  <a:pt x="103" y="42"/>
                  <a:pt x="103" y="42"/>
                  <a:pt x="103" y="42"/>
                </a:cubicBezTo>
                <a:cubicBezTo>
                  <a:pt x="100" y="38"/>
                  <a:pt x="100" y="38"/>
                  <a:pt x="100" y="38"/>
                </a:cubicBezTo>
                <a:cubicBezTo>
                  <a:pt x="92" y="48"/>
                  <a:pt x="92" y="48"/>
                  <a:pt x="92" y="48"/>
                </a:cubicBezTo>
                <a:cubicBezTo>
                  <a:pt x="84" y="46"/>
                  <a:pt x="84" y="46"/>
                  <a:pt x="84" y="46"/>
                </a:cubicBezTo>
                <a:cubicBezTo>
                  <a:pt x="78" y="49"/>
                  <a:pt x="71" y="55"/>
                  <a:pt x="70" y="62"/>
                </a:cubicBezTo>
                <a:cubicBezTo>
                  <a:pt x="74" y="69"/>
                  <a:pt x="74" y="69"/>
                  <a:pt x="74" y="69"/>
                </a:cubicBezTo>
                <a:cubicBezTo>
                  <a:pt x="73" y="71"/>
                  <a:pt x="73" y="71"/>
                  <a:pt x="73" y="71"/>
                </a:cubicBezTo>
                <a:cubicBezTo>
                  <a:pt x="71" y="73"/>
                  <a:pt x="69" y="74"/>
                  <a:pt x="67" y="76"/>
                </a:cubicBezTo>
                <a:cubicBezTo>
                  <a:pt x="65" y="75"/>
                  <a:pt x="63" y="73"/>
                  <a:pt x="61" y="72"/>
                </a:cubicBezTo>
                <a:cubicBezTo>
                  <a:pt x="61" y="69"/>
                  <a:pt x="64" y="65"/>
                  <a:pt x="64" y="64"/>
                </a:cubicBezTo>
                <a:cubicBezTo>
                  <a:pt x="63" y="63"/>
                  <a:pt x="63" y="63"/>
                  <a:pt x="63" y="63"/>
                </a:cubicBezTo>
                <a:cubicBezTo>
                  <a:pt x="61" y="66"/>
                  <a:pt x="55" y="71"/>
                  <a:pt x="53" y="73"/>
                </a:cubicBezTo>
                <a:cubicBezTo>
                  <a:pt x="51" y="72"/>
                  <a:pt x="49" y="71"/>
                  <a:pt x="46" y="69"/>
                </a:cubicBezTo>
                <a:cubicBezTo>
                  <a:pt x="47" y="67"/>
                  <a:pt x="52" y="61"/>
                  <a:pt x="53" y="59"/>
                </a:cubicBezTo>
                <a:cubicBezTo>
                  <a:pt x="52" y="58"/>
                  <a:pt x="52" y="58"/>
                  <a:pt x="52" y="58"/>
                </a:cubicBezTo>
                <a:cubicBezTo>
                  <a:pt x="48" y="63"/>
                  <a:pt x="43" y="67"/>
                  <a:pt x="40" y="68"/>
                </a:cubicBezTo>
                <a:cubicBezTo>
                  <a:pt x="33" y="63"/>
                  <a:pt x="33" y="63"/>
                  <a:pt x="33" y="63"/>
                </a:cubicBezTo>
                <a:cubicBezTo>
                  <a:pt x="37" y="57"/>
                  <a:pt x="43" y="52"/>
                  <a:pt x="48" y="48"/>
                </a:cubicBezTo>
                <a:cubicBezTo>
                  <a:pt x="47" y="46"/>
                  <a:pt x="47" y="46"/>
                  <a:pt x="47" y="46"/>
                </a:cubicBezTo>
                <a:cubicBezTo>
                  <a:pt x="43" y="49"/>
                  <a:pt x="35" y="56"/>
                  <a:pt x="31" y="59"/>
                </a:cubicBezTo>
                <a:cubicBezTo>
                  <a:pt x="27" y="58"/>
                  <a:pt x="25" y="56"/>
                  <a:pt x="24" y="52"/>
                </a:cubicBezTo>
                <a:cubicBezTo>
                  <a:pt x="32" y="45"/>
                  <a:pt x="41" y="37"/>
                  <a:pt x="50" y="30"/>
                </a:cubicBezTo>
                <a:cubicBezTo>
                  <a:pt x="55" y="29"/>
                  <a:pt x="55" y="29"/>
                  <a:pt x="55" y="29"/>
                </a:cubicBezTo>
                <a:cubicBezTo>
                  <a:pt x="69" y="37"/>
                  <a:pt x="69" y="37"/>
                  <a:pt x="69" y="37"/>
                </a:cubicBezTo>
                <a:cubicBezTo>
                  <a:pt x="76" y="30"/>
                  <a:pt x="76" y="30"/>
                  <a:pt x="76" y="30"/>
                </a:cubicBezTo>
                <a:cubicBezTo>
                  <a:pt x="69" y="19"/>
                  <a:pt x="69" y="19"/>
                  <a:pt x="69" y="19"/>
                </a:cubicBezTo>
                <a:cubicBezTo>
                  <a:pt x="72" y="17"/>
                  <a:pt x="74" y="16"/>
                  <a:pt x="76" y="15"/>
                </a:cubicBezTo>
                <a:cubicBezTo>
                  <a:pt x="89" y="27"/>
                  <a:pt x="89" y="27"/>
                  <a:pt x="89" y="27"/>
                </a:cubicBezTo>
                <a:cubicBezTo>
                  <a:pt x="90" y="26"/>
                  <a:pt x="90" y="26"/>
                  <a:pt x="90" y="26"/>
                </a:cubicBezTo>
                <a:cubicBezTo>
                  <a:pt x="81" y="14"/>
                  <a:pt x="81" y="14"/>
                  <a:pt x="81" y="14"/>
                </a:cubicBezTo>
                <a:cubicBezTo>
                  <a:pt x="81" y="14"/>
                  <a:pt x="81" y="14"/>
                  <a:pt x="81" y="14"/>
                </a:cubicBezTo>
                <a:cubicBezTo>
                  <a:pt x="79" y="12"/>
                  <a:pt x="79" y="12"/>
                  <a:pt x="79" y="12"/>
                </a:cubicBezTo>
                <a:cubicBezTo>
                  <a:pt x="91" y="2"/>
                  <a:pt x="91" y="2"/>
                  <a:pt x="91" y="2"/>
                </a:cubicBezTo>
                <a:close/>
                <a:moveTo>
                  <a:pt x="97" y="52"/>
                </a:moveTo>
                <a:cubicBezTo>
                  <a:pt x="87" y="50"/>
                  <a:pt x="87" y="50"/>
                  <a:pt x="87" y="50"/>
                </a:cubicBezTo>
                <a:cubicBezTo>
                  <a:pt x="85" y="53"/>
                  <a:pt x="85" y="53"/>
                  <a:pt x="85" y="53"/>
                </a:cubicBezTo>
                <a:cubicBezTo>
                  <a:pt x="93" y="58"/>
                  <a:pt x="93" y="58"/>
                  <a:pt x="93" y="58"/>
                </a:cubicBezTo>
                <a:cubicBezTo>
                  <a:pt x="94" y="56"/>
                  <a:pt x="95" y="54"/>
                  <a:pt x="97" y="52"/>
                </a:cubicBezTo>
                <a:close/>
                <a:moveTo>
                  <a:pt x="80" y="71"/>
                </a:moveTo>
                <a:cubicBezTo>
                  <a:pt x="82" y="70"/>
                  <a:pt x="84" y="68"/>
                  <a:pt x="86" y="67"/>
                </a:cubicBezTo>
                <a:cubicBezTo>
                  <a:pt x="78" y="61"/>
                  <a:pt x="78" y="61"/>
                  <a:pt x="78" y="61"/>
                </a:cubicBezTo>
                <a:cubicBezTo>
                  <a:pt x="76" y="63"/>
                  <a:pt x="76" y="63"/>
                  <a:pt x="76" y="63"/>
                </a:cubicBezTo>
                <a:cubicBezTo>
                  <a:pt x="80" y="71"/>
                  <a:pt x="80" y="71"/>
                  <a:pt x="80" y="71"/>
                </a:cubicBezTo>
                <a:close/>
                <a:moveTo>
                  <a:pt x="87" y="65"/>
                </a:moveTo>
                <a:cubicBezTo>
                  <a:pt x="89" y="64"/>
                  <a:pt x="90" y="62"/>
                  <a:pt x="91" y="60"/>
                </a:cubicBezTo>
                <a:cubicBezTo>
                  <a:pt x="81" y="54"/>
                  <a:pt x="81" y="54"/>
                  <a:pt x="81" y="54"/>
                </a:cubicBezTo>
                <a:cubicBezTo>
                  <a:pt x="78" y="57"/>
                  <a:pt x="78" y="57"/>
                  <a:pt x="78" y="57"/>
                </a:cubicBezTo>
                <a:lnTo>
                  <a:pt x="87" y="65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49" name="Freeform 9"/>
          <p:cNvSpPr>
            <a:spLocks noEditPoints="1"/>
          </p:cNvSpPr>
          <p:nvPr/>
        </p:nvSpPr>
        <p:spPr>
          <a:xfrm>
            <a:off x="5359400" y="1434148"/>
            <a:ext cx="464820" cy="464820"/>
          </a:xfrm>
          <a:custGeom>
            <a:avLst/>
            <a:gdLst/>
            <a:ahLst/>
            <a:cxnLst>
              <a:cxn ang="0">
                <a:pos x="224474" y="148714"/>
              </a:cxn>
              <a:cxn ang="0">
                <a:pos x="224474" y="224473"/>
              </a:cxn>
              <a:cxn ang="0">
                <a:pos x="207639" y="238503"/>
              </a:cxn>
              <a:cxn ang="0">
                <a:pos x="28059" y="238503"/>
              </a:cxn>
              <a:cxn ang="0">
                <a:pos x="14030" y="224473"/>
              </a:cxn>
              <a:cxn ang="0">
                <a:pos x="14030" y="148714"/>
              </a:cxn>
              <a:cxn ang="0">
                <a:pos x="47701" y="157131"/>
              </a:cxn>
              <a:cxn ang="0">
                <a:pos x="47701" y="171161"/>
              </a:cxn>
              <a:cxn ang="0">
                <a:pos x="58925" y="171161"/>
              </a:cxn>
              <a:cxn ang="0">
                <a:pos x="58925" y="190802"/>
              </a:cxn>
              <a:cxn ang="0">
                <a:pos x="75760" y="190802"/>
              </a:cxn>
              <a:cxn ang="0">
                <a:pos x="75760" y="171161"/>
              </a:cxn>
              <a:cxn ang="0">
                <a:pos x="84178" y="171161"/>
              </a:cxn>
              <a:cxn ang="0">
                <a:pos x="84178" y="159937"/>
              </a:cxn>
              <a:cxn ang="0">
                <a:pos x="151520" y="159937"/>
              </a:cxn>
              <a:cxn ang="0">
                <a:pos x="151520" y="171161"/>
              </a:cxn>
              <a:cxn ang="0">
                <a:pos x="159938" y="171161"/>
              </a:cxn>
              <a:cxn ang="0">
                <a:pos x="159938" y="190802"/>
              </a:cxn>
              <a:cxn ang="0">
                <a:pos x="176774" y="190802"/>
              </a:cxn>
              <a:cxn ang="0">
                <a:pos x="176774" y="171161"/>
              </a:cxn>
              <a:cxn ang="0">
                <a:pos x="185191" y="171161"/>
              </a:cxn>
              <a:cxn ang="0">
                <a:pos x="185191" y="157131"/>
              </a:cxn>
              <a:cxn ang="0">
                <a:pos x="224474" y="148714"/>
              </a:cxn>
              <a:cxn ang="0">
                <a:pos x="86984" y="0"/>
              </a:cxn>
              <a:cxn ang="0">
                <a:pos x="151520" y="0"/>
              </a:cxn>
              <a:cxn ang="0">
                <a:pos x="171162" y="19641"/>
              </a:cxn>
              <a:cxn ang="0">
                <a:pos x="171162" y="44895"/>
              </a:cxn>
              <a:cxn ang="0">
                <a:pos x="148714" y="44895"/>
              </a:cxn>
              <a:cxn ang="0">
                <a:pos x="148714" y="22447"/>
              </a:cxn>
              <a:cxn ang="0">
                <a:pos x="89790" y="22447"/>
              </a:cxn>
              <a:cxn ang="0">
                <a:pos x="89790" y="44895"/>
              </a:cxn>
              <a:cxn ang="0">
                <a:pos x="67342" y="44895"/>
              </a:cxn>
              <a:cxn ang="0">
                <a:pos x="67342" y="19641"/>
              </a:cxn>
              <a:cxn ang="0">
                <a:pos x="86984" y="0"/>
              </a:cxn>
              <a:cxn ang="0">
                <a:pos x="0" y="56118"/>
              </a:cxn>
              <a:cxn ang="0">
                <a:pos x="0" y="134684"/>
              </a:cxn>
              <a:cxn ang="0">
                <a:pos x="238504" y="134684"/>
              </a:cxn>
              <a:cxn ang="0">
                <a:pos x="238504" y="56118"/>
              </a:cxn>
              <a:cxn ang="0">
                <a:pos x="0" y="56118"/>
              </a:cxn>
            </a:cxnLst>
            <a:rect l="0" t="0" r="0" b="0"/>
            <a:pathLst>
              <a:path w="85" h="85">
                <a:moveTo>
                  <a:pt x="80" y="53"/>
                </a:moveTo>
                <a:cubicBezTo>
                  <a:pt x="80" y="80"/>
                  <a:pt x="80" y="80"/>
                  <a:pt x="80" y="80"/>
                </a:cubicBezTo>
                <a:cubicBezTo>
                  <a:pt x="80" y="83"/>
                  <a:pt x="78" y="85"/>
                  <a:pt x="74" y="85"/>
                </a:cubicBezTo>
                <a:cubicBezTo>
                  <a:pt x="10" y="85"/>
                  <a:pt x="10" y="85"/>
                  <a:pt x="10" y="85"/>
                </a:cubicBezTo>
                <a:cubicBezTo>
                  <a:pt x="7" y="85"/>
                  <a:pt x="5" y="83"/>
                  <a:pt x="5" y="80"/>
                </a:cubicBezTo>
                <a:cubicBezTo>
                  <a:pt x="5" y="53"/>
                  <a:pt x="5" y="53"/>
                  <a:pt x="5" y="53"/>
                </a:cubicBezTo>
                <a:cubicBezTo>
                  <a:pt x="9" y="54"/>
                  <a:pt x="13" y="55"/>
                  <a:pt x="17" y="56"/>
                </a:cubicBezTo>
                <a:cubicBezTo>
                  <a:pt x="17" y="61"/>
                  <a:pt x="17" y="61"/>
                  <a:pt x="17" y="61"/>
                </a:cubicBezTo>
                <a:cubicBezTo>
                  <a:pt x="21" y="61"/>
                  <a:pt x="21" y="61"/>
                  <a:pt x="21" y="61"/>
                </a:cubicBezTo>
                <a:cubicBezTo>
                  <a:pt x="21" y="68"/>
                  <a:pt x="21" y="68"/>
                  <a:pt x="21" y="68"/>
                </a:cubicBezTo>
                <a:cubicBezTo>
                  <a:pt x="27" y="68"/>
                  <a:pt x="27" y="68"/>
                  <a:pt x="27" y="68"/>
                </a:cubicBezTo>
                <a:cubicBezTo>
                  <a:pt x="27" y="61"/>
                  <a:pt x="27" y="61"/>
                  <a:pt x="27" y="61"/>
                </a:cubicBezTo>
                <a:cubicBezTo>
                  <a:pt x="30" y="61"/>
                  <a:pt x="30" y="61"/>
                  <a:pt x="30" y="61"/>
                </a:cubicBezTo>
                <a:cubicBezTo>
                  <a:pt x="30" y="57"/>
                  <a:pt x="30" y="57"/>
                  <a:pt x="30" y="57"/>
                </a:cubicBezTo>
                <a:cubicBezTo>
                  <a:pt x="38" y="58"/>
                  <a:pt x="46" y="58"/>
                  <a:pt x="54" y="57"/>
                </a:cubicBezTo>
                <a:cubicBezTo>
                  <a:pt x="54" y="61"/>
                  <a:pt x="54" y="61"/>
                  <a:pt x="54" y="61"/>
                </a:cubicBezTo>
                <a:cubicBezTo>
                  <a:pt x="57" y="61"/>
                  <a:pt x="57" y="61"/>
                  <a:pt x="57" y="61"/>
                </a:cubicBezTo>
                <a:cubicBezTo>
                  <a:pt x="57" y="68"/>
                  <a:pt x="57" y="68"/>
                  <a:pt x="57" y="68"/>
                </a:cubicBezTo>
                <a:cubicBezTo>
                  <a:pt x="63" y="68"/>
                  <a:pt x="63" y="68"/>
                  <a:pt x="63" y="68"/>
                </a:cubicBezTo>
                <a:cubicBezTo>
                  <a:pt x="63" y="61"/>
                  <a:pt x="63" y="61"/>
                  <a:pt x="63" y="61"/>
                </a:cubicBezTo>
                <a:cubicBezTo>
                  <a:pt x="66" y="61"/>
                  <a:pt x="66" y="61"/>
                  <a:pt x="66" y="61"/>
                </a:cubicBezTo>
                <a:cubicBezTo>
                  <a:pt x="66" y="56"/>
                  <a:pt x="66" y="56"/>
                  <a:pt x="66" y="56"/>
                </a:cubicBezTo>
                <a:cubicBezTo>
                  <a:pt x="71" y="55"/>
                  <a:pt x="75" y="54"/>
                  <a:pt x="80" y="53"/>
                </a:cubicBezTo>
                <a:close/>
                <a:moveTo>
                  <a:pt x="31" y="0"/>
                </a:moveTo>
                <a:cubicBezTo>
                  <a:pt x="54" y="0"/>
                  <a:pt x="54" y="0"/>
                  <a:pt x="54" y="0"/>
                </a:cubicBezTo>
                <a:cubicBezTo>
                  <a:pt x="58" y="0"/>
                  <a:pt x="61" y="3"/>
                  <a:pt x="61" y="7"/>
                </a:cubicBezTo>
                <a:cubicBezTo>
                  <a:pt x="61" y="16"/>
                  <a:pt x="61" y="16"/>
                  <a:pt x="61" y="16"/>
                </a:cubicBezTo>
                <a:cubicBezTo>
                  <a:pt x="53" y="16"/>
                  <a:pt x="53" y="16"/>
                  <a:pt x="53" y="16"/>
                </a:cubicBezTo>
                <a:cubicBezTo>
                  <a:pt x="53" y="8"/>
                  <a:pt x="53" y="8"/>
                  <a:pt x="53" y="8"/>
                </a:cubicBezTo>
                <a:cubicBezTo>
                  <a:pt x="32" y="8"/>
                  <a:pt x="32" y="8"/>
                  <a:pt x="32" y="8"/>
                </a:cubicBezTo>
                <a:cubicBezTo>
                  <a:pt x="32" y="16"/>
                  <a:pt x="32" y="16"/>
                  <a:pt x="32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3"/>
                  <a:pt x="27" y="0"/>
                  <a:pt x="31" y="0"/>
                </a:cubicBezTo>
                <a:close/>
                <a:moveTo>
                  <a:pt x="0" y="20"/>
                </a:moveTo>
                <a:cubicBezTo>
                  <a:pt x="0" y="48"/>
                  <a:pt x="0" y="48"/>
                  <a:pt x="0" y="48"/>
                </a:cubicBezTo>
                <a:cubicBezTo>
                  <a:pt x="27" y="55"/>
                  <a:pt x="56" y="55"/>
                  <a:pt x="85" y="48"/>
                </a:cubicBezTo>
                <a:cubicBezTo>
                  <a:pt x="85" y="20"/>
                  <a:pt x="85" y="20"/>
                  <a:pt x="85" y="20"/>
                </a:cubicBezTo>
                <a:lnTo>
                  <a:pt x="0" y="2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50" name="Freeform 10"/>
          <p:cNvSpPr>
            <a:spLocks noEditPoints="1"/>
          </p:cNvSpPr>
          <p:nvPr/>
        </p:nvSpPr>
        <p:spPr>
          <a:xfrm>
            <a:off x="6501130" y="2560638"/>
            <a:ext cx="561975" cy="512445"/>
          </a:xfrm>
          <a:custGeom>
            <a:avLst/>
            <a:gdLst/>
            <a:ahLst/>
            <a:cxnLst>
              <a:cxn ang="0">
                <a:pos x="193413" y="0"/>
              </a:cxn>
              <a:cxn ang="0">
                <a:pos x="204093" y="11866"/>
              </a:cxn>
              <a:cxn ang="0">
                <a:pos x="185107" y="65262"/>
              </a:cxn>
              <a:cxn ang="0">
                <a:pos x="43904" y="20172"/>
              </a:cxn>
              <a:cxn ang="0">
                <a:pos x="53396" y="28478"/>
              </a:cxn>
              <a:cxn ang="0">
                <a:pos x="70009" y="42717"/>
              </a:cxn>
              <a:cxn ang="0">
                <a:pos x="43904" y="53396"/>
              </a:cxn>
              <a:cxn ang="0">
                <a:pos x="53396" y="61702"/>
              </a:cxn>
              <a:cxn ang="0">
                <a:pos x="70009" y="75941"/>
              </a:cxn>
              <a:cxn ang="0">
                <a:pos x="43904" y="87807"/>
              </a:cxn>
              <a:cxn ang="0">
                <a:pos x="53396" y="92554"/>
              </a:cxn>
              <a:cxn ang="0">
                <a:pos x="70009" y="106793"/>
              </a:cxn>
              <a:cxn ang="0">
                <a:pos x="43904" y="118658"/>
              </a:cxn>
              <a:cxn ang="0">
                <a:pos x="53396" y="123405"/>
              </a:cxn>
              <a:cxn ang="0">
                <a:pos x="70009" y="137644"/>
              </a:cxn>
              <a:cxn ang="0">
                <a:pos x="43904" y="151883"/>
              </a:cxn>
              <a:cxn ang="0">
                <a:pos x="53396" y="160189"/>
              </a:cxn>
              <a:cxn ang="0">
                <a:pos x="70009" y="174428"/>
              </a:cxn>
              <a:cxn ang="0">
                <a:pos x="43904" y="185107"/>
              </a:cxn>
              <a:cxn ang="0">
                <a:pos x="43904" y="207652"/>
              </a:cxn>
              <a:cxn ang="0">
                <a:pos x="185107" y="162562"/>
              </a:cxn>
              <a:cxn ang="0">
                <a:pos x="204093" y="215958"/>
              </a:cxn>
              <a:cxn ang="0">
                <a:pos x="193413" y="227824"/>
              </a:cxn>
              <a:cxn ang="0">
                <a:pos x="24918" y="227824"/>
              </a:cxn>
              <a:cxn ang="0">
                <a:pos x="24918" y="201719"/>
              </a:cxn>
              <a:cxn ang="0">
                <a:pos x="0" y="182734"/>
              </a:cxn>
              <a:cxn ang="0">
                <a:pos x="24918" y="166122"/>
              </a:cxn>
              <a:cxn ang="0">
                <a:pos x="0" y="149510"/>
              </a:cxn>
              <a:cxn ang="0">
                <a:pos x="24918" y="135271"/>
              </a:cxn>
              <a:cxn ang="0">
                <a:pos x="0" y="115099"/>
              </a:cxn>
              <a:cxn ang="0">
                <a:pos x="24918" y="104419"/>
              </a:cxn>
              <a:cxn ang="0">
                <a:pos x="0" y="84247"/>
              </a:cxn>
              <a:cxn ang="0">
                <a:pos x="24918" y="70008"/>
              </a:cxn>
              <a:cxn ang="0">
                <a:pos x="0" y="53396"/>
              </a:cxn>
              <a:cxn ang="0">
                <a:pos x="24918" y="11866"/>
              </a:cxn>
              <a:cxn ang="0">
                <a:pos x="35598" y="0"/>
              </a:cxn>
              <a:cxn ang="0">
                <a:pos x="86621" y="109166"/>
              </a:cxn>
              <a:cxn ang="0">
                <a:pos x="113912" y="121031"/>
              </a:cxn>
              <a:cxn ang="0">
                <a:pos x="86621" y="109166"/>
              </a:cxn>
              <a:cxn ang="0">
                <a:pos x="86621" y="84247"/>
              </a:cxn>
              <a:cxn ang="0">
                <a:pos x="136457" y="96113"/>
              </a:cxn>
              <a:cxn ang="0">
                <a:pos x="86621" y="84247"/>
              </a:cxn>
              <a:cxn ang="0">
                <a:pos x="86621" y="61702"/>
              </a:cxn>
              <a:cxn ang="0">
                <a:pos x="159002" y="73568"/>
              </a:cxn>
              <a:cxn ang="0">
                <a:pos x="86621" y="61702"/>
              </a:cxn>
              <a:cxn ang="0">
                <a:pos x="86621" y="39157"/>
              </a:cxn>
              <a:cxn ang="0">
                <a:pos x="159002" y="48650"/>
              </a:cxn>
              <a:cxn ang="0">
                <a:pos x="86621" y="39157"/>
              </a:cxn>
              <a:cxn ang="0">
                <a:pos x="113912" y="180361"/>
              </a:cxn>
              <a:cxn ang="0">
                <a:pos x="144763" y="180361"/>
              </a:cxn>
              <a:cxn ang="0">
                <a:pos x="117472" y="149510"/>
              </a:cxn>
              <a:cxn ang="0">
                <a:pos x="113912" y="180361"/>
              </a:cxn>
              <a:cxn ang="0">
                <a:pos x="220705" y="51023"/>
              </a:cxn>
              <a:cxn ang="0">
                <a:pos x="159002" y="166122"/>
              </a:cxn>
              <a:cxn ang="0">
                <a:pos x="220705" y="51023"/>
              </a:cxn>
            </a:cxnLst>
            <a:rect l="0" t="0" r="0" b="0"/>
            <a:pathLst>
              <a:path w="210" h="192">
                <a:moveTo>
                  <a:pt x="30" y="0"/>
                </a:moveTo>
                <a:lnTo>
                  <a:pt x="163" y="0"/>
                </a:lnTo>
                <a:lnTo>
                  <a:pt x="172" y="0"/>
                </a:lnTo>
                <a:lnTo>
                  <a:pt x="172" y="10"/>
                </a:lnTo>
                <a:lnTo>
                  <a:pt x="172" y="41"/>
                </a:lnTo>
                <a:lnTo>
                  <a:pt x="156" y="55"/>
                </a:lnTo>
                <a:lnTo>
                  <a:pt x="156" y="17"/>
                </a:lnTo>
                <a:lnTo>
                  <a:pt x="37" y="17"/>
                </a:lnTo>
                <a:lnTo>
                  <a:pt x="37" y="29"/>
                </a:lnTo>
                <a:lnTo>
                  <a:pt x="45" y="24"/>
                </a:lnTo>
                <a:lnTo>
                  <a:pt x="54" y="22"/>
                </a:lnTo>
                <a:lnTo>
                  <a:pt x="59" y="36"/>
                </a:lnTo>
                <a:lnTo>
                  <a:pt x="52" y="41"/>
                </a:lnTo>
                <a:lnTo>
                  <a:pt x="37" y="45"/>
                </a:lnTo>
                <a:lnTo>
                  <a:pt x="37" y="55"/>
                </a:lnTo>
                <a:lnTo>
                  <a:pt x="45" y="52"/>
                </a:lnTo>
                <a:lnTo>
                  <a:pt x="54" y="48"/>
                </a:lnTo>
                <a:lnTo>
                  <a:pt x="59" y="64"/>
                </a:lnTo>
                <a:lnTo>
                  <a:pt x="52" y="67"/>
                </a:lnTo>
                <a:lnTo>
                  <a:pt x="37" y="74"/>
                </a:lnTo>
                <a:lnTo>
                  <a:pt x="37" y="83"/>
                </a:lnTo>
                <a:lnTo>
                  <a:pt x="45" y="78"/>
                </a:lnTo>
                <a:lnTo>
                  <a:pt x="54" y="76"/>
                </a:lnTo>
                <a:lnTo>
                  <a:pt x="59" y="90"/>
                </a:lnTo>
                <a:lnTo>
                  <a:pt x="52" y="95"/>
                </a:lnTo>
                <a:lnTo>
                  <a:pt x="37" y="100"/>
                </a:lnTo>
                <a:lnTo>
                  <a:pt x="37" y="109"/>
                </a:lnTo>
                <a:lnTo>
                  <a:pt x="45" y="104"/>
                </a:lnTo>
                <a:lnTo>
                  <a:pt x="54" y="102"/>
                </a:lnTo>
                <a:lnTo>
                  <a:pt x="59" y="116"/>
                </a:lnTo>
                <a:lnTo>
                  <a:pt x="52" y="121"/>
                </a:lnTo>
                <a:lnTo>
                  <a:pt x="37" y="128"/>
                </a:lnTo>
                <a:lnTo>
                  <a:pt x="37" y="137"/>
                </a:lnTo>
                <a:lnTo>
                  <a:pt x="45" y="135"/>
                </a:lnTo>
                <a:lnTo>
                  <a:pt x="54" y="130"/>
                </a:lnTo>
                <a:lnTo>
                  <a:pt x="59" y="147"/>
                </a:lnTo>
                <a:lnTo>
                  <a:pt x="52" y="149"/>
                </a:lnTo>
                <a:lnTo>
                  <a:pt x="37" y="156"/>
                </a:lnTo>
                <a:lnTo>
                  <a:pt x="37" y="170"/>
                </a:lnTo>
                <a:lnTo>
                  <a:pt x="37" y="175"/>
                </a:lnTo>
                <a:lnTo>
                  <a:pt x="156" y="175"/>
                </a:lnTo>
                <a:lnTo>
                  <a:pt x="156" y="137"/>
                </a:lnTo>
                <a:lnTo>
                  <a:pt x="172" y="123"/>
                </a:lnTo>
                <a:lnTo>
                  <a:pt x="172" y="182"/>
                </a:lnTo>
                <a:lnTo>
                  <a:pt x="172" y="192"/>
                </a:lnTo>
                <a:lnTo>
                  <a:pt x="163" y="192"/>
                </a:lnTo>
                <a:lnTo>
                  <a:pt x="30" y="192"/>
                </a:lnTo>
                <a:lnTo>
                  <a:pt x="21" y="192"/>
                </a:lnTo>
                <a:lnTo>
                  <a:pt x="21" y="182"/>
                </a:lnTo>
                <a:lnTo>
                  <a:pt x="21" y="170"/>
                </a:lnTo>
                <a:lnTo>
                  <a:pt x="4" y="170"/>
                </a:lnTo>
                <a:lnTo>
                  <a:pt x="0" y="154"/>
                </a:lnTo>
                <a:lnTo>
                  <a:pt x="21" y="144"/>
                </a:lnTo>
                <a:lnTo>
                  <a:pt x="21" y="140"/>
                </a:lnTo>
                <a:lnTo>
                  <a:pt x="4" y="140"/>
                </a:lnTo>
                <a:lnTo>
                  <a:pt x="0" y="126"/>
                </a:lnTo>
                <a:lnTo>
                  <a:pt x="21" y="116"/>
                </a:lnTo>
                <a:lnTo>
                  <a:pt x="21" y="114"/>
                </a:lnTo>
                <a:lnTo>
                  <a:pt x="4" y="114"/>
                </a:lnTo>
                <a:lnTo>
                  <a:pt x="0" y="97"/>
                </a:lnTo>
                <a:lnTo>
                  <a:pt x="21" y="90"/>
                </a:lnTo>
                <a:lnTo>
                  <a:pt x="21" y="88"/>
                </a:lnTo>
                <a:lnTo>
                  <a:pt x="4" y="88"/>
                </a:lnTo>
                <a:lnTo>
                  <a:pt x="0" y="71"/>
                </a:lnTo>
                <a:lnTo>
                  <a:pt x="21" y="62"/>
                </a:lnTo>
                <a:lnTo>
                  <a:pt x="21" y="59"/>
                </a:lnTo>
                <a:lnTo>
                  <a:pt x="4" y="59"/>
                </a:lnTo>
                <a:lnTo>
                  <a:pt x="0" y="45"/>
                </a:lnTo>
                <a:lnTo>
                  <a:pt x="21" y="36"/>
                </a:lnTo>
                <a:lnTo>
                  <a:pt x="21" y="10"/>
                </a:lnTo>
                <a:lnTo>
                  <a:pt x="21" y="0"/>
                </a:lnTo>
                <a:lnTo>
                  <a:pt x="30" y="0"/>
                </a:lnTo>
                <a:lnTo>
                  <a:pt x="30" y="0"/>
                </a:lnTo>
                <a:close/>
                <a:moveTo>
                  <a:pt x="73" y="92"/>
                </a:moveTo>
                <a:lnTo>
                  <a:pt x="73" y="102"/>
                </a:lnTo>
                <a:lnTo>
                  <a:pt x="96" y="102"/>
                </a:lnTo>
                <a:lnTo>
                  <a:pt x="96" y="92"/>
                </a:lnTo>
                <a:lnTo>
                  <a:pt x="73" y="92"/>
                </a:lnTo>
                <a:lnTo>
                  <a:pt x="73" y="92"/>
                </a:lnTo>
                <a:close/>
                <a:moveTo>
                  <a:pt x="73" y="71"/>
                </a:moveTo>
                <a:lnTo>
                  <a:pt x="73" y="81"/>
                </a:lnTo>
                <a:lnTo>
                  <a:pt x="115" y="81"/>
                </a:lnTo>
                <a:lnTo>
                  <a:pt x="115" y="71"/>
                </a:lnTo>
                <a:lnTo>
                  <a:pt x="73" y="71"/>
                </a:lnTo>
                <a:lnTo>
                  <a:pt x="73" y="71"/>
                </a:lnTo>
                <a:close/>
                <a:moveTo>
                  <a:pt x="73" y="52"/>
                </a:moveTo>
                <a:lnTo>
                  <a:pt x="73" y="62"/>
                </a:lnTo>
                <a:lnTo>
                  <a:pt x="134" y="62"/>
                </a:lnTo>
                <a:lnTo>
                  <a:pt x="134" y="52"/>
                </a:lnTo>
                <a:lnTo>
                  <a:pt x="73" y="52"/>
                </a:lnTo>
                <a:lnTo>
                  <a:pt x="73" y="52"/>
                </a:lnTo>
                <a:close/>
                <a:moveTo>
                  <a:pt x="73" y="33"/>
                </a:moveTo>
                <a:lnTo>
                  <a:pt x="73" y="41"/>
                </a:lnTo>
                <a:lnTo>
                  <a:pt x="134" y="41"/>
                </a:lnTo>
                <a:lnTo>
                  <a:pt x="134" y="33"/>
                </a:lnTo>
                <a:lnTo>
                  <a:pt x="73" y="33"/>
                </a:lnTo>
                <a:lnTo>
                  <a:pt x="73" y="33"/>
                </a:lnTo>
                <a:close/>
                <a:moveTo>
                  <a:pt x="96" y="152"/>
                </a:moveTo>
                <a:lnTo>
                  <a:pt x="111" y="152"/>
                </a:lnTo>
                <a:lnTo>
                  <a:pt x="122" y="152"/>
                </a:lnTo>
                <a:lnTo>
                  <a:pt x="111" y="137"/>
                </a:lnTo>
                <a:lnTo>
                  <a:pt x="99" y="126"/>
                </a:lnTo>
                <a:lnTo>
                  <a:pt x="99" y="140"/>
                </a:lnTo>
                <a:lnTo>
                  <a:pt x="96" y="152"/>
                </a:lnTo>
                <a:lnTo>
                  <a:pt x="96" y="152"/>
                </a:lnTo>
                <a:close/>
                <a:moveTo>
                  <a:pt x="186" y="43"/>
                </a:moveTo>
                <a:lnTo>
                  <a:pt x="111" y="116"/>
                </a:lnTo>
                <a:lnTo>
                  <a:pt x="134" y="140"/>
                </a:lnTo>
                <a:lnTo>
                  <a:pt x="210" y="67"/>
                </a:lnTo>
                <a:lnTo>
                  <a:pt x="186" y="43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51" name="Freeform 11"/>
          <p:cNvSpPr>
            <a:spLocks noEditPoints="1"/>
          </p:cNvSpPr>
          <p:nvPr/>
        </p:nvSpPr>
        <p:spPr>
          <a:xfrm>
            <a:off x="4256405" y="2557145"/>
            <a:ext cx="438150" cy="519430"/>
          </a:xfrm>
          <a:custGeom>
            <a:avLst/>
            <a:gdLst/>
            <a:ahLst/>
            <a:cxnLst>
              <a:cxn ang="0">
                <a:pos x="0" y="235099"/>
              </a:cxn>
              <a:cxn ang="0">
                <a:pos x="83974" y="53177"/>
              </a:cxn>
              <a:cxn ang="0">
                <a:pos x="109166" y="72769"/>
              </a:cxn>
              <a:cxn ang="0">
                <a:pos x="109166" y="72769"/>
              </a:cxn>
              <a:cxn ang="0">
                <a:pos x="109166" y="72769"/>
              </a:cxn>
              <a:cxn ang="0">
                <a:pos x="111965" y="72769"/>
              </a:cxn>
              <a:cxn ang="0">
                <a:pos x="111965" y="75567"/>
              </a:cxn>
              <a:cxn ang="0">
                <a:pos x="114764" y="75567"/>
              </a:cxn>
              <a:cxn ang="0">
                <a:pos x="114764" y="75567"/>
              </a:cxn>
              <a:cxn ang="0">
                <a:pos x="117563" y="78366"/>
              </a:cxn>
              <a:cxn ang="0">
                <a:pos x="117563" y="78366"/>
              </a:cxn>
              <a:cxn ang="0">
                <a:pos x="120363" y="78366"/>
              </a:cxn>
              <a:cxn ang="0">
                <a:pos x="120363" y="81165"/>
              </a:cxn>
              <a:cxn ang="0">
                <a:pos x="120363" y="81165"/>
              </a:cxn>
              <a:cxn ang="0">
                <a:pos x="123162" y="81165"/>
              </a:cxn>
              <a:cxn ang="0">
                <a:pos x="134358" y="89561"/>
              </a:cxn>
              <a:cxn ang="0">
                <a:pos x="137157" y="92360"/>
              </a:cxn>
              <a:cxn ang="0">
                <a:pos x="137157" y="92360"/>
              </a:cxn>
              <a:cxn ang="0">
                <a:pos x="137157" y="92360"/>
              </a:cxn>
              <a:cxn ang="0">
                <a:pos x="139956" y="95159"/>
              </a:cxn>
              <a:cxn ang="0">
                <a:pos x="139956" y="95159"/>
              </a:cxn>
              <a:cxn ang="0">
                <a:pos x="142756" y="95159"/>
              </a:cxn>
              <a:cxn ang="0">
                <a:pos x="142756" y="95159"/>
              </a:cxn>
              <a:cxn ang="0">
                <a:pos x="145555" y="97958"/>
              </a:cxn>
              <a:cxn ang="0">
                <a:pos x="145555" y="97958"/>
              </a:cxn>
              <a:cxn ang="0">
                <a:pos x="148354" y="97958"/>
              </a:cxn>
              <a:cxn ang="0">
                <a:pos x="148354" y="100757"/>
              </a:cxn>
              <a:cxn ang="0">
                <a:pos x="148354" y="100757"/>
              </a:cxn>
              <a:cxn ang="0">
                <a:pos x="137157" y="218306"/>
              </a:cxn>
              <a:cxn ang="0">
                <a:pos x="22393" y="251891"/>
              </a:cxn>
              <a:cxn ang="0">
                <a:pos x="97969" y="176324"/>
              </a:cxn>
              <a:cxn ang="0">
                <a:pos x="53183" y="145537"/>
              </a:cxn>
              <a:cxn ang="0">
                <a:pos x="8397" y="243495"/>
              </a:cxn>
              <a:cxn ang="0">
                <a:pos x="207135" y="257489"/>
              </a:cxn>
              <a:cxn ang="0">
                <a:pos x="151153" y="229501"/>
              </a:cxn>
              <a:cxn ang="0">
                <a:pos x="193140" y="117549"/>
              </a:cxn>
              <a:cxn ang="0">
                <a:pos x="97969" y="0"/>
              </a:cxn>
              <a:cxn ang="0">
                <a:pos x="193140" y="117549"/>
              </a:cxn>
            </a:cxnLst>
            <a:rect l="0" t="0" r="0" b="0"/>
            <a:pathLst>
              <a:path w="78" h="92">
                <a:moveTo>
                  <a:pt x="3" y="87"/>
                </a:moveTo>
                <a:cubicBezTo>
                  <a:pt x="2" y="86"/>
                  <a:pt x="1" y="85"/>
                  <a:pt x="0" y="84"/>
                </a:cubicBezTo>
                <a:cubicBezTo>
                  <a:pt x="0" y="71"/>
                  <a:pt x="0" y="58"/>
                  <a:pt x="1" y="44"/>
                </a:cubicBezTo>
                <a:cubicBezTo>
                  <a:pt x="12" y="40"/>
                  <a:pt x="22" y="31"/>
                  <a:pt x="30" y="19"/>
                </a:cubicBezTo>
                <a:cubicBezTo>
                  <a:pt x="38" y="25"/>
                  <a:pt x="38" y="25"/>
                  <a:pt x="38" y="25"/>
                </a:cubicBezTo>
                <a:cubicBezTo>
                  <a:pt x="39" y="26"/>
                  <a:pt x="39" y="26"/>
                  <a:pt x="39" y="26"/>
                </a:cubicBezTo>
                <a:cubicBezTo>
                  <a:pt x="39" y="26"/>
                  <a:pt x="39" y="26"/>
                  <a:pt x="39" y="26"/>
                </a:cubicBezTo>
                <a:cubicBezTo>
                  <a:pt x="39" y="26"/>
                  <a:pt x="39" y="26"/>
                  <a:pt x="39" y="26"/>
                </a:cubicBezTo>
                <a:cubicBezTo>
                  <a:pt x="39" y="26"/>
                  <a:pt x="39" y="26"/>
                  <a:pt x="39" y="26"/>
                </a:cubicBezTo>
                <a:cubicBezTo>
                  <a:pt x="39" y="26"/>
                  <a:pt x="39" y="26"/>
                  <a:pt x="39" y="26"/>
                </a:cubicBezTo>
                <a:cubicBezTo>
                  <a:pt x="40" y="26"/>
                  <a:pt x="40" y="26"/>
                  <a:pt x="40" y="26"/>
                </a:cubicBezTo>
                <a:cubicBezTo>
                  <a:pt x="40" y="26"/>
                  <a:pt x="40" y="26"/>
                  <a:pt x="40" y="26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8"/>
                  <a:pt x="41" y="28"/>
                  <a:pt x="41" y="28"/>
                </a:cubicBezTo>
                <a:cubicBezTo>
                  <a:pt x="42" y="28"/>
                  <a:pt x="42" y="28"/>
                  <a:pt x="42" y="28"/>
                </a:cubicBezTo>
                <a:cubicBezTo>
                  <a:pt x="42" y="28"/>
                  <a:pt x="42" y="28"/>
                  <a:pt x="42" y="28"/>
                </a:cubicBezTo>
                <a:cubicBezTo>
                  <a:pt x="42" y="28"/>
                  <a:pt x="42" y="28"/>
                  <a:pt x="42" y="28"/>
                </a:cubicBezTo>
                <a:cubicBezTo>
                  <a:pt x="42" y="28"/>
                  <a:pt x="42" y="28"/>
                  <a:pt x="42" y="28"/>
                </a:cubicBezTo>
                <a:cubicBezTo>
                  <a:pt x="43" y="28"/>
                  <a:pt x="43" y="28"/>
                  <a:pt x="43" y="28"/>
                </a:cubicBezTo>
                <a:cubicBezTo>
                  <a:pt x="43" y="28"/>
                  <a:pt x="43" y="28"/>
                  <a:pt x="43" y="28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4" y="29"/>
                  <a:pt x="44" y="29"/>
                  <a:pt x="44" y="29"/>
                </a:cubicBezTo>
                <a:cubicBezTo>
                  <a:pt x="44" y="29"/>
                  <a:pt x="44" y="29"/>
                  <a:pt x="44" y="29"/>
                </a:cubicBezTo>
                <a:cubicBezTo>
                  <a:pt x="44" y="29"/>
                  <a:pt x="44" y="29"/>
                  <a:pt x="44" y="29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9" y="33"/>
                  <a:pt x="49" y="33"/>
                  <a:pt x="49" y="33"/>
                </a:cubicBezTo>
                <a:cubicBezTo>
                  <a:pt x="49" y="33"/>
                  <a:pt x="49" y="33"/>
                  <a:pt x="49" y="33"/>
                </a:cubicBezTo>
                <a:cubicBezTo>
                  <a:pt x="49" y="33"/>
                  <a:pt x="49" y="33"/>
                  <a:pt x="49" y="33"/>
                </a:cubicBezTo>
                <a:cubicBezTo>
                  <a:pt x="49" y="33"/>
                  <a:pt x="49" y="33"/>
                  <a:pt x="49" y="33"/>
                </a:cubicBezTo>
                <a:cubicBezTo>
                  <a:pt x="49" y="33"/>
                  <a:pt x="49" y="33"/>
                  <a:pt x="49" y="33"/>
                </a:cubicBezTo>
                <a:cubicBezTo>
                  <a:pt x="50" y="33"/>
                  <a:pt x="50" y="33"/>
                  <a:pt x="50" y="33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1" y="34"/>
                  <a:pt x="51" y="34"/>
                  <a:pt x="51" y="34"/>
                </a:cubicBezTo>
                <a:cubicBezTo>
                  <a:pt x="51" y="34"/>
                  <a:pt x="51" y="34"/>
                  <a:pt x="51" y="34"/>
                </a:cubicBezTo>
                <a:cubicBezTo>
                  <a:pt x="51" y="34"/>
                  <a:pt x="51" y="34"/>
                  <a:pt x="51" y="34"/>
                </a:cubicBezTo>
                <a:cubicBezTo>
                  <a:pt x="51" y="34"/>
                  <a:pt x="51" y="34"/>
                  <a:pt x="51" y="34"/>
                </a:cubicBezTo>
                <a:cubicBezTo>
                  <a:pt x="51" y="35"/>
                  <a:pt x="51" y="35"/>
                  <a:pt x="51" y="35"/>
                </a:cubicBezTo>
                <a:cubicBezTo>
                  <a:pt x="52" y="35"/>
                  <a:pt x="52" y="35"/>
                  <a:pt x="52" y="35"/>
                </a:cubicBezTo>
                <a:cubicBezTo>
                  <a:pt x="52" y="35"/>
                  <a:pt x="52" y="35"/>
                  <a:pt x="52" y="35"/>
                </a:cubicBezTo>
                <a:cubicBezTo>
                  <a:pt x="52" y="35"/>
                  <a:pt x="52" y="35"/>
                  <a:pt x="52" y="35"/>
                </a:cubicBezTo>
                <a:cubicBezTo>
                  <a:pt x="52" y="35"/>
                  <a:pt x="52" y="35"/>
                  <a:pt x="52" y="35"/>
                </a:cubicBezTo>
                <a:cubicBezTo>
                  <a:pt x="53" y="35"/>
                  <a:pt x="53" y="35"/>
                  <a:pt x="53" y="35"/>
                </a:cubicBezTo>
                <a:cubicBezTo>
                  <a:pt x="53" y="36"/>
                  <a:pt x="53" y="36"/>
                  <a:pt x="53" y="36"/>
                </a:cubicBezTo>
                <a:cubicBezTo>
                  <a:pt x="53" y="36"/>
                  <a:pt x="53" y="36"/>
                  <a:pt x="53" y="36"/>
                </a:cubicBezTo>
                <a:cubicBezTo>
                  <a:pt x="53" y="36"/>
                  <a:pt x="53" y="36"/>
                  <a:pt x="53" y="36"/>
                </a:cubicBezTo>
                <a:cubicBezTo>
                  <a:pt x="53" y="36"/>
                  <a:pt x="53" y="36"/>
                  <a:pt x="53" y="36"/>
                </a:cubicBezTo>
                <a:cubicBezTo>
                  <a:pt x="62" y="42"/>
                  <a:pt x="62" y="42"/>
                  <a:pt x="62" y="42"/>
                </a:cubicBezTo>
                <a:cubicBezTo>
                  <a:pt x="54" y="54"/>
                  <a:pt x="49" y="66"/>
                  <a:pt x="49" y="78"/>
                </a:cubicBezTo>
                <a:cubicBezTo>
                  <a:pt x="36" y="83"/>
                  <a:pt x="24" y="87"/>
                  <a:pt x="11" y="92"/>
                </a:cubicBezTo>
                <a:cubicBezTo>
                  <a:pt x="10" y="91"/>
                  <a:pt x="9" y="91"/>
                  <a:pt x="8" y="90"/>
                </a:cubicBezTo>
                <a:cubicBezTo>
                  <a:pt x="24" y="67"/>
                  <a:pt x="24" y="67"/>
                  <a:pt x="24" y="67"/>
                </a:cubicBezTo>
                <a:cubicBezTo>
                  <a:pt x="28" y="68"/>
                  <a:pt x="32" y="67"/>
                  <a:pt x="35" y="63"/>
                </a:cubicBezTo>
                <a:cubicBezTo>
                  <a:pt x="38" y="59"/>
                  <a:pt x="37" y="53"/>
                  <a:pt x="33" y="50"/>
                </a:cubicBezTo>
                <a:cubicBezTo>
                  <a:pt x="28" y="47"/>
                  <a:pt x="22" y="48"/>
                  <a:pt x="19" y="52"/>
                </a:cubicBezTo>
                <a:cubicBezTo>
                  <a:pt x="16" y="56"/>
                  <a:pt x="17" y="61"/>
                  <a:pt x="20" y="64"/>
                </a:cubicBezTo>
                <a:cubicBezTo>
                  <a:pt x="3" y="87"/>
                  <a:pt x="3" y="87"/>
                  <a:pt x="3" y="87"/>
                </a:cubicBezTo>
                <a:close/>
                <a:moveTo>
                  <a:pt x="27" y="92"/>
                </a:moveTo>
                <a:cubicBezTo>
                  <a:pt x="74" y="92"/>
                  <a:pt x="74" y="92"/>
                  <a:pt x="74" y="92"/>
                </a:cubicBezTo>
                <a:cubicBezTo>
                  <a:pt x="74" y="82"/>
                  <a:pt x="74" y="82"/>
                  <a:pt x="74" y="82"/>
                </a:cubicBezTo>
                <a:cubicBezTo>
                  <a:pt x="54" y="82"/>
                  <a:pt x="54" y="82"/>
                  <a:pt x="54" y="82"/>
                </a:cubicBezTo>
                <a:cubicBezTo>
                  <a:pt x="27" y="92"/>
                  <a:pt x="27" y="92"/>
                  <a:pt x="27" y="92"/>
                </a:cubicBezTo>
                <a:close/>
                <a:moveTo>
                  <a:pt x="69" y="42"/>
                </a:moveTo>
                <a:cubicBezTo>
                  <a:pt x="78" y="30"/>
                  <a:pt x="78" y="30"/>
                  <a:pt x="78" y="30"/>
                </a:cubicBezTo>
                <a:cubicBezTo>
                  <a:pt x="35" y="0"/>
                  <a:pt x="35" y="0"/>
                  <a:pt x="35" y="0"/>
                </a:cubicBezTo>
                <a:cubicBezTo>
                  <a:pt x="26" y="11"/>
                  <a:pt x="26" y="11"/>
                  <a:pt x="26" y="11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52" name="Freeform 12"/>
          <p:cNvSpPr/>
          <p:nvPr/>
        </p:nvSpPr>
        <p:spPr>
          <a:xfrm>
            <a:off x="5431790" y="2513648"/>
            <a:ext cx="332105" cy="606425"/>
          </a:xfrm>
          <a:custGeom>
            <a:avLst/>
            <a:gdLst/>
            <a:ahLst/>
            <a:cxnLst>
              <a:cxn ang="0">
                <a:pos x="72382" y="0"/>
              </a:cxn>
              <a:cxn ang="0">
                <a:pos x="156629" y="0"/>
              </a:cxn>
              <a:cxn ang="0">
                <a:pos x="156629" y="51023"/>
              </a:cxn>
              <a:cxn ang="0">
                <a:pos x="140017" y="51023"/>
              </a:cxn>
              <a:cxn ang="0">
                <a:pos x="173241" y="263422"/>
              </a:cxn>
              <a:cxn ang="0">
                <a:pos x="117472" y="319192"/>
              </a:cxn>
              <a:cxn ang="0">
                <a:pos x="55769" y="266982"/>
              </a:cxn>
              <a:cxn ang="0">
                <a:pos x="75941" y="148323"/>
              </a:cxn>
              <a:cxn ang="0">
                <a:pos x="14239" y="201720"/>
              </a:cxn>
              <a:cxn ang="0">
                <a:pos x="0" y="179175"/>
              </a:cxn>
              <a:cxn ang="0">
                <a:pos x="84247" y="90181"/>
              </a:cxn>
              <a:cxn ang="0">
                <a:pos x="90180" y="51023"/>
              </a:cxn>
              <a:cxn ang="0">
                <a:pos x="72382" y="51023"/>
              </a:cxn>
              <a:cxn ang="0">
                <a:pos x="72382" y="0"/>
              </a:cxn>
            </a:cxnLst>
            <a:rect l="0" t="0" r="0" b="0"/>
            <a:pathLst>
              <a:path w="146" h="269">
                <a:moveTo>
                  <a:pt x="61" y="0"/>
                </a:moveTo>
                <a:lnTo>
                  <a:pt x="132" y="0"/>
                </a:lnTo>
                <a:lnTo>
                  <a:pt x="132" y="43"/>
                </a:lnTo>
                <a:lnTo>
                  <a:pt x="118" y="43"/>
                </a:lnTo>
                <a:lnTo>
                  <a:pt x="146" y="222"/>
                </a:lnTo>
                <a:lnTo>
                  <a:pt x="99" y="269"/>
                </a:lnTo>
                <a:lnTo>
                  <a:pt x="47" y="225"/>
                </a:lnTo>
                <a:lnTo>
                  <a:pt x="64" y="125"/>
                </a:lnTo>
                <a:lnTo>
                  <a:pt x="12" y="170"/>
                </a:lnTo>
                <a:lnTo>
                  <a:pt x="0" y="151"/>
                </a:lnTo>
                <a:lnTo>
                  <a:pt x="71" y="76"/>
                </a:lnTo>
                <a:lnTo>
                  <a:pt x="76" y="43"/>
                </a:lnTo>
                <a:lnTo>
                  <a:pt x="61" y="43"/>
                </a:lnTo>
                <a:lnTo>
                  <a:pt x="61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74" name="Freeform 34"/>
          <p:cNvSpPr>
            <a:spLocks noEditPoints="1"/>
          </p:cNvSpPr>
          <p:nvPr/>
        </p:nvSpPr>
        <p:spPr>
          <a:xfrm>
            <a:off x="1834515" y="2486660"/>
            <a:ext cx="420370" cy="660400"/>
          </a:xfrm>
          <a:custGeom>
            <a:avLst/>
            <a:gdLst/>
            <a:ahLst/>
            <a:cxnLst>
              <a:cxn ang="0">
                <a:pos x="159498" y="27985"/>
              </a:cxn>
              <a:cxn ang="0">
                <a:pos x="173489" y="142726"/>
              </a:cxn>
              <a:cxn ang="0">
                <a:pos x="142709" y="181906"/>
              </a:cxn>
              <a:cxn ang="0">
                <a:pos x="153901" y="181906"/>
              </a:cxn>
              <a:cxn ang="0">
                <a:pos x="159498" y="204294"/>
              </a:cxn>
              <a:cxn ang="0">
                <a:pos x="156700" y="221085"/>
              </a:cxn>
              <a:cxn ang="0">
                <a:pos x="159498" y="240675"/>
              </a:cxn>
              <a:cxn ang="0">
                <a:pos x="153901" y="260265"/>
              </a:cxn>
              <a:cxn ang="0">
                <a:pos x="41973" y="271459"/>
              </a:cxn>
              <a:cxn ang="0">
                <a:pos x="33579" y="263063"/>
              </a:cxn>
              <a:cxn ang="0">
                <a:pos x="33579" y="232279"/>
              </a:cxn>
              <a:cxn ang="0">
                <a:pos x="33579" y="229481"/>
              </a:cxn>
              <a:cxn ang="0">
                <a:pos x="33579" y="198697"/>
              </a:cxn>
              <a:cxn ang="0">
                <a:pos x="39175" y="193100"/>
              </a:cxn>
              <a:cxn ang="0">
                <a:pos x="44771" y="173510"/>
              </a:cxn>
              <a:cxn ang="0">
                <a:pos x="0" y="95151"/>
              </a:cxn>
              <a:cxn ang="0">
                <a:pos x="92341" y="0"/>
              </a:cxn>
              <a:cxn ang="0">
                <a:pos x="78350" y="111942"/>
              </a:cxn>
              <a:cxn ang="0">
                <a:pos x="83946" y="109143"/>
              </a:cxn>
              <a:cxn ang="0">
                <a:pos x="92341" y="114740"/>
              </a:cxn>
              <a:cxn ang="0">
                <a:pos x="100736" y="109143"/>
              </a:cxn>
              <a:cxn ang="0">
                <a:pos x="109130" y="114740"/>
              </a:cxn>
              <a:cxn ang="0">
                <a:pos x="120323" y="106345"/>
              </a:cxn>
              <a:cxn ang="0">
                <a:pos x="109130" y="142726"/>
              </a:cxn>
              <a:cxn ang="0">
                <a:pos x="123121" y="184704"/>
              </a:cxn>
              <a:cxn ang="0">
                <a:pos x="123121" y="162316"/>
              </a:cxn>
              <a:cxn ang="0">
                <a:pos x="156700" y="131532"/>
              </a:cxn>
              <a:cxn ang="0">
                <a:pos x="145507" y="41978"/>
              </a:cxn>
              <a:cxn ang="0">
                <a:pos x="39175" y="41978"/>
              </a:cxn>
              <a:cxn ang="0">
                <a:pos x="30780" y="131532"/>
              </a:cxn>
              <a:cxn ang="0">
                <a:pos x="64359" y="162316"/>
              </a:cxn>
              <a:cxn ang="0">
                <a:pos x="64359" y="187503"/>
              </a:cxn>
              <a:cxn ang="0">
                <a:pos x="81148" y="142726"/>
              </a:cxn>
              <a:cxn ang="0">
                <a:pos x="69955" y="106345"/>
              </a:cxn>
              <a:cxn ang="0">
                <a:pos x="111928" y="117539"/>
              </a:cxn>
              <a:cxn ang="0">
                <a:pos x="100736" y="114740"/>
              </a:cxn>
              <a:cxn ang="0">
                <a:pos x="83946" y="114740"/>
              </a:cxn>
              <a:cxn ang="0">
                <a:pos x="75552" y="117539"/>
              </a:cxn>
              <a:cxn ang="0">
                <a:pos x="89543" y="139927"/>
              </a:cxn>
              <a:cxn ang="0">
                <a:pos x="89543" y="187503"/>
              </a:cxn>
              <a:cxn ang="0">
                <a:pos x="97937" y="142726"/>
              </a:cxn>
              <a:cxn ang="0">
                <a:pos x="97937" y="139927"/>
              </a:cxn>
              <a:cxn ang="0">
                <a:pos x="120323" y="268661"/>
              </a:cxn>
              <a:cxn ang="0">
                <a:pos x="95139" y="296646"/>
              </a:cxn>
              <a:cxn ang="0">
                <a:pos x="120323" y="268661"/>
              </a:cxn>
              <a:cxn ang="0">
                <a:pos x="47570" y="246272"/>
              </a:cxn>
              <a:cxn ang="0">
                <a:pos x="47570" y="249071"/>
              </a:cxn>
              <a:cxn ang="0">
                <a:pos x="139910" y="240675"/>
              </a:cxn>
              <a:cxn ang="0">
                <a:pos x="139910" y="204294"/>
              </a:cxn>
              <a:cxn ang="0">
                <a:pos x="47570" y="212690"/>
              </a:cxn>
              <a:cxn ang="0">
                <a:pos x="139910" y="207092"/>
              </a:cxn>
              <a:cxn ang="0">
                <a:pos x="139910" y="204294"/>
              </a:cxn>
            </a:cxnLst>
            <a:rect l="0" t="0" r="0" b="0"/>
            <a:pathLst>
              <a:path w="67" h="106">
                <a:moveTo>
                  <a:pt x="33" y="0"/>
                </a:moveTo>
                <a:cubicBezTo>
                  <a:pt x="43" y="0"/>
                  <a:pt x="51" y="4"/>
                  <a:pt x="57" y="10"/>
                </a:cubicBezTo>
                <a:cubicBezTo>
                  <a:pt x="63" y="16"/>
                  <a:pt x="67" y="24"/>
                  <a:pt x="67" y="34"/>
                </a:cubicBezTo>
                <a:cubicBezTo>
                  <a:pt x="67" y="40"/>
                  <a:pt x="65" y="46"/>
                  <a:pt x="62" y="51"/>
                </a:cubicBezTo>
                <a:cubicBezTo>
                  <a:pt x="59" y="55"/>
                  <a:pt x="56" y="59"/>
                  <a:pt x="51" y="62"/>
                </a:cubicBezTo>
                <a:cubicBezTo>
                  <a:pt x="51" y="65"/>
                  <a:pt x="51" y="65"/>
                  <a:pt x="51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5" y="65"/>
                  <a:pt x="55" y="65"/>
                  <a:pt x="55" y="65"/>
                </a:cubicBezTo>
                <a:cubicBezTo>
                  <a:pt x="56" y="67"/>
                  <a:pt x="56" y="67"/>
                  <a:pt x="56" y="67"/>
                </a:cubicBezTo>
                <a:cubicBezTo>
                  <a:pt x="57" y="69"/>
                  <a:pt x="57" y="71"/>
                  <a:pt x="57" y="73"/>
                </a:cubicBezTo>
                <a:cubicBezTo>
                  <a:pt x="57" y="75"/>
                  <a:pt x="57" y="77"/>
                  <a:pt x="56" y="79"/>
                </a:cubicBezTo>
                <a:cubicBezTo>
                  <a:pt x="56" y="79"/>
                  <a:pt x="56" y="79"/>
                  <a:pt x="56" y="79"/>
                </a:cubicBezTo>
                <a:cubicBezTo>
                  <a:pt x="56" y="80"/>
                  <a:pt x="56" y="80"/>
                  <a:pt x="56" y="80"/>
                </a:cubicBezTo>
                <a:cubicBezTo>
                  <a:pt x="57" y="82"/>
                  <a:pt x="57" y="84"/>
                  <a:pt x="57" y="86"/>
                </a:cubicBezTo>
                <a:cubicBezTo>
                  <a:pt x="57" y="88"/>
                  <a:pt x="57" y="89"/>
                  <a:pt x="56" y="91"/>
                </a:cubicBezTo>
                <a:cubicBezTo>
                  <a:pt x="55" y="93"/>
                  <a:pt x="55" y="93"/>
                  <a:pt x="55" y="93"/>
                </a:cubicBezTo>
                <a:cubicBezTo>
                  <a:pt x="53" y="93"/>
                  <a:pt x="53" y="93"/>
                  <a:pt x="53" y="93"/>
                </a:cubicBezTo>
                <a:cubicBezTo>
                  <a:pt x="15" y="97"/>
                  <a:pt x="15" y="97"/>
                  <a:pt x="15" y="97"/>
                </a:cubicBezTo>
                <a:cubicBezTo>
                  <a:pt x="12" y="97"/>
                  <a:pt x="12" y="97"/>
                  <a:pt x="12" y="97"/>
                </a:cubicBezTo>
                <a:cubicBezTo>
                  <a:pt x="12" y="94"/>
                  <a:pt x="12" y="94"/>
                  <a:pt x="12" y="94"/>
                </a:cubicBezTo>
                <a:cubicBezTo>
                  <a:pt x="11" y="93"/>
                  <a:pt x="10" y="91"/>
                  <a:pt x="10" y="89"/>
                </a:cubicBezTo>
                <a:cubicBezTo>
                  <a:pt x="10" y="87"/>
                  <a:pt x="11" y="85"/>
                  <a:pt x="12" y="83"/>
                </a:cubicBezTo>
                <a:cubicBezTo>
                  <a:pt x="12" y="83"/>
                  <a:pt x="12" y="83"/>
                  <a:pt x="12" y="83"/>
                </a:cubicBezTo>
                <a:cubicBezTo>
                  <a:pt x="12" y="82"/>
                  <a:pt x="12" y="82"/>
                  <a:pt x="12" y="82"/>
                </a:cubicBezTo>
                <a:cubicBezTo>
                  <a:pt x="11" y="80"/>
                  <a:pt x="10" y="79"/>
                  <a:pt x="10" y="77"/>
                </a:cubicBezTo>
                <a:cubicBezTo>
                  <a:pt x="10" y="75"/>
                  <a:pt x="11" y="73"/>
                  <a:pt x="12" y="71"/>
                </a:cubicBezTo>
                <a:cubicBezTo>
                  <a:pt x="13" y="69"/>
                  <a:pt x="13" y="69"/>
                  <a:pt x="13" y="69"/>
                </a:cubicBezTo>
                <a:cubicBezTo>
                  <a:pt x="14" y="69"/>
                  <a:pt x="14" y="69"/>
                  <a:pt x="14" y="69"/>
                </a:cubicBezTo>
                <a:cubicBezTo>
                  <a:pt x="16" y="69"/>
                  <a:pt x="16" y="69"/>
                  <a:pt x="16" y="69"/>
                </a:cubicBezTo>
                <a:cubicBezTo>
                  <a:pt x="16" y="62"/>
                  <a:pt x="16" y="62"/>
                  <a:pt x="16" y="62"/>
                </a:cubicBezTo>
                <a:cubicBezTo>
                  <a:pt x="11" y="60"/>
                  <a:pt x="7" y="56"/>
                  <a:pt x="5" y="51"/>
                </a:cubicBezTo>
                <a:cubicBezTo>
                  <a:pt x="1" y="46"/>
                  <a:pt x="0" y="40"/>
                  <a:pt x="0" y="34"/>
                </a:cubicBezTo>
                <a:cubicBezTo>
                  <a:pt x="0" y="24"/>
                  <a:pt x="3" y="16"/>
                  <a:pt x="10" y="10"/>
                </a:cubicBezTo>
                <a:cubicBezTo>
                  <a:pt x="16" y="4"/>
                  <a:pt x="24" y="0"/>
                  <a:pt x="33" y="0"/>
                </a:cubicBezTo>
                <a:close/>
                <a:moveTo>
                  <a:pt x="26" y="40"/>
                </a:moveTo>
                <a:cubicBezTo>
                  <a:pt x="26" y="40"/>
                  <a:pt x="27" y="40"/>
                  <a:pt x="28" y="40"/>
                </a:cubicBezTo>
                <a:cubicBezTo>
                  <a:pt x="28" y="40"/>
                  <a:pt x="29" y="40"/>
                  <a:pt x="30" y="40"/>
                </a:cubicBezTo>
                <a:cubicBezTo>
                  <a:pt x="30" y="39"/>
                  <a:pt x="30" y="39"/>
                  <a:pt x="30" y="39"/>
                </a:cubicBezTo>
                <a:cubicBezTo>
                  <a:pt x="31" y="40"/>
                  <a:pt x="31" y="40"/>
                  <a:pt x="31" y="40"/>
                </a:cubicBezTo>
                <a:cubicBezTo>
                  <a:pt x="32" y="40"/>
                  <a:pt x="32" y="41"/>
                  <a:pt x="33" y="41"/>
                </a:cubicBezTo>
                <a:cubicBezTo>
                  <a:pt x="34" y="41"/>
                  <a:pt x="35" y="40"/>
                  <a:pt x="35" y="40"/>
                </a:cubicBezTo>
                <a:cubicBezTo>
                  <a:pt x="36" y="39"/>
                  <a:pt x="36" y="39"/>
                  <a:pt x="36" y="39"/>
                </a:cubicBezTo>
                <a:cubicBezTo>
                  <a:pt x="36" y="40"/>
                  <a:pt x="36" y="40"/>
                  <a:pt x="36" y="40"/>
                </a:cubicBezTo>
                <a:cubicBezTo>
                  <a:pt x="37" y="41"/>
                  <a:pt x="38" y="41"/>
                  <a:pt x="39" y="41"/>
                </a:cubicBezTo>
                <a:cubicBezTo>
                  <a:pt x="40" y="41"/>
                  <a:pt x="41" y="40"/>
                  <a:pt x="42" y="40"/>
                </a:cubicBezTo>
                <a:cubicBezTo>
                  <a:pt x="43" y="38"/>
                  <a:pt x="43" y="38"/>
                  <a:pt x="43" y="38"/>
                </a:cubicBezTo>
                <a:cubicBezTo>
                  <a:pt x="46" y="40"/>
                  <a:pt x="46" y="40"/>
                  <a:pt x="46" y="40"/>
                </a:cubicBezTo>
                <a:cubicBezTo>
                  <a:pt x="39" y="51"/>
                  <a:pt x="39" y="51"/>
                  <a:pt x="39" y="51"/>
                </a:cubicBezTo>
                <a:cubicBezTo>
                  <a:pt x="39" y="67"/>
                  <a:pt x="39" y="67"/>
                  <a:pt x="39" y="67"/>
                </a:cubicBezTo>
                <a:cubicBezTo>
                  <a:pt x="44" y="66"/>
                  <a:pt x="44" y="66"/>
                  <a:pt x="44" y="66"/>
                </a:cubicBezTo>
                <a:cubicBezTo>
                  <a:pt x="44" y="60"/>
                  <a:pt x="44" y="60"/>
                  <a:pt x="44" y="60"/>
                </a:cubicBezTo>
                <a:cubicBezTo>
                  <a:pt x="44" y="58"/>
                  <a:pt x="44" y="58"/>
                  <a:pt x="44" y="58"/>
                </a:cubicBezTo>
                <a:cubicBezTo>
                  <a:pt x="46" y="57"/>
                  <a:pt x="46" y="57"/>
                  <a:pt x="46" y="57"/>
                </a:cubicBezTo>
                <a:cubicBezTo>
                  <a:pt x="50" y="55"/>
                  <a:pt x="54" y="51"/>
                  <a:pt x="56" y="47"/>
                </a:cubicBezTo>
                <a:cubicBezTo>
                  <a:pt x="58" y="43"/>
                  <a:pt x="60" y="39"/>
                  <a:pt x="60" y="34"/>
                </a:cubicBezTo>
                <a:cubicBezTo>
                  <a:pt x="60" y="26"/>
                  <a:pt x="57" y="20"/>
                  <a:pt x="52" y="15"/>
                </a:cubicBezTo>
                <a:cubicBezTo>
                  <a:pt x="47" y="10"/>
                  <a:pt x="41" y="7"/>
                  <a:pt x="33" y="7"/>
                </a:cubicBezTo>
                <a:cubicBezTo>
                  <a:pt x="26" y="7"/>
                  <a:pt x="19" y="10"/>
                  <a:pt x="14" y="15"/>
                </a:cubicBezTo>
                <a:cubicBezTo>
                  <a:pt x="10" y="20"/>
                  <a:pt x="7" y="26"/>
                  <a:pt x="7" y="34"/>
                </a:cubicBezTo>
                <a:cubicBezTo>
                  <a:pt x="7" y="39"/>
                  <a:pt x="8" y="43"/>
                  <a:pt x="11" y="47"/>
                </a:cubicBezTo>
                <a:cubicBezTo>
                  <a:pt x="13" y="52"/>
                  <a:pt x="17" y="55"/>
                  <a:pt x="21" y="57"/>
                </a:cubicBezTo>
                <a:cubicBezTo>
                  <a:pt x="23" y="58"/>
                  <a:pt x="23" y="58"/>
                  <a:pt x="23" y="58"/>
                </a:cubicBezTo>
                <a:cubicBezTo>
                  <a:pt x="23" y="60"/>
                  <a:pt x="23" y="60"/>
                  <a:pt x="23" y="60"/>
                </a:cubicBezTo>
                <a:cubicBezTo>
                  <a:pt x="23" y="67"/>
                  <a:pt x="23" y="67"/>
                  <a:pt x="23" y="67"/>
                </a:cubicBezTo>
                <a:cubicBezTo>
                  <a:pt x="29" y="67"/>
                  <a:pt x="29" y="67"/>
                  <a:pt x="29" y="67"/>
                </a:cubicBezTo>
                <a:cubicBezTo>
                  <a:pt x="29" y="51"/>
                  <a:pt x="29" y="51"/>
                  <a:pt x="29" y="51"/>
                </a:cubicBezTo>
                <a:cubicBezTo>
                  <a:pt x="22" y="40"/>
                  <a:pt x="22" y="40"/>
                  <a:pt x="22" y="40"/>
                </a:cubicBezTo>
                <a:cubicBezTo>
                  <a:pt x="25" y="38"/>
                  <a:pt x="25" y="38"/>
                  <a:pt x="25" y="38"/>
                </a:cubicBezTo>
                <a:cubicBezTo>
                  <a:pt x="26" y="40"/>
                  <a:pt x="26" y="40"/>
                  <a:pt x="26" y="40"/>
                </a:cubicBezTo>
                <a:close/>
                <a:moveTo>
                  <a:pt x="40" y="42"/>
                </a:moveTo>
                <a:cubicBezTo>
                  <a:pt x="40" y="42"/>
                  <a:pt x="40" y="42"/>
                  <a:pt x="39" y="42"/>
                </a:cubicBezTo>
                <a:cubicBezTo>
                  <a:pt x="38" y="43"/>
                  <a:pt x="37" y="42"/>
                  <a:pt x="36" y="41"/>
                </a:cubicBezTo>
                <a:cubicBezTo>
                  <a:pt x="35" y="42"/>
                  <a:pt x="34" y="43"/>
                  <a:pt x="33" y="42"/>
                </a:cubicBezTo>
                <a:cubicBezTo>
                  <a:pt x="32" y="42"/>
                  <a:pt x="31" y="42"/>
                  <a:pt x="30" y="41"/>
                </a:cubicBezTo>
                <a:cubicBezTo>
                  <a:pt x="29" y="42"/>
                  <a:pt x="28" y="42"/>
                  <a:pt x="28" y="42"/>
                </a:cubicBezTo>
                <a:cubicBezTo>
                  <a:pt x="27" y="42"/>
                  <a:pt x="27" y="42"/>
                  <a:pt x="27" y="42"/>
                </a:cubicBezTo>
                <a:cubicBezTo>
                  <a:pt x="32" y="50"/>
                  <a:pt x="32" y="50"/>
                  <a:pt x="32" y="50"/>
                </a:cubicBezTo>
                <a:cubicBezTo>
                  <a:pt x="32" y="50"/>
                  <a:pt x="32" y="50"/>
                  <a:pt x="32" y="50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67"/>
                  <a:pt x="32" y="67"/>
                  <a:pt x="32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0"/>
                  <a:pt x="35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40" y="42"/>
                  <a:pt x="40" y="42"/>
                  <a:pt x="40" y="42"/>
                </a:cubicBezTo>
                <a:close/>
                <a:moveTo>
                  <a:pt x="43" y="96"/>
                </a:moveTo>
                <a:cubicBezTo>
                  <a:pt x="24" y="98"/>
                  <a:pt x="24" y="98"/>
                  <a:pt x="24" y="98"/>
                </a:cubicBezTo>
                <a:cubicBezTo>
                  <a:pt x="25" y="103"/>
                  <a:pt x="29" y="106"/>
                  <a:pt x="34" y="106"/>
                </a:cubicBezTo>
                <a:cubicBezTo>
                  <a:pt x="39" y="106"/>
                  <a:pt x="43" y="102"/>
                  <a:pt x="43" y="97"/>
                </a:cubicBezTo>
                <a:cubicBezTo>
                  <a:pt x="43" y="96"/>
                  <a:pt x="43" y="96"/>
                  <a:pt x="43" y="96"/>
                </a:cubicBezTo>
                <a:close/>
                <a:moveTo>
                  <a:pt x="50" y="85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88"/>
                  <a:pt x="17" y="89"/>
                  <a:pt x="17" y="89"/>
                </a:cubicBezTo>
                <a:cubicBezTo>
                  <a:pt x="17" y="89"/>
                  <a:pt x="17" y="89"/>
                  <a:pt x="17" y="89"/>
                </a:cubicBezTo>
                <a:cubicBezTo>
                  <a:pt x="50" y="87"/>
                  <a:pt x="50" y="87"/>
                  <a:pt x="50" y="87"/>
                </a:cubicBezTo>
                <a:cubicBezTo>
                  <a:pt x="50" y="86"/>
                  <a:pt x="50" y="86"/>
                  <a:pt x="50" y="86"/>
                </a:cubicBezTo>
                <a:cubicBezTo>
                  <a:pt x="50" y="85"/>
                  <a:pt x="50" y="85"/>
                  <a:pt x="50" y="85"/>
                </a:cubicBezTo>
                <a:close/>
                <a:moveTo>
                  <a:pt x="50" y="73"/>
                </a:moveTo>
                <a:cubicBezTo>
                  <a:pt x="17" y="75"/>
                  <a:pt x="17" y="75"/>
                  <a:pt x="17" y="75"/>
                </a:cubicBezTo>
                <a:cubicBezTo>
                  <a:pt x="17" y="76"/>
                  <a:pt x="17" y="76"/>
                  <a:pt x="17" y="76"/>
                </a:cubicBezTo>
                <a:cubicBezTo>
                  <a:pt x="17" y="77"/>
                  <a:pt x="17" y="77"/>
                  <a:pt x="17" y="77"/>
                </a:cubicBezTo>
                <a:cubicBezTo>
                  <a:pt x="50" y="74"/>
                  <a:pt x="50" y="74"/>
                  <a:pt x="50" y="74"/>
                </a:cubicBezTo>
                <a:cubicBezTo>
                  <a:pt x="50" y="74"/>
                  <a:pt x="50" y="73"/>
                  <a:pt x="50" y="73"/>
                </a:cubicBezTo>
                <a:cubicBezTo>
                  <a:pt x="50" y="73"/>
                  <a:pt x="50" y="73"/>
                  <a:pt x="50" y="73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76" name="Freeform 36"/>
          <p:cNvSpPr>
            <a:spLocks noEditPoints="1"/>
          </p:cNvSpPr>
          <p:nvPr/>
        </p:nvSpPr>
        <p:spPr>
          <a:xfrm>
            <a:off x="532765" y="2533650"/>
            <a:ext cx="564515" cy="566420"/>
          </a:xfrm>
          <a:custGeom>
            <a:avLst/>
            <a:gdLst/>
            <a:ahLst/>
            <a:cxnLst>
              <a:cxn ang="0">
                <a:pos x="137265" y="0"/>
              </a:cxn>
              <a:cxn ang="0">
                <a:pos x="232510" y="39218"/>
              </a:cxn>
              <a:cxn ang="0">
                <a:pos x="271728" y="137265"/>
              </a:cxn>
              <a:cxn ang="0">
                <a:pos x="232510" y="232510"/>
              </a:cxn>
              <a:cxn ang="0">
                <a:pos x="137265" y="271728"/>
              </a:cxn>
              <a:cxn ang="0">
                <a:pos x="39218" y="232510"/>
              </a:cxn>
              <a:cxn ang="0">
                <a:pos x="0" y="137265"/>
              </a:cxn>
              <a:cxn ang="0">
                <a:pos x="39218" y="39218"/>
              </a:cxn>
              <a:cxn ang="0">
                <a:pos x="137265" y="0"/>
              </a:cxn>
              <a:cxn ang="0">
                <a:pos x="154073" y="131662"/>
              </a:cxn>
              <a:cxn ang="0">
                <a:pos x="151271" y="126059"/>
              </a:cxn>
              <a:cxn ang="0">
                <a:pos x="190490" y="67232"/>
              </a:cxn>
              <a:cxn ang="0">
                <a:pos x="182086" y="58828"/>
              </a:cxn>
              <a:cxn ang="0">
                <a:pos x="140066" y="120457"/>
              </a:cxn>
              <a:cxn ang="0">
                <a:pos x="126059" y="120457"/>
              </a:cxn>
              <a:cxn ang="0">
                <a:pos x="117655" y="145669"/>
              </a:cxn>
              <a:cxn ang="0">
                <a:pos x="142867" y="156874"/>
              </a:cxn>
              <a:cxn ang="0">
                <a:pos x="145669" y="154073"/>
              </a:cxn>
              <a:cxn ang="0">
                <a:pos x="193291" y="170880"/>
              </a:cxn>
              <a:cxn ang="0">
                <a:pos x="198894" y="156874"/>
              </a:cxn>
              <a:cxn ang="0">
                <a:pos x="154073" y="140066"/>
              </a:cxn>
              <a:cxn ang="0">
                <a:pos x="154073" y="131662"/>
              </a:cxn>
              <a:cxn ang="0">
                <a:pos x="207298" y="67232"/>
              </a:cxn>
              <a:cxn ang="0">
                <a:pos x="137265" y="36417"/>
              </a:cxn>
              <a:cxn ang="0">
                <a:pos x="64430" y="67232"/>
              </a:cxn>
              <a:cxn ang="0">
                <a:pos x="36417" y="137265"/>
              </a:cxn>
              <a:cxn ang="0">
                <a:pos x="64430" y="207298"/>
              </a:cxn>
              <a:cxn ang="0">
                <a:pos x="137265" y="235311"/>
              </a:cxn>
              <a:cxn ang="0">
                <a:pos x="207298" y="207298"/>
              </a:cxn>
              <a:cxn ang="0">
                <a:pos x="235311" y="137265"/>
              </a:cxn>
              <a:cxn ang="0">
                <a:pos x="207298" y="67232"/>
              </a:cxn>
            </a:cxnLst>
            <a:rect l="0" t="0" r="0" b="0"/>
            <a:pathLst>
              <a:path w="97" h="97">
                <a:moveTo>
                  <a:pt x="49" y="0"/>
                </a:moveTo>
                <a:cubicBezTo>
                  <a:pt x="62" y="0"/>
                  <a:pt x="74" y="5"/>
                  <a:pt x="83" y="14"/>
                </a:cubicBezTo>
                <a:cubicBezTo>
                  <a:pt x="92" y="23"/>
                  <a:pt x="97" y="35"/>
                  <a:pt x="97" y="49"/>
                </a:cubicBezTo>
                <a:cubicBezTo>
                  <a:pt x="97" y="62"/>
                  <a:pt x="92" y="74"/>
                  <a:pt x="83" y="83"/>
                </a:cubicBezTo>
                <a:cubicBezTo>
                  <a:pt x="74" y="92"/>
                  <a:pt x="62" y="97"/>
                  <a:pt x="49" y="97"/>
                </a:cubicBezTo>
                <a:cubicBezTo>
                  <a:pt x="35" y="97"/>
                  <a:pt x="23" y="92"/>
                  <a:pt x="14" y="83"/>
                </a:cubicBezTo>
                <a:cubicBezTo>
                  <a:pt x="5" y="74"/>
                  <a:pt x="0" y="62"/>
                  <a:pt x="0" y="49"/>
                </a:cubicBezTo>
                <a:cubicBezTo>
                  <a:pt x="0" y="35"/>
                  <a:pt x="5" y="23"/>
                  <a:pt x="14" y="14"/>
                </a:cubicBezTo>
                <a:cubicBezTo>
                  <a:pt x="23" y="5"/>
                  <a:pt x="35" y="0"/>
                  <a:pt x="49" y="0"/>
                </a:cubicBezTo>
                <a:close/>
                <a:moveTo>
                  <a:pt x="55" y="47"/>
                </a:moveTo>
                <a:cubicBezTo>
                  <a:pt x="54" y="46"/>
                  <a:pt x="54" y="45"/>
                  <a:pt x="54" y="45"/>
                </a:cubicBezTo>
                <a:cubicBezTo>
                  <a:pt x="59" y="38"/>
                  <a:pt x="64" y="31"/>
                  <a:pt x="68" y="24"/>
                </a:cubicBezTo>
                <a:cubicBezTo>
                  <a:pt x="67" y="23"/>
                  <a:pt x="66" y="22"/>
                  <a:pt x="65" y="21"/>
                </a:cubicBezTo>
                <a:cubicBezTo>
                  <a:pt x="59" y="28"/>
                  <a:pt x="54" y="35"/>
                  <a:pt x="50" y="43"/>
                </a:cubicBezTo>
                <a:cubicBezTo>
                  <a:pt x="48" y="42"/>
                  <a:pt x="47" y="43"/>
                  <a:pt x="45" y="43"/>
                </a:cubicBezTo>
                <a:cubicBezTo>
                  <a:pt x="42" y="45"/>
                  <a:pt x="40" y="49"/>
                  <a:pt x="42" y="52"/>
                </a:cubicBezTo>
                <a:cubicBezTo>
                  <a:pt x="43" y="56"/>
                  <a:pt x="47" y="58"/>
                  <a:pt x="51" y="56"/>
                </a:cubicBezTo>
                <a:cubicBezTo>
                  <a:pt x="51" y="56"/>
                  <a:pt x="52" y="56"/>
                  <a:pt x="52" y="55"/>
                </a:cubicBezTo>
                <a:cubicBezTo>
                  <a:pt x="58" y="58"/>
                  <a:pt x="63" y="60"/>
                  <a:pt x="69" y="61"/>
                </a:cubicBezTo>
                <a:cubicBezTo>
                  <a:pt x="70" y="59"/>
                  <a:pt x="71" y="58"/>
                  <a:pt x="71" y="56"/>
                </a:cubicBezTo>
                <a:cubicBezTo>
                  <a:pt x="66" y="54"/>
                  <a:pt x="61" y="51"/>
                  <a:pt x="55" y="50"/>
                </a:cubicBezTo>
                <a:cubicBezTo>
                  <a:pt x="55" y="49"/>
                  <a:pt x="55" y="48"/>
                  <a:pt x="55" y="47"/>
                </a:cubicBezTo>
                <a:close/>
                <a:moveTo>
                  <a:pt x="74" y="24"/>
                </a:moveTo>
                <a:cubicBezTo>
                  <a:pt x="67" y="17"/>
                  <a:pt x="58" y="13"/>
                  <a:pt x="49" y="13"/>
                </a:cubicBezTo>
                <a:cubicBezTo>
                  <a:pt x="39" y="13"/>
                  <a:pt x="30" y="17"/>
                  <a:pt x="23" y="24"/>
                </a:cubicBezTo>
                <a:cubicBezTo>
                  <a:pt x="17" y="30"/>
                  <a:pt x="13" y="39"/>
                  <a:pt x="13" y="49"/>
                </a:cubicBezTo>
                <a:cubicBezTo>
                  <a:pt x="13" y="58"/>
                  <a:pt x="17" y="67"/>
                  <a:pt x="23" y="74"/>
                </a:cubicBezTo>
                <a:cubicBezTo>
                  <a:pt x="30" y="80"/>
                  <a:pt x="39" y="84"/>
                  <a:pt x="49" y="84"/>
                </a:cubicBezTo>
                <a:cubicBezTo>
                  <a:pt x="58" y="84"/>
                  <a:pt x="67" y="80"/>
                  <a:pt x="74" y="74"/>
                </a:cubicBezTo>
                <a:cubicBezTo>
                  <a:pt x="80" y="67"/>
                  <a:pt x="84" y="58"/>
                  <a:pt x="84" y="49"/>
                </a:cubicBezTo>
                <a:cubicBezTo>
                  <a:pt x="84" y="39"/>
                  <a:pt x="80" y="30"/>
                  <a:pt x="74" y="24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81" name="Freeform 41"/>
          <p:cNvSpPr>
            <a:spLocks noEditPoints="1"/>
          </p:cNvSpPr>
          <p:nvPr/>
        </p:nvSpPr>
        <p:spPr>
          <a:xfrm>
            <a:off x="4338955" y="3694430"/>
            <a:ext cx="682625" cy="506730"/>
          </a:xfrm>
          <a:custGeom>
            <a:avLst/>
            <a:gdLst/>
            <a:ahLst/>
            <a:cxnLst>
              <a:cxn ang="0">
                <a:pos x="145735" y="39401"/>
              </a:cxn>
              <a:cxn ang="0">
                <a:pos x="235418" y="129460"/>
              </a:cxn>
              <a:cxn ang="0">
                <a:pos x="235418" y="140717"/>
              </a:cxn>
              <a:cxn ang="0">
                <a:pos x="201787" y="151975"/>
              </a:cxn>
              <a:cxn ang="0">
                <a:pos x="170959" y="154789"/>
              </a:cxn>
              <a:cxn ang="0">
                <a:pos x="156946" y="146346"/>
              </a:cxn>
              <a:cxn ang="0">
                <a:pos x="137327" y="146346"/>
              </a:cxn>
              <a:cxn ang="0">
                <a:pos x="120512" y="163232"/>
              </a:cxn>
              <a:cxn ang="0">
                <a:pos x="120512" y="163232"/>
              </a:cxn>
              <a:cxn ang="0">
                <a:pos x="137327" y="180118"/>
              </a:cxn>
              <a:cxn ang="0">
                <a:pos x="156946" y="180118"/>
              </a:cxn>
              <a:cxn ang="0">
                <a:pos x="170959" y="168861"/>
              </a:cxn>
              <a:cxn ang="0">
                <a:pos x="204590" y="166046"/>
              </a:cxn>
              <a:cxn ang="0">
                <a:pos x="229813" y="157603"/>
              </a:cxn>
              <a:cxn ang="0">
                <a:pos x="145735" y="219519"/>
              </a:cxn>
              <a:cxn ang="0">
                <a:pos x="56052" y="129460"/>
              </a:cxn>
              <a:cxn ang="0">
                <a:pos x="145735" y="39401"/>
              </a:cxn>
              <a:cxn ang="0">
                <a:pos x="145735" y="0"/>
              </a:cxn>
              <a:cxn ang="0">
                <a:pos x="56052" y="39401"/>
              </a:cxn>
              <a:cxn ang="0">
                <a:pos x="22421" y="92873"/>
              </a:cxn>
              <a:cxn ang="0">
                <a:pos x="16816" y="92873"/>
              </a:cxn>
              <a:cxn ang="0">
                <a:pos x="0" y="112574"/>
              </a:cxn>
              <a:cxn ang="0">
                <a:pos x="0" y="143532"/>
              </a:cxn>
              <a:cxn ang="0">
                <a:pos x="16816" y="160418"/>
              </a:cxn>
              <a:cxn ang="0">
                <a:pos x="42039" y="160418"/>
              </a:cxn>
              <a:cxn ang="0">
                <a:pos x="42039" y="95688"/>
              </a:cxn>
              <a:cxn ang="0">
                <a:pos x="70065" y="53473"/>
              </a:cxn>
              <a:cxn ang="0">
                <a:pos x="145735" y="19700"/>
              </a:cxn>
              <a:cxn ang="0">
                <a:pos x="224208" y="53473"/>
              </a:cxn>
              <a:cxn ang="0">
                <a:pos x="249431" y="92873"/>
              </a:cxn>
              <a:cxn ang="0">
                <a:pos x="249431" y="160418"/>
              </a:cxn>
              <a:cxn ang="0">
                <a:pos x="274655" y="160418"/>
              </a:cxn>
              <a:cxn ang="0">
                <a:pos x="294273" y="143532"/>
              </a:cxn>
              <a:cxn ang="0">
                <a:pos x="294273" y="112574"/>
              </a:cxn>
              <a:cxn ang="0">
                <a:pos x="274655" y="92873"/>
              </a:cxn>
              <a:cxn ang="0">
                <a:pos x="269050" y="92873"/>
              </a:cxn>
              <a:cxn ang="0">
                <a:pos x="238221" y="39401"/>
              </a:cxn>
              <a:cxn ang="0">
                <a:pos x="145735" y="0"/>
              </a:cxn>
            </a:cxnLst>
            <a:rect l="0" t="0" r="0" b="0"/>
            <a:pathLst>
              <a:path w="105" h="78">
                <a:moveTo>
                  <a:pt x="52" y="14"/>
                </a:moveTo>
                <a:cubicBezTo>
                  <a:pt x="70" y="14"/>
                  <a:pt x="84" y="29"/>
                  <a:pt x="84" y="46"/>
                </a:cubicBezTo>
                <a:cubicBezTo>
                  <a:pt x="84" y="47"/>
                  <a:pt x="84" y="49"/>
                  <a:pt x="84" y="50"/>
                </a:cubicBezTo>
                <a:cubicBezTo>
                  <a:pt x="80" y="51"/>
                  <a:pt x="76" y="53"/>
                  <a:pt x="72" y="54"/>
                </a:cubicBezTo>
                <a:cubicBezTo>
                  <a:pt x="68" y="55"/>
                  <a:pt x="65" y="55"/>
                  <a:pt x="61" y="55"/>
                </a:cubicBezTo>
                <a:cubicBezTo>
                  <a:pt x="60" y="54"/>
                  <a:pt x="58" y="52"/>
                  <a:pt x="56" y="52"/>
                </a:cubicBezTo>
                <a:cubicBezTo>
                  <a:pt x="49" y="52"/>
                  <a:pt x="49" y="52"/>
                  <a:pt x="49" y="52"/>
                </a:cubicBezTo>
                <a:cubicBezTo>
                  <a:pt x="46" y="52"/>
                  <a:pt x="43" y="55"/>
                  <a:pt x="43" y="58"/>
                </a:cubicBezTo>
                <a:cubicBezTo>
                  <a:pt x="43" y="58"/>
                  <a:pt x="43" y="58"/>
                  <a:pt x="43" y="58"/>
                </a:cubicBezTo>
                <a:cubicBezTo>
                  <a:pt x="43" y="61"/>
                  <a:pt x="46" y="64"/>
                  <a:pt x="49" y="64"/>
                </a:cubicBezTo>
                <a:cubicBezTo>
                  <a:pt x="56" y="64"/>
                  <a:pt x="56" y="64"/>
                  <a:pt x="56" y="64"/>
                </a:cubicBezTo>
                <a:cubicBezTo>
                  <a:pt x="58" y="64"/>
                  <a:pt x="60" y="62"/>
                  <a:pt x="61" y="60"/>
                </a:cubicBezTo>
                <a:cubicBezTo>
                  <a:pt x="65" y="60"/>
                  <a:pt x="69" y="59"/>
                  <a:pt x="73" y="59"/>
                </a:cubicBezTo>
                <a:cubicBezTo>
                  <a:pt x="76" y="58"/>
                  <a:pt x="79" y="57"/>
                  <a:pt x="82" y="56"/>
                </a:cubicBezTo>
                <a:cubicBezTo>
                  <a:pt x="78" y="69"/>
                  <a:pt x="66" y="78"/>
                  <a:pt x="52" y="78"/>
                </a:cubicBezTo>
                <a:cubicBezTo>
                  <a:pt x="34" y="78"/>
                  <a:pt x="20" y="64"/>
                  <a:pt x="20" y="46"/>
                </a:cubicBezTo>
                <a:cubicBezTo>
                  <a:pt x="20" y="29"/>
                  <a:pt x="34" y="14"/>
                  <a:pt x="52" y="14"/>
                </a:cubicBezTo>
                <a:close/>
                <a:moveTo>
                  <a:pt x="52" y="0"/>
                </a:moveTo>
                <a:cubicBezTo>
                  <a:pt x="39" y="0"/>
                  <a:pt x="28" y="5"/>
                  <a:pt x="20" y="14"/>
                </a:cubicBezTo>
                <a:cubicBezTo>
                  <a:pt x="14" y="19"/>
                  <a:pt x="10" y="26"/>
                  <a:pt x="8" y="33"/>
                </a:cubicBezTo>
                <a:cubicBezTo>
                  <a:pt x="6" y="33"/>
                  <a:pt x="6" y="33"/>
                  <a:pt x="6" y="33"/>
                </a:cubicBezTo>
                <a:cubicBezTo>
                  <a:pt x="3" y="33"/>
                  <a:pt x="0" y="36"/>
                  <a:pt x="0" y="40"/>
                </a:cubicBezTo>
                <a:cubicBezTo>
                  <a:pt x="0" y="51"/>
                  <a:pt x="0" y="51"/>
                  <a:pt x="0" y="51"/>
                </a:cubicBezTo>
                <a:cubicBezTo>
                  <a:pt x="0" y="54"/>
                  <a:pt x="3" y="57"/>
                  <a:pt x="6" y="57"/>
                </a:cubicBezTo>
                <a:cubicBezTo>
                  <a:pt x="15" y="57"/>
                  <a:pt x="15" y="57"/>
                  <a:pt x="15" y="57"/>
                </a:cubicBezTo>
                <a:cubicBezTo>
                  <a:pt x="15" y="34"/>
                  <a:pt x="15" y="34"/>
                  <a:pt x="15" y="34"/>
                </a:cubicBezTo>
                <a:cubicBezTo>
                  <a:pt x="17" y="28"/>
                  <a:pt x="20" y="23"/>
                  <a:pt x="25" y="19"/>
                </a:cubicBezTo>
                <a:cubicBezTo>
                  <a:pt x="32" y="12"/>
                  <a:pt x="41" y="7"/>
                  <a:pt x="52" y="7"/>
                </a:cubicBezTo>
                <a:cubicBezTo>
                  <a:pt x="63" y="7"/>
                  <a:pt x="73" y="12"/>
                  <a:pt x="80" y="19"/>
                </a:cubicBezTo>
                <a:cubicBezTo>
                  <a:pt x="84" y="23"/>
                  <a:pt x="87" y="28"/>
                  <a:pt x="89" y="33"/>
                </a:cubicBezTo>
                <a:cubicBezTo>
                  <a:pt x="89" y="57"/>
                  <a:pt x="89" y="57"/>
                  <a:pt x="89" y="57"/>
                </a:cubicBezTo>
                <a:cubicBezTo>
                  <a:pt x="98" y="57"/>
                  <a:pt x="98" y="57"/>
                  <a:pt x="98" y="57"/>
                </a:cubicBezTo>
                <a:cubicBezTo>
                  <a:pt x="102" y="57"/>
                  <a:pt x="105" y="54"/>
                  <a:pt x="105" y="51"/>
                </a:cubicBezTo>
                <a:cubicBezTo>
                  <a:pt x="105" y="40"/>
                  <a:pt x="105" y="40"/>
                  <a:pt x="105" y="40"/>
                </a:cubicBezTo>
                <a:cubicBezTo>
                  <a:pt x="105" y="36"/>
                  <a:pt x="102" y="33"/>
                  <a:pt x="98" y="33"/>
                </a:cubicBezTo>
                <a:cubicBezTo>
                  <a:pt x="96" y="33"/>
                  <a:pt x="96" y="33"/>
                  <a:pt x="96" y="33"/>
                </a:cubicBezTo>
                <a:cubicBezTo>
                  <a:pt x="94" y="26"/>
                  <a:pt x="90" y="19"/>
                  <a:pt x="85" y="14"/>
                </a:cubicBezTo>
                <a:cubicBezTo>
                  <a:pt x="76" y="5"/>
                  <a:pt x="65" y="0"/>
                  <a:pt x="52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99" name="Freeform 73"/>
          <p:cNvSpPr>
            <a:spLocks noEditPoints="1"/>
          </p:cNvSpPr>
          <p:nvPr/>
        </p:nvSpPr>
        <p:spPr>
          <a:xfrm>
            <a:off x="2992120" y="2588260"/>
            <a:ext cx="527050" cy="457200"/>
          </a:xfrm>
          <a:custGeom>
            <a:avLst/>
            <a:gdLst/>
            <a:ahLst/>
            <a:cxnLst>
              <a:cxn ang="0">
                <a:pos x="11209" y="53440"/>
              </a:cxn>
              <a:cxn ang="0">
                <a:pos x="128909" y="53440"/>
              </a:cxn>
              <a:cxn ang="0">
                <a:pos x="140118" y="47815"/>
              </a:cxn>
              <a:cxn ang="0">
                <a:pos x="204572" y="0"/>
              </a:cxn>
              <a:cxn ang="0">
                <a:pos x="204572" y="92817"/>
              </a:cxn>
              <a:cxn ang="0">
                <a:pos x="204572" y="185634"/>
              </a:cxn>
              <a:cxn ang="0">
                <a:pos x="140118" y="140632"/>
              </a:cxn>
              <a:cxn ang="0">
                <a:pos x="128909" y="132194"/>
              </a:cxn>
              <a:cxn ang="0">
                <a:pos x="95280" y="132194"/>
              </a:cxn>
              <a:cxn ang="0">
                <a:pos x="112094" y="196885"/>
              </a:cxn>
              <a:cxn ang="0">
                <a:pos x="126106" y="196885"/>
              </a:cxn>
              <a:cxn ang="0">
                <a:pos x="126106" y="227824"/>
              </a:cxn>
              <a:cxn ang="0">
                <a:pos x="120502" y="227824"/>
              </a:cxn>
              <a:cxn ang="0">
                <a:pos x="58850" y="227824"/>
              </a:cxn>
              <a:cxn ang="0">
                <a:pos x="30826" y="132194"/>
              </a:cxn>
              <a:cxn ang="0">
                <a:pos x="11209" y="132194"/>
              </a:cxn>
              <a:cxn ang="0">
                <a:pos x="11209" y="53440"/>
              </a:cxn>
              <a:cxn ang="0">
                <a:pos x="243805" y="64691"/>
              </a:cxn>
              <a:cxn ang="0">
                <a:pos x="263422" y="92817"/>
              </a:cxn>
              <a:cxn ang="0">
                <a:pos x="243805" y="123756"/>
              </a:cxn>
              <a:cxn ang="0">
                <a:pos x="243805" y="185634"/>
              </a:cxn>
              <a:cxn ang="0">
                <a:pos x="218584" y="185634"/>
              </a:cxn>
              <a:cxn ang="0">
                <a:pos x="218584" y="2813"/>
              </a:cxn>
              <a:cxn ang="0">
                <a:pos x="243805" y="2813"/>
              </a:cxn>
              <a:cxn ang="0">
                <a:pos x="243805" y="64691"/>
              </a:cxn>
              <a:cxn ang="0">
                <a:pos x="128909" y="137819"/>
              </a:cxn>
              <a:cxn ang="0">
                <a:pos x="103687" y="137819"/>
              </a:cxn>
              <a:cxn ang="0">
                <a:pos x="112094" y="171571"/>
              </a:cxn>
              <a:cxn ang="0">
                <a:pos x="120502" y="171571"/>
              </a:cxn>
              <a:cxn ang="0">
                <a:pos x="120502" y="160321"/>
              </a:cxn>
              <a:cxn ang="0">
                <a:pos x="128909" y="137819"/>
              </a:cxn>
            </a:cxnLst>
            <a:rect l="0" t="0" r="0" b="0"/>
            <a:pathLst>
              <a:path w="94" h="81">
                <a:moveTo>
                  <a:pt x="4" y="19"/>
                </a:moveTo>
                <a:cubicBezTo>
                  <a:pt x="46" y="19"/>
                  <a:pt x="46" y="19"/>
                  <a:pt x="46" y="19"/>
                </a:cubicBezTo>
                <a:cubicBezTo>
                  <a:pt x="50" y="17"/>
                  <a:pt x="50" y="17"/>
                  <a:pt x="50" y="17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33"/>
                  <a:pt x="73" y="33"/>
                  <a:pt x="73" y="33"/>
                </a:cubicBezTo>
                <a:cubicBezTo>
                  <a:pt x="73" y="66"/>
                  <a:pt x="73" y="66"/>
                  <a:pt x="73" y="66"/>
                </a:cubicBezTo>
                <a:cubicBezTo>
                  <a:pt x="50" y="50"/>
                  <a:pt x="50" y="50"/>
                  <a:pt x="50" y="50"/>
                </a:cubicBezTo>
                <a:cubicBezTo>
                  <a:pt x="46" y="47"/>
                  <a:pt x="46" y="47"/>
                  <a:pt x="46" y="47"/>
                </a:cubicBezTo>
                <a:cubicBezTo>
                  <a:pt x="34" y="47"/>
                  <a:pt x="34" y="47"/>
                  <a:pt x="34" y="47"/>
                </a:cubicBezTo>
                <a:cubicBezTo>
                  <a:pt x="40" y="70"/>
                  <a:pt x="40" y="70"/>
                  <a:pt x="40" y="70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81"/>
                  <a:pt x="45" y="81"/>
                  <a:pt x="45" y="81"/>
                </a:cubicBezTo>
                <a:cubicBezTo>
                  <a:pt x="43" y="81"/>
                  <a:pt x="43" y="81"/>
                  <a:pt x="43" y="81"/>
                </a:cubicBezTo>
                <a:cubicBezTo>
                  <a:pt x="21" y="81"/>
                  <a:pt x="21" y="81"/>
                  <a:pt x="21" y="81"/>
                </a:cubicBezTo>
                <a:cubicBezTo>
                  <a:pt x="11" y="47"/>
                  <a:pt x="11" y="47"/>
                  <a:pt x="11" y="47"/>
                </a:cubicBezTo>
                <a:cubicBezTo>
                  <a:pt x="4" y="47"/>
                  <a:pt x="4" y="47"/>
                  <a:pt x="4" y="47"/>
                </a:cubicBezTo>
                <a:cubicBezTo>
                  <a:pt x="0" y="38"/>
                  <a:pt x="0" y="29"/>
                  <a:pt x="4" y="19"/>
                </a:cubicBezTo>
                <a:close/>
                <a:moveTo>
                  <a:pt x="87" y="23"/>
                </a:moveTo>
                <a:cubicBezTo>
                  <a:pt x="91" y="25"/>
                  <a:pt x="94" y="29"/>
                  <a:pt x="94" y="33"/>
                </a:cubicBezTo>
                <a:cubicBezTo>
                  <a:pt x="94" y="38"/>
                  <a:pt x="91" y="42"/>
                  <a:pt x="87" y="44"/>
                </a:cubicBezTo>
                <a:cubicBezTo>
                  <a:pt x="87" y="66"/>
                  <a:pt x="87" y="66"/>
                  <a:pt x="87" y="66"/>
                </a:cubicBezTo>
                <a:cubicBezTo>
                  <a:pt x="78" y="66"/>
                  <a:pt x="78" y="66"/>
                  <a:pt x="78" y="66"/>
                </a:cubicBezTo>
                <a:cubicBezTo>
                  <a:pt x="78" y="1"/>
                  <a:pt x="78" y="1"/>
                  <a:pt x="78" y="1"/>
                </a:cubicBezTo>
                <a:cubicBezTo>
                  <a:pt x="87" y="1"/>
                  <a:pt x="87" y="1"/>
                  <a:pt x="87" y="1"/>
                </a:cubicBezTo>
                <a:cubicBezTo>
                  <a:pt x="87" y="23"/>
                  <a:pt x="87" y="23"/>
                  <a:pt x="87" y="23"/>
                </a:cubicBezTo>
                <a:close/>
                <a:moveTo>
                  <a:pt x="46" y="49"/>
                </a:moveTo>
                <a:cubicBezTo>
                  <a:pt x="37" y="49"/>
                  <a:pt x="37" y="49"/>
                  <a:pt x="37" y="49"/>
                </a:cubicBezTo>
                <a:cubicBezTo>
                  <a:pt x="40" y="61"/>
                  <a:pt x="40" y="61"/>
                  <a:pt x="40" y="61"/>
                </a:cubicBezTo>
                <a:cubicBezTo>
                  <a:pt x="43" y="61"/>
                  <a:pt x="43" y="61"/>
                  <a:pt x="43" y="61"/>
                </a:cubicBezTo>
                <a:cubicBezTo>
                  <a:pt x="43" y="57"/>
                  <a:pt x="43" y="57"/>
                  <a:pt x="43" y="57"/>
                </a:cubicBezTo>
                <a:lnTo>
                  <a:pt x="46" y="49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221" name="Freeform 101"/>
          <p:cNvSpPr/>
          <p:nvPr/>
        </p:nvSpPr>
        <p:spPr>
          <a:xfrm>
            <a:off x="4090670" y="1395095"/>
            <a:ext cx="564515" cy="542925"/>
          </a:xfrm>
          <a:custGeom>
            <a:avLst/>
            <a:gdLst/>
            <a:ahLst/>
            <a:cxnLst>
              <a:cxn ang="0">
                <a:pos x="72890" y="69779"/>
              </a:cxn>
              <a:cxn ang="0">
                <a:pos x="142977" y="69779"/>
              </a:cxn>
              <a:cxn ang="0">
                <a:pos x="148584" y="58615"/>
              </a:cxn>
              <a:cxn ang="0">
                <a:pos x="137370" y="41868"/>
              </a:cxn>
              <a:cxn ang="0">
                <a:pos x="140174" y="8374"/>
              </a:cxn>
              <a:cxn ang="0">
                <a:pos x="162601" y="0"/>
              </a:cxn>
              <a:cxn ang="0">
                <a:pos x="187833" y="8374"/>
              </a:cxn>
              <a:cxn ang="0">
                <a:pos x="190636" y="41868"/>
              </a:cxn>
              <a:cxn ang="0">
                <a:pos x="179422" y="58615"/>
              </a:cxn>
              <a:cxn ang="0">
                <a:pos x="182226" y="69779"/>
              </a:cxn>
              <a:cxn ang="0">
                <a:pos x="255116" y="69779"/>
              </a:cxn>
              <a:cxn ang="0">
                <a:pos x="255116" y="136767"/>
              </a:cxn>
              <a:cxn ang="0">
                <a:pos x="243902" y="142350"/>
              </a:cxn>
              <a:cxn ang="0">
                <a:pos x="227081" y="131185"/>
              </a:cxn>
              <a:cxn ang="0">
                <a:pos x="196243" y="133976"/>
              </a:cxn>
              <a:cxn ang="0">
                <a:pos x="187833" y="156306"/>
              </a:cxn>
              <a:cxn ang="0">
                <a:pos x="196243" y="178635"/>
              </a:cxn>
              <a:cxn ang="0">
                <a:pos x="227081" y="181426"/>
              </a:cxn>
              <a:cxn ang="0">
                <a:pos x="243902" y="170261"/>
              </a:cxn>
              <a:cxn ang="0">
                <a:pos x="255116" y="173053"/>
              </a:cxn>
              <a:cxn ang="0">
                <a:pos x="255116" y="245623"/>
              </a:cxn>
              <a:cxn ang="0">
                <a:pos x="179422" y="245623"/>
              </a:cxn>
              <a:cxn ang="0">
                <a:pos x="176619" y="237249"/>
              </a:cxn>
              <a:cxn ang="0">
                <a:pos x="187833" y="220502"/>
              </a:cxn>
              <a:cxn ang="0">
                <a:pos x="185029" y="189800"/>
              </a:cxn>
              <a:cxn ang="0">
                <a:pos x="162601" y="184217"/>
              </a:cxn>
              <a:cxn ang="0">
                <a:pos x="140174" y="189800"/>
              </a:cxn>
              <a:cxn ang="0">
                <a:pos x="137370" y="220502"/>
              </a:cxn>
              <a:cxn ang="0">
                <a:pos x="148584" y="237249"/>
              </a:cxn>
              <a:cxn ang="0">
                <a:pos x="142977" y="245623"/>
              </a:cxn>
              <a:cxn ang="0">
                <a:pos x="72890" y="245623"/>
              </a:cxn>
              <a:cxn ang="0">
                <a:pos x="72890" y="178635"/>
              </a:cxn>
              <a:cxn ang="0">
                <a:pos x="61676" y="173053"/>
              </a:cxn>
              <a:cxn ang="0">
                <a:pos x="44856" y="187008"/>
              </a:cxn>
              <a:cxn ang="0">
                <a:pos x="11214" y="181426"/>
              </a:cxn>
              <a:cxn ang="0">
                <a:pos x="2803" y="159097"/>
              </a:cxn>
              <a:cxn ang="0">
                <a:pos x="11214" y="133976"/>
              </a:cxn>
              <a:cxn ang="0">
                <a:pos x="44856" y="131185"/>
              </a:cxn>
              <a:cxn ang="0">
                <a:pos x="61676" y="142350"/>
              </a:cxn>
              <a:cxn ang="0">
                <a:pos x="72890" y="136767"/>
              </a:cxn>
              <a:cxn ang="0">
                <a:pos x="72890" y="69779"/>
              </a:cxn>
            </a:cxnLst>
            <a:rect l="0" t="0" r="0" b="0"/>
            <a:pathLst>
              <a:path w="91" h="88">
                <a:moveTo>
                  <a:pt x="26" y="25"/>
                </a:moveTo>
                <a:cubicBezTo>
                  <a:pt x="51" y="25"/>
                  <a:pt x="51" y="25"/>
                  <a:pt x="51" y="25"/>
                </a:cubicBezTo>
                <a:cubicBezTo>
                  <a:pt x="52" y="24"/>
                  <a:pt x="54" y="23"/>
                  <a:pt x="53" y="21"/>
                </a:cubicBezTo>
                <a:cubicBezTo>
                  <a:pt x="52" y="19"/>
                  <a:pt x="50" y="17"/>
                  <a:pt x="49" y="15"/>
                </a:cubicBezTo>
                <a:cubicBezTo>
                  <a:pt x="46" y="12"/>
                  <a:pt x="47" y="6"/>
                  <a:pt x="50" y="3"/>
                </a:cubicBezTo>
                <a:cubicBezTo>
                  <a:pt x="53" y="0"/>
                  <a:pt x="58" y="0"/>
                  <a:pt x="58" y="0"/>
                </a:cubicBezTo>
                <a:cubicBezTo>
                  <a:pt x="58" y="0"/>
                  <a:pt x="64" y="0"/>
                  <a:pt x="67" y="3"/>
                </a:cubicBezTo>
                <a:cubicBezTo>
                  <a:pt x="70" y="6"/>
                  <a:pt x="70" y="12"/>
                  <a:pt x="68" y="15"/>
                </a:cubicBezTo>
                <a:cubicBezTo>
                  <a:pt x="67" y="17"/>
                  <a:pt x="65" y="19"/>
                  <a:pt x="64" y="21"/>
                </a:cubicBezTo>
                <a:cubicBezTo>
                  <a:pt x="63" y="23"/>
                  <a:pt x="64" y="24"/>
                  <a:pt x="65" y="25"/>
                </a:cubicBezTo>
                <a:cubicBezTo>
                  <a:pt x="91" y="25"/>
                  <a:pt x="91" y="25"/>
                  <a:pt x="91" y="25"/>
                </a:cubicBezTo>
                <a:cubicBezTo>
                  <a:pt x="91" y="49"/>
                  <a:pt x="91" y="49"/>
                  <a:pt x="91" y="49"/>
                </a:cubicBezTo>
                <a:cubicBezTo>
                  <a:pt x="90" y="50"/>
                  <a:pt x="89" y="51"/>
                  <a:pt x="87" y="51"/>
                </a:cubicBezTo>
                <a:cubicBezTo>
                  <a:pt x="85" y="50"/>
                  <a:pt x="83" y="48"/>
                  <a:pt x="81" y="47"/>
                </a:cubicBezTo>
                <a:cubicBezTo>
                  <a:pt x="78" y="44"/>
                  <a:pt x="73" y="45"/>
                  <a:pt x="70" y="48"/>
                </a:cubicBezTo>
                <a:cubicBezTo>
                  <a:pt x="67" y="51"/>
                  <a:pt x="67" y="56"/>
                  <a:pt x="67" y="56"/>
                </a:cubicBezTo>
                <a:cubicBezTo>
                  <a:pt x="67" y="56"/>
                  <a:pt x="67" y="61"/>
                  <a:pt x="70" y="64"/>
                </a:cubicBezTo>
                <a:cubicBezTo>
                  <a:pt x="73" y="67"/>
                  <a:pt x="78" y="67"/>
                  <a:pt x="81" y="65"/>
                </a:cubicBezTo>
                <a:cubicBezTo>
                  <a:pt x="83" y="64"/>
                  <a:pt x="85" y="62"/>
                  <a:pt x="87" y="61"/>
                </a:cubicBezTo>
                <a:cubicBezTo>
                  <a:pt x="89" y="60"/>
                  <a:pt x="90" y="61"/>
                  <a:pt x="91" y="62"/>
                </a:cubicBezTo>
                <a:cubicBezTo>
                  <a:pt x="91" y="88"/>
                  <a:pt x="91" y="88"/>
                  <a:pt x="91" y="88"/>
                </a:cubicBezTo>
                <a:cubicBezTo>
                  <a:pt x="64" y="88"/>
                  <a:pt x="64" y="88"/>
                  <a:pt x="64" y="88"/>
                </a:cubicBezTo>
                <a:cubicBezTo>
                  <a:pt x="63" y="88"/>
                  <a:pt x="62" y="86"/>
                  <a:pt x="63" y="85"/>
                </a:cubicBezTo>
                <a:cubicBezTo>
                  <a:pt x="63" y="83"/>
                  <a:pt x="65" y="81"/>
                  <a:pt x="67" y="79"/>
                </a:cubicBezTo>
                <a:cubicBezTo>
                  <a:pt x="69" y="76"/>
                  <a:pt x="68" y="71"/>
                  <a:pt x="66" y="68"/>
                </a:cubicBezTo>
                <a:cubicBezTo>
                  <a:pt x="63" y="65"/>
                  <a:pt x="58" y="66"/>
                  <a:pt x="58" y="66"/>
                </a:cubicBezTo>
                <a:cubicBezTo>
                  <a:pt x="58" y="66"/>
                  <a:pt x="53" y="65"/>
                  <a:pt x="50" y="68"/>
                </a:cubicBezTo>
                <a:cubicBezTo>
                  <a:pt x="47" y="71"/>
                  <a:pt x="46" y="76"/>
                  <a:pt x="49" y="79"/>
                </a:cubicBezTo>
                <a:cubicBezTo>
                  <a:pt x="50" y="81"/>
                  <a:pt x="52" y="83"/>
                  <a:pt x="53" y="85"/>
                </a:cubicBezTo>
                <a:cubicBezTo>
                  <a:pt x="53" y="86"/>
                  <a:pt x="52" y="88"/>
                  <a:pt x="51" y="88"/>
                </a:cubicBezTo>
                <a:cubicBezTo>
                  <a:pt x="26" y="88"/>
                  <a:pt x="26" y="88"/>
                  <a:pt x="26" y="88"/>
                </a:cubicBezTo>
                <a:cubicBezTo>
                  <a:pt x="26" y="64"/>
                  <a:pt x="26" y="64"/>
                  <a:pt x="26" y="64"/>
                </a:cubicBezTo>
                <a:cubicBezTo>
                  <a:pt x="26" y="63"/>
                  <a:pt x="24" y="61"/>
                  <a:pt x="22" y="62"/>
                </a:cubicBezTo>
                <a:cubicBezTo>
                  <a:pt x="20" y="63"/>
                  <a:pt x="18" y="65"/>
                  <a:pt x="16" y="67"/>
                </a:cubicBezTo>
                <a:cubicBezTo>
                  <a:pt x="12" y="69"/>
                  <a:pt x="7" y="69"/>
                  <a:pt x="4" y="65"/>
                </a:cubicBezTo>
                <a:cubicBezTo>
                  <a:pt x="0" y="62"/>
                  <a:pt x="1" y="57"/>
                  <a:pt x="1" y="57"/>
                </a:cubicBezTo>
                <a:cubicBezTo>
                  <a:pt x="1" y="57"/>
                  <a:pt x="0" y="51"/>
                  <a:pt x="4" y="48"/>
                </a:cubicBezTo>
                <a:cubicBezTo>
                  <a:pt x="7" y="45"/>
                  <a:pt x="12" y="44"/>
                  <a:pt x="16" y="47"/>
                </a:cubicBezTo>
                <a:cubicBezTo>
                  <a:pt x="18" y="48"/>
                  <a:pt x="20" y="50"/>
                  <a:pt x="22" y="51"/>
                </a:cubicBezTo>
                <a:cubicBezTo>
                  <a:pt x="24" y="52"/>
                  <a:pt x="26" y="51"/>
                  <a:pt x="26" y="49"/>
                </a:cubicBezTo>
                <a:lnTo>
                  <a:pt x="26" y="25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6274" name="组合 2"/>
          <p:cNvGrpSpPr/>
          <p:nvPr/>
        </p:nvGrpSpPr>
        <p:grpSpPr>
          <a:xfrm>
            <a:off x="513080" y="3647440"/>
            <a:ext cx="603885" cy="600710"/>
            <a:chOff x="0" y="0"/>
            <a:chExt cx="377825" cy="37465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6275" name="Freeform 52"/>
            <p:cNvSpPr/>
            <p:nvPr/>
          </p:nvSpPr>
          <p:spPr>
            <a:xfrm>
              <a:off x="0" y="0"/>
              <a:ext cx="377825" cy="228600"/>
            </a:xfrm>
            <a:custGeom>
              <a:avLst/>
              <a:gdLst/>
              <a:ahLst/>
              <a:cxnLst>
                <a:cxn ang="0">
                  <a:pos x="188913" y="70805"/>
                </a:cxn>
                <a:cxn ang="0">
                  <a:pos x="335167" y="218485"/>
                </a:cxn>
                <a:cxn ang="0">
                  <a:pos x="369700" y="218485"/>
                </a:cxn>
                <a:cxn ang="0">
                  <a:pos x="369700" y="184094"/>
                </a:cxn>
                <a:cxn ang="0">
                  <a:pos x="188913" y="0"/>
                </a:cxn>
                <a:cxn ang="0">
                  <a:pos x="10157" y="184094"/>
                </a:cxn>
                <a:cxn ang="0">
                  <a:pos x="10157" y="218485"/>
                </a:cxn>
                <a:cxn ang="0">
                  <a:pos x="44689" y="218485"/>
                </a:cxn>
                <a:cxn ang="0">
                  <a:pos x="188913" y="70805"/>
                </a:cxn>
              </a:cxnLst>
              <a:rect l="0" t="0" r="0" b="0"/>
              <a:pathLst>
                <a:path w="186" h="113">
                  <a:moveTo>
                    <a:pt x="93" y="35"/>
                  </a:moveTo>
                  <a:cubicBezTo>
                    <a:pt x="165" y="108"/>
                    <a:pt x="165" y="108"/>
                    <a:pt x="165" y="108"/>
                  </a:cubicBezTo>
                  <a:cubicBezTo>
                    <a:pt x="169" y="113"/>
                    <a:pt x="177" y="113"/>
                    <a:pt x="182" y="108"/>
                  </a:cubicBezTo>
                  <a:cubicBezTo>
                    <a:pt x="186" y="103"/>
                    <a:pt x="186" y="96"/>
                    <a:pt x="182" y="91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0" y="96"/>
                    <a:pt x="0" y="103"/>
                    <a:pt x="5" y="108"/>
                  </a:cubicBezTo>
                  <a:cubicBezTo>
                    <a:pt x="9" y="113"/>
                    <a:pt x="17" y="113"/>
                    <a:pt x="22" y="108"/>
                  </a:cubicBezTo>
                  <a:lnTo>
                    <a:pt x="93" y="35"/>
                  </a:lnTo>
                  <a:close/>
                </a:path>
              </a:pathLst>
            </a:custGeom>
            <a:grpFill/>
            <a:ln w="30163" cap="rnd" cmpd="sng">
              <a:noFill/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76" name="Freeform 53"/>
            <p:cNvSpPr/>
            <p:nvPr/>
          </p:nvSpPr>
          <p:spPr>
            <a:xfrm>
              <a:off x="50800" y="214312"/>
              <a:ext cx="277813" cy="1603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0338"/>
                </a:cxn>
                <a:cxn ang="0">
                  <a:pos x="98356" y="160338"/>
                </a:cxn>
                <a:cxn ang="0">
                  <a:pos x="98356" y="46550"/>
                </a:cxn>
                <a:cxn ang="0">
                  <a:pos x="179457" y="46550"/>
                </a:cxn>
                <a:cxn ang="0">
                  <a:pos x="179457" y="160338"/>
                </a:cxn>
                <a:cxn ang="0">
                  <a:pos x="277813" y="160338"/>
                </a:cxn>
                <a:cxn ang="0">
                  <a:pos x="277813" y="0"/>
                </a:cxn>
              </a:cxnLst>
              <a:rect l="0" t="0" r="0" b="0"/>
              <a:pathLst>
                <a:path w="322" h="186">
                  <a:moveTo>
                    <a:pt x="0" y="0"/>
                  </a:moveTo>
                  <a:lnTo>
                    <a:pt x="0" y="186"/>
                  </a:lnTo>
                  <a:lnTo>
                    <a:pt x="114" y="186"/>
                  </a:lnTo>
                  <a:lnTo>
                    <a:pt x="114" y="54"/>
                  </a:lnTo>
                  <a:lnTo>
                    <a:pt x="208" y="54"/>
                  </a:lnTo>
                  <a:lnTo>
                    <a:pt x="208" y="186"/>
                  </a:lnTo>
                  <a:lnTo>
                    <a:pt x="322" y="186"/>
                  </a:lnTo>
                  <a:lnTo>
                    <a:pt x="322" y="0"/>
                  </a:lnTo>
                </a:path>
              </a:pathLst>
            </a:custGeom>
            <a:grpFill/>
            <a:ln w="30163" cap="rnd" cmpd="sng">
              <a:noFill/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" name="钥匙"/>
          <p:cNvSpPr/>
          <p:nvPr/>
        </p:nvSpPr>
        <p:spPr>
          <a:xfrm>
            <a:off x="9105265" y="1481455"/>
            <a:ext cx="325755" cy="610870"/>
          </a:xfrm>
          <a:custGeom>
            <a:avLst/>
            <a:gdLst>
              <a:gd name="connsiteX0" fmla="*/ 1193800 w 2387600"/>
              <a:gd name="connsiteY0" fmla="*/ 342900 h 5404814"/>
              <a:gd name="connsiteX1" fmla="*/ 930275 w 2387600"/>
              <a:gd name="connsiteY1" fmla="*/ 606425 h 5404814"/>
              <a:gd name="connsiteX2" fmla="*/ 1193800 w 2387600"/>
              <a:gd name="connsiteY2" fmla="*/ 869950 h 5404814"/>
              <a:gd name="connsiteX3" fmla="*/ 1457325 w 2387600"/>
              <a:gd name="connsiteY3" fmla="*/ 606425 h 5404814"/>
              <a:gd name="connsiteX4" fmla="*/ 1193800 w 2387600"/>
              <a:gd name="connsiteY4" fmla="*/ 342900 h 5404814"/>
              <a:gd name="connsiteX5" fmla="*/ 1193800 w 2387600"/>
              <a:gd name="connsiteY5" fmla="*/ 0 h 5404814"/>
              <a:gd name="connsiteX6" fmla="*/ 2387600 w 2387600"/>
              <a:gd name="connsiteY6" fmla="*/ 1193800 h 5404814"/>
              <a:gd name="connsiteX7" fmla="*/ 1658481 w 2387600"/>
              <a:gd name="connsiteY7" fmla="*/ 2293786 h 5404814"/>
              <a:gd name="connsiteX8" fmla="*/ 1580853 w 2387600"/>
              <a:gd name="connsiteY8" fmla="*/ 2317883 h 5404814"/>
              <a:gd name="connsiteX9" fmla="*/ 1580853 w 2387600"/>
              <a:gd name="connsiteY9" fmla="*/ 3478606 h 5404814"/>
              <a:gd name="connsiteX10" fmla="*/ 1320504 w 2387600"/>
              <a:gd name="connsiteY10" fmla="*/ 3735389 h 5404814"/>
              <a:gd name="connsiteX11" fmla="*/ 1580853 w 2387600"/>
              <a:gd name="connsiteY11" fmla="*/ 3992173 h 5404814"/>
              <a:gd name="connsiteX12" fmla="*/ 1580853 w 2387600"/>
              <a:gd name="connsiteY12" fmla="*/ 4001885 h 5404814"/>
              <a:gd name="connsiteX13" fmla="*/ 1320504 w 2387600"/>
              <a:gd name="connsiteY13" fmla="*/ 4258668 h 5404814"/>
              <a:gd name="connsiteX14" fmla="*/ 1580853 w 2387600"/>
              <a:gd name="connsiteY14" fmla="*/ 4515452 h 5404814"/>
              <a:gd name="connsiteX15" fmla="*/ 1580853 w 2387600"/>
              <a:gd name="connsiteY15" fmla="*/ 4525164 h 5404814"/>
              <a:gd name="connsiteX16" fmla="*/ 1320504 w 2387600"/>
              <a:gd name="connsiteY16" fmla="*/ 4781947 h 5404814"/>
              <a:gd name="connsiteX17" fmla="*/ 1577964 w 2387600"/>
              <a:gd name="connsiteY17" fmla="*/ 5035881 h 5404814"/>
              <a:gd name="connsiteX18" fmla="*/ 1191121 w 2387600"/>
              <a:gd name="connsiteY18" fmla="*/ 5404814 h 5404814"/>
              <a:gd name="connsiteX19" fmla="*/ 806747 w 2387600"/>
              <a:gd name="connsiteY19" fmla="*/ 5038235 h 5404814"/>
              <a:gd name="connsiteX20" fmla="*/ 806747 w 2387600"/>
              <a:gd name="connsiteY20" fmla="*/ 2317883 h 5404814"/>
              <a:gd name="connsiteX21" fmla="*/ 729119 w 2387600"/>
              <a:gd name="connsiteY21" fmla="*/ 2293786 h 5404814"/>
              <a:gd name="connsiteX22" fmla="*/ 0 w 2387600"/>
              <a:gd name="connsiteY22" fmla="*/ 1193800 h 5404814"/>
              <a:gd name="connsiteX23" fmla="*/ 1193800 w 2387600"/>
              <a:gd name="connsiteY23" fmla="*/ 0 h 5404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87600" h="5404814">
                <a:moveTo>
                  <a:pt x="1193800" y="342900"/>
                </a:moveTo>
                <a:cubicBezTo>
                  <a:pt x="1048259" y="342900"/>
                  <a:pt x="930275" y="460884"/>
                  <a:pt x="930275" y="606425"/>
                </a:cubicBezTo>
                <a:cubicBezTo>
                  <a:pt x="930275" y="751966"/>
                  <a:pt x="1048259" y="869950"/>
                  <a:pt x="1193800" y="869950"/>
                </a:cubicBezTo>
                <a:cubicBezTo>
                  <a:pt x="1339341" y="869950"/>
                  <a:pt x="1457325" y="751966"/>
                  <a:pt x="1457325" y="606425"/>
                </a:cubicBezTo>
                <a:cubicBezTo>
                  <a:pt x="1457325" y="460884"/>
                  <a:pt x="1339341" y="342900"/>
                  <a:pt x="1193800" y="342900"/>
                </a:cubicBezTo>
                <a:close/>
                <a:moveTo>
                  <a:pt x="1193800" y="0"/>
                </a:moveTo>
                <a:cubicBezTo>
                  <a:pt x="1853118" y="0"/>
                  <a:pt x="2387600" y="534482"/>
                  <a:pt x="2387600" y="1193800"/>
                </a:cubicBezTo>
                <a:cubicBezTo>
                  <a:pt x="2387600" y="1688289"/>
                  <a:pt x="2086954" y="2112557"/>
                  <a:pt x="1658481" y="2293786"/>
                </a:cubicBezTo>
                <a:lnTo>
                  <a:pt x="1580853" y="2317883"/>
                </a:lnTo>
                <a:lnTo>
                  <a:pt x="1580853" y="3478606"/>
                </a:lnTo>
                <a:lnTo>
                  <a:pt x="1320504" y="3735389"/>
                </a:lnTo>
                <a:lnTo>
                  <a:pt x="1580853" y="3992173"/>
                </a:lnTo>
                <a:lnTo>
                  <a:pt x="1580853" y="4001885"/>
                </a:lnTo>
                <a:lnTo>
                  <a:pt x="1320504" y="4258668"/>
                </a:lnTo>
                <a:lnTo>
                  <a:pt x="1580853" y="4515452"/>
                </a:lnTo>
                <a:lnTo>
                  <a:pt x="1580853" y="4525164"/>
                </a:lnTo>
                <a:lnTo>
                  <a:pt x="1320504" y="4781947"/>
                </a:lnTo>
                <a:lnTo>
                  <a:pt x="1577964" y="5035881"/>
                </a:lnTo>
                <a:lnTo>
                  <a:pt x="1191121" y="5404814"/>
                </a:lnTo>
                <a:lnTo>
                  <a:pt x="806747" y="5038235"/>
                </a:lnTo>
                <a:lnTo>
                  <a:pt x="806747" y="2317883"/>
                </a:lnTo>
                <a:lnTo>
                  <a:pt x="729119" y="2293786"/>
                </a:lnTo>
                <a:cubicBezTo>
                  <a:pt x="300646" y="2112557"/>
                  <a:pt x="0" y="1688289"/>
                  <a:pt x="0" y="1193800"/>
                </a:cubicBezTo>
                <a:cubicBezTo>
                  <a:pt x="0" y="534482"/>
                  <a:pt x="534482" y="0"/>
                  <a:pt x="1193800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放大镜"/>
          <p:cNvSpPr/>
          <p:nvPr/>
        </p:nvSpPr>
        <p:spPr>
          <a:xfrm>
            <a:off x="10069830" y="1481455"/>
            <a:ext cx="539750" cy="610870"/>
          </a:xfrm>
          <a:custGeom>
            <a:avLst/>
            <a:gdLst>
              <a:gd name="connsiteX0" fmla="*/ 1638300 w 4396363"/>
              <a:gd name="connsiteY0" fmla="*/ 558403 h 5128349"/>
              <a:gd name="connsiteX1" fmla="*/ 558403 w 4396363"/>
              <a:gd name="connsiteY1" fmla="*/ 1638300 h 5128349"/>
              <a:gd name="connsiteX2" fmla="*/ 1638300 w 4396363"/>
              <a:gd name="connsiteY2" fmla="*/ 2718197 h 5128349"/>
              <a:gd name="connsiteX3" fmla="*/ 2718197 w 4396363"/>
              <a:gd name="connsiteY3" fmla="*/ 1638300 h 5128349"/>
              <a:gd name="connsiteX4" fmla="*/ 1638300 w 4396363"/>
              <a:gd name="connsiteY4" fmla="*/ 558403 h 5128349"/>
              <a:gd name="connsiteX5" fmla="*/ 1638300 w 4396363"/>
              <a:gd name="connsiteY5" fmla="*/ 0 h 5128349"/>
              <a:gd name="connsiteX6" fmla="*/ 3276600 w 4396363"/>
              <a:gd name="connsiteY6" fmla="*/ 1638300 h 5128349"/>
              <a:gd name="connsiteX7" fmla="*/ 2902492 w 4396363"/>
              <a:gd name="connsiteY7" fmla="*/ 2680411 h 5128349"/>
              <a:gd name="connsiteX8" fmla="*/ 2816386 w 4396363"/>
              <a:gd name="connsiteY8" fmla="*/ 2775151 h 5128349"/>
              <a:gd name="connsiteX9" fmla="*/ 2928393 w 4396363"/>
              <a:gd name="connsiteY9" fmla="*/ 2923790 h 5128349"/>
              <a:gd name="connsiteX10" fmla="*/ 2942554 w 4396363"/>
              <a:gd name="connsiteY10" fmla="*/ 2913119 h 5128349"/>
              <a:gd name="connsiteX11" fmla="*/ 3136485 w 4396363"/>
              <a:gd name="connsiteY11" fmla="*/ 2942400 h 5128349"/>
              <a:gd name="connsiteX12" fmla="*/ 4367683 w 4396363"/>
              <a:gd name="connsiteY12" fmla="*/ 4576254 h 5128349"/>
              <a:gd name="connsiteX13" fmla="*/ 4342375 w 4396363"/>
              <a:gd name="connsiteY13" fmla="*/ 4770744 h 5128349"/>
              <a:gd name="connsiteX14" fmla="*/ 3903910 w 4396363"/>
              <a:gd name="connsiteY14" fmla="*/ 5101151 h 5128349"/>
              <a:gd name="connsiteX15" fmla="*/ 3709978 w 4396363"/>
              <a:gd name="connsiteY15" fmla="*/ 5071870 h 5128349"/>
              <a:gd name="connsiteX16" fmla="*/ 2478781 w 4396363"/>
              <a:gd name="connsiteY16" fmla="*/ 3438015 h 5128349"/>
              <a:gd name="connsiteX17" fmla="*/ 2504089 w 4396363"/>
              <a:gd name="connsiteY17" fmla="*/ 3243526 h 5128349"/>
              <a:gd name="connsiteX18" fmla="*/ 2518249 w 4396363"/>
              <a:gd name="connsiteY18" fmla="*/ 3232855 h 5128349"/>
              <a:gd name="connsiteX19" fmla="*/ 2406738 w 4396363"/>
              <a:gd name="connsiteY19" fmla="*/ 3084875 h 5128349"/>
              <a:gd name="connsiteX20" fmla="*/ 2276001 w 4396363"/>
              <a:gd name="connsiteY20" fmla="*/ 3147854 h 5128349"/>
              <a:gd name="connsiteX21" fmla="*/ 1638300 w 4396363"/>
              <a:gd name="connsiteY21" fmla="*/ 3276600 h 5128349"/>
              <a:gd name="connsiteX22" fmla="*/ 0 w 4396363"/>
              <a:gd name="connsiteY22" fmla="*/ 1638300 h 5128349"/>
              <a:gd name="connsiteX23" fmla="*/ 1638300 w 4396363"/>
              <a:gd name="connsiteY23" fmla="*/ 0 h 5128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396363" h="5128349">
                <a:moveTo>
                  <a:pt x="1638300" y="558403"/>
                </a:moveTo>
                <a:cubicBezTo>
                  <a:pt x="1041889" y="558403"/>
                  <a:pt x="558403" y="1041889"/>
                  <a:pt x="558403" y="1638300"/>
                </a:cubicBezTo>
                <a:cubicBezTo>
                  <a:pt x="558403" y="2234711"/>
                  <a:pt x="1041889" y="2718197"/>
                  <a:pt x="1638300" y="2718197"/>
                </a:cubicBezTo>
                <a:cubicBezTo>
                  <a:pt x="2234711" y="2718197"/>
                  <a:pt x="2718197" y="2234711"/>
                  <a:pt x="2718197" y="1638300"/>
                </a:cubicBezTo>
                <a:cubicBezTo>
                  <a:pt x="2718197" y="1041889"/>
                  <a:pt x="2234711" y="558403"/>
                  <a:pt x="1638300" y="558403"/>
                </a:cubicBezTo>
                <a:close/>
                <a:moveTo>
                  <a:pt x="1638300" y="0"/>
                </a:moveTo>
                <a:cubicBezTo>
                  <a:pt x="2543108" y="0"/>
                  <a:pt x="3276600" y="733492"/>
                  <a:pt x="3276600" y="1638300"/>
                </a:cubicBezTo>
                <a:cubicBezTo>
                  <a:pt x="3276600" y="2034154"/>
                  <a:pt x="3136205" y="2397216"/>
                  <a:pt x="2902492" y="2680411"/>
                </a:cubicBezTo>
                <a:lnTo>
                  <a:pt x="2816386" y="2775151"/>
                </a:lnTo>
                <a:lnTo>
                  <a:pt x="2928393" y="2923790"/>
                </a:lnTo>
                <a:lnTo>
                  <a:pt x="2942554" y="2913119"/>
                </a:lnTo>
                <a:cubicBezTo>
                  <a:pt x="3003095" y="2867498"/>
                  <a:pt x="3089921" y="2880607"/>
                  <a:pt x="3136485" y="2942400"/>
                </a:cubicBezTo>
                <a:lnTo>
                  <a:pt x="4367683" y="4576254"/>
                </a:lnTo>
                <a:cubicBezTo>
                  <a:pt x="4414247" y="4638047"/>
                  <a:pt x="4402916" y="4725123"/>
                  <a:pt x="4342375" y="4770744"/>
                </a:cubicBezTo>
                <a:lnTo>
                  <a:pt x="3903910" y="5101151"/>
                </a:lnTo>
                <a:cubicBezTo>
                  <a:pt x="3843369" y="5146772"/>
                  <a:pt x="3756543" y="5133662"/>
                  <a:pt x="3709978" y="5071870"/>
                </a:cubicBezTo>
                <a:lnTo>
                  <a:pt x="2478781" y="3438015"/>
                </a:lnTo>
                <a:cubicBezTo>
                  <a:pt x="2432217" y="3376223"/>
                  <a:pt x="2443548" y="3289147"/>
                  <a:pt x="2504089" y="3243526"/>
                </a:cubicBezTo>
                <a:lnTo>
                  <a:pt x="2518249" y="3232855"/>
                </a:lnTo>
                <a:lnTo>
                  <a:pt x="2406738" y="3084875"/>
                </a:lnTo>
                <a:lnTo>
                  <a:pt x="2276001" y="3147854"/>
                </a:lnTo>
                <a:cubicBezTo>
                  <a:pt x="2079997" y="3230757"/>
                  <a:pt x="1864502" y="3276600"/>
                  <a:pt x="1638300" y="3276600"/>
                </a:cubicBezTo>
                <a:cubicBezTo>
                  <a:pt x="733492" y="3276600"/>
                  <a:pt x="0" y="2543108"/>
                  <a:pt x="0" y="1638300"/>
                </a:cubicBezTo>
                <a:cubicBezTo>
                  <a:pt x="0" y="733492"/>
                  <a:pt x="733492" y="0"/>
                  <a:pt x="1638300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电池"/>
          <p:cNvSpPr/>
          <p:nvPr/>
        </p:nvSpPr>
        <p:spPr>
          <a:xfrm>
            <a:off x="11248390" y="1481455"/>
            <a:ext cx="384810" cy="610870"/>
          </a:xfrm>
          <a:custGeom>
            <a:avLst/>
            <a:gdLst>
              <a:gd name="connsiteX0" fmla="*/ 703180 w 3238500"/>
              <a:gd name="connsiteY0" fmla="*/ 4435548 h 5638341"/>
              <a:gd name="connsiteX1" fmla="*/ 2535317 w 3238500"/>
              <a:gd name="connsiteY1" fmla="*/ 4435548 h 5638341"/>
              <a:gd name="connsiteX2" fmla="*/ 2535317 w 3238500"/>
              <a:gd name="connsiteY2" fmla="*/ 4838393 h 5638341"/>
              <a:gd name="connsiteX3" fmla="*/ 703180 w 3238500"/>
              <a:gd name="connsiteY3" fmla="*/ 4838393 h 5638341"/>
              <a:gd name="connsiteX4" fmla="*/ 703181 w 3238500"/>
              <a:gd name="connsiteY4" fmla="*/ 3675025 h 5638341"/>
              <a:gd name="connsiteX5" fmla="*/ 2535318 w 3238500"/>
              <a:gd name="connsiteY5" fmla="*/ 3675025 h 5638341"/>
              <a:gd name="connsiteX6" fmla="*/ 2535318 w 3238500"/>
              <a:gd name="connsiteY6" fmla="*/ 4077870 h 5638341"/>
              <a:gd name="connsiteX7" fmla="*/ 703181 w 3238500"/>
              <a:gd name="connsiteY7" fmla="*/ 4077870 h 5638341"/>
              <a:gd name="connsiteX8" fmla="*/ 703181 w 3238500"/>
              <a:gd name="connsiteY8" fmla="*/ 2914502 h 5638341"/>
              <a:gd name="connsiteX9" fmla="*/ 2535318 w 3238500"/>
              <a:gd name="connsiteY9" fmla="*/ 2914502 h 5638341"/>
              <a:gd name="connsiteX10" fmla="*/ 2535318 w 3238500"/>
              <a:gd name="connsiteY10" fmla="*/ 3317347 h 5638341"/>
              <a:gd name="connsiteX11" fmla="*/ 703181 w 3238500"/>
              <a:gd name="connsiteY11" fmla="*/ 3317347 h 5638341"/>
              <a:gd name="connsiteX12" fmla="*/ 703181 w 3238500"/>
              <a:gd name="connsiteY12" fmla="*/ 2153979 h 5638341"/>
              <a:gd name="connsiteX13" fmla="*/ 2535318 w 3238500"/>
              <a:gd name="connsiteY13" fmla="*/ 2153979 h 5638341"/>
              <a:gd name="connsiteX14" fmla="*/ 2535318 w 3238500"/>
              <a:gd name="connsiteY14" fmla="*/ 2556824 h 5638341"/>
              <a:gd name="connsiteX15" fmla="*/ 703181 w 3238500"/>
              <a:gd name="connsiteY15" fmla="*/ 2556824 h 5638341"/>
              <a:gd name="connsiteX16" fmla="*/ 703181 w 3238500"/>
              <a:gd name="connsiteY16" fmla="*/ 1393456 h 5638341"/>
              <a:gd name="connsiteX17" fmla="*/ 2535318 w 3238500"/>
              <a:gd name="connsiteY17" fmla="*/ 1393456 h 5638341"/>
              <a:gd name="connsiteX18" fmla="*/ 2535318 w 3238500"/>
              <a:gd name="connsiteY18" fmla="*/ 1796301 h 5638341"/>
              <a:gd name="connsiteX19" fmla="*/ 703181 w 3238500"/>
              <a:gd name="connsiteY19" fmla="*/ 1796301 h 5638341"/>
              <a:gd name="connsiteX20" fmla="*/ 545879 w 3238500"/>
              <a:gd name="connsiteY20" fmla="*/ 854765 h 5638341"/>
              <a:gd name="connsiteX21" fmla="*/ 355211 w 3238500"/>
              <a:gd name="connsiteY21" fmla="*/ 1045433 h 5638341"/>
              <a:gd name="connsiteX22" fmla="*/ 355211 w 3238500"/>
              <a:gd name="connsiteY22" fmla="*/ 5115447 h 5638341"/>
              <a:gd name="connsiteX23" fmla="*/ 545879 w 3238500"/>
              <a:gd name="connsiteY23" fmla="*/ 5306115 h 5638341"/>
              <a:gd name="connsiteX24" fmla="*/ 2692622 w 3238500"/>
              <a:gd name="connsiteY24" fmla="*/ 5306115 h 5638341"/>
              <a:gd name="connsiteX25" fmla="*/ 2883290 w 3238500"/>
              <a:gd name="connsiteY25" fmla="*/ 5115447 h 5638341"/>
              <a:gd name="connsiteX26" fmla="*/ 2883290 w 3238500"/>
              <a:gd name="connsiteY26" fmla="*/ 1045433 h 5638341"/>
              <a:gd name="connsiteX27" fmla="*/ 2692622 w 3238500"/>
              <a:gd name="connsiteY27" fmla="*/ 854765 h 5638341"/>
              <a:gd name="connsiteX28" fmla="*/ 1055257 w 3238500"/>
              <a:gd name="connsiteY28" fmla="*/ 0 h 5638341"/>
              <a:gd name="connsiteX29" fmla="*/ 2197532 w 3238500"/>
              <a:gd name="connsiteY29" fmla="*/ 0 h 5638341"/>
              <a:gd name="connsiteX30" fmla="*/ 2331244 w 3238500"/>
              <a:gd name="connsiteY30" fmla="*/ 133712 h 5638341"/>
              <a:gd name="connsiteX31" fmla="*/ 2331244 w 3238500"/>
              <a:gd name="connsiteY31" fmla="*/ 522540 h 5638341"/>
              <a:gd name="connsiteX32" fmla="*/ 2718105 w 3238500"/>
              <a:gd name="connsiteY32" fmla="*/ 522540 h 5638341"/>
              <a:gd name="connsiteX33" fmla="*/ 3238500 w 3238500"/>
              <a:gd name="connsiteY33" fmla="*/ 1042935 h 5638341"/>
              <a:gd name="connsiteX34" fmla="*/ 3238500 w 3238500"/>
              <a:gd name="connsiteY34" fmla="*/ 5117946 h 5638341"/>
              <a:gd name="connsiteX35" fmla="*/ 2718105 w 3238500"/>
              <a:gd name="connsiteY35" fmla="*/ 5638341 h 5638341"/>
              <a:gd name="connsiteX36" fmla="*/ 520395 w 3238500"/>
              <a:gd name="connsiteY36" fmla="*/ 5638341 h 5638341"/>
              <a:gd name="connsiteX37" fmla="*/ 0 w 3238500"/>
              <a:gd name="connsiteY37" fmla="*/ 5117946 h 5638341"/>
              <a:gd name="connsiteX38" fmla="*/ 0 w 3238500"/>
              <a:gd name="connsiteY38" fmla="*/ 1042935 h 5638341"/>
              <a:gd name="connsiteX39" fmla="*/ 520395 w 3238500"/>
              <a:gd name="connsiteY39" fmla="*/ 522540 h 5638341"/>
              <a:gd name="connsiteX40" fmla="*/ 921545 w 3238500"/>
              <a:gd name="connsiteY40" fmla="*/ 522540 h 5638341"/>
              <a:gd name="connsiteX41" fmla="*/ 921545 w 3238500"/>
              <a:gd name="connsiteY41" fmla="*/ 133712 h 5638341"/>
              <a:gd name="connsiteX42" fmla="*/ 1055257 w 3238500"/>
              <a:gd name="connsiteY42" fmla="*/ 0 h 5638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238500" h="5638341">
                <a:moveTo>
                  <a:pt x="703180" y="4435548"/>
                </a:moveTo>
                <a:lnTo>
                  <a:pt x="2535317" y="4435548"/>
                </a:lnTo>
                <a:lnTo>
                  <a:pt x="2535317" y="4838393"/>
                </a:lnTo>
                <a:lnTo>
                  <a:pt x="703180" y="4838393"/>
                </a:lnTo>
                <a:close/>
                <a:moveTo>
                  <a:pt x="703181" y="3675025"/>
                </a:moveTo>
                <a:lnTo>
                  <a:pt x="2535318" y="3675025"/>
                </a:lnTo>
                <a:lnTo>
                  <a:pt x="2535318" y="4077870"/>
                </a:lnTo>
                <a:lnTo>
                  <a:pt x="703181" y="4077870"/>
                </a:lnTo>
                <a:close/>
                <a:moveTo>
                  <a:pt x="703181" y="2914502"/>
                </a:moveTo>
                <a:lnTo>
                  <a:pt x="2535318" y="2914502"/>
                </a:lnTo>
                <a:lnTo>
                  <a:pt x="2535318" y="3317347"/>
                </a:lnTo>
                <a:lnTo>
                  <a:pt x="703181" y="3317347"/>
                </a:lnTo>
                <a:close/>
                <a:moveTo>
                  <a:pt x="703181" y="2153979"/>
                </a:moveTo>
                <a:lnTo>
                  <a:pt x="2535318" y="2153979"/>
                </a:lnTo>
                <a:lnTo>
                  <a:pt x="2535318" y="2556824"/>
                </a:lnTo>
                <a:lnTo>
                  <a:pt x="703181" y="2556824"/>
                </a:lnTo>
                <a:close/>
                <a:moveTo>
                  <a:pt x="703181" y="1393456"/>
                </a:moveTo>
                <a:lnTo>
                  <a:pt x="2535318" y="1393456"/>
                </a:lnTo>
                <a:lnTo>
                  <a:pt x="2535318" y="1796301"/>
                </a:lnTo>
                <a:lnTo>
                  <a:pt x="703181" y="1796301"/>
                </a:lnTo>
                <a:close/>
                <a:moveTo>
                  <a:pt x="545879" y="854765"/>
                </a:moveTo>
                <a:cubicBezTo>
                  <a:pt x="440576" y="854765"/>
                  <a:pt x="355211" y="940130"/>
                  <a:pt x="355211" y="1045433"/>
                </a:cubicBezTo>
                <a:lnTo>
                  <a:pt x="355211" y="5115447"/>
                </a:lnTo>
                <a:cubicBezTo>
                  <a:pt x="355211" y="5220750"/>
                  <a:pt x="440576" y="5306115"/>
                  <a:pt x="545879" y="5306115"/>
                </a:cubicBezTo>
                <a:lnTo>
                  <a:pt x="2692622" y="5306115"/>
                </a:lnTo>
                <a:cubicBezTo>
                  <a:pt x="2797925" y="5306115"/>
                  <a:pt x="2883290" y="5220750"/>
                  <a:pt x="2883290" y="5115447"/>
                </a:cubicBezTo>
                <a:lnTo>
                  <a:pt x="2883290" y="1045433"/>
                </a:lnTo>
                <a:cubicBezTo>
                  <a:pt x="2883290" y="940130"/>
                  <a:pt x="2797925" y="854765"/>
                  <a:pt x="2692622" y="854765"/>
                </a:cubicBezTo>
                <a:close/>
                <a:moveTo>
                  <a:pt x="1055257" y="0"/>
                </a:moveTo>
                <a:lnTo>
                  <a:pt x="2197532" y="0"/>
                </a:lnTo>
                <a:cubicBezTo>
                  <a:pt x="2271379" y="0"/>
                  <a:pt x="2331244" y="59865"/>
                  <a:pt x="2331244" y="133712"/>
                </a:cubicBezTo>
                <a:lnTo>
                  <a:pt x="2331244" y="522540"/>
                </a:lnTo>
                <a:lnTo>
                  <a:pt x="2718105" y="522540"/>
                </a:lnTo>
                <a:cubicBezTo>
                  <a:pt x="3005511" y="522540"/>
                  <a:pt x="3238500" y="755529"/>
                  <a:pt x="3238500" y="1042935"/>
                </a:cubicBezTo>
                <a:lnTo>
                  <a:pt x="3238500" y="5117946"/>
                </a:lnTo>
                <a:cubicBezTo>
                  <a:pt x="3238500" y="5405352"/>
                  <a:pt x="3005511" y="5638341"/>
                  <a:pt x="2718105" y="5638341"/>
                </a:cubicBezTo>
                <a:lnTo>
                  <a:pt x="520395" y="5638341"/>
                </a:lnTo>
                <a:cubicBezTo>
                  <a:pt x="232989" y="5638341"/>
                  <a:pt x="0" y="5405352"/>
                  <a:pt x="0" y="5117946"/>
                </a:cubicBezTo>
                <a:lnTo>
                  <a:pt x="0" y="1042935"/>
                </a:lnTo>
                <a:cubicBezTo>
                  <a:pt x="0" y="755529"/>
                  <a:pt x="232989" y="522540"/>
                  <a:pt x="520395" y="522540"/>
                </a:cubicBezTo>
                <a:lnTo>
                  <a:pt x="921545" y="522540"/>
                </a:lnTo>
                <a:lnTo>
                  <a:pt x="921545" y="133712"/>
                </a:lnTo>
                <a:cubicBezTo>
                  <a:pt x="921545" y="59865"/>
                  <a:pt x="981410" y="0"/>
                  <a:pt x="1055257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灯泡"/>
          <p:cNvSpPr/>
          <p:nvPr/>
        </p:nvSpPr>
        <p:spPr>
          <a:xfrm>
            <a:off x="9105265" y="2445385"/>
            <a:ext cx="398780" cy="654685"/>
          </a:xfrm>
          <a:custGeom>
            <a:avLst/>
            <a:gdLst>
              <a:gd name="connsiteX0" fmla="*/ 1569114 w 3604952"/>
              <a:gd name="connsiteY0" fmla="*/ 5211012 h 5550702"/>
              <a:gd name="connsiteX1" fmla="*/ 2035839 w 3604952"/>
              <a:gd name="connsiteY1" fmla="*/ 5211012 h 5550702"/>
              <a:gd name="connsiteX2" fmla="*/ 2035839 w 3604952"/>
              <a:gd name="connsiteY2" fmla="*/ 5550702 h 5550702"/>
              <a:gd name="connsiteX3" fmla="*/ 1569114 w 3604952"/>
              <a:gd name="connsiteY3" fmla="*/ 5550702 h 5550702"/>
              <a:gd name="connsiteX4" fmla="*/ 1045239 w 3604952"/>
              <a:gd name="connsiteY4" fmla="*/ 4710950 h 5550702"/>
              <a:gd name="connsiteX5" fmla="*/ 2559714 w 3604952"/>
              <a:gd name="connsiteY5" fmla="*/ 4710950 h 5550702"/>
              <a:gd name="connsiteX6" fmla="*/ 2559714 w 3604952"/>
              <a:gd name="connsiteY6" fmla="*/ 4972888 h 5550702"/>
              <a:gd name="connsiteX7" fmla="*/ 1045239 w 3604952"/>
              <a:gd name="connsiteY7" fmla="*/ 4972888 h 5550702"/>
              <a:gd name="connsiteX8" fmla="*/ 1045239 w 3604952"/>
              <a:gd name="connsiteY8" fmla="*/ 4210887 h 5550702"/>
              <a:gd name="connsiteX9" fmla="*/ 2559714 w 3604952"/>
              <a:gd name="connsiteY9" fmla="*/ 4210887 h 5550702"/>
              <a:gd name="connsiteX10" fmla="*/ 2559714 w 3604952"/>
              <a:gd name="connsiteY10" fmla="*/ 4472825 h 5550702"/>
              <a:gd name="connsiteX11" fmla="*/ 1045239 w 3604952"/>
              <a:gd name="connsiteY11" fmla="*/ 4472825 h 5550702"/>
              <a:gd name="connsiteX12" fmla="*/ 1802476 w 3604952"/>
              <a:gd name="connsiteY12" fmla="*/ 0 h 5550702"/>
              <a:gd name="connsiteX13" fmla="*/ 3604952 w 3604952"/>
              <a:gd name="connsiteY13" fmla="*/ 1857794 h 5550702"/>
              <a:gd name="connsiteX14" fmla="*/ 2661643 w 3604952"/>
              <a:gd name="connsiteY14" fmla="*/ 3491362 h 5550702"/>
              <a:gd name="connsiteX15" fmla="*/ 2559714 w 3604952"/>
              <a:gd name="connsiteY15" fmla="*/ 3541971 h 5550702"/>
              <a:gd name="connsiteX16" fmla="*/ 2559714 w 3604952"/>
              <a:gd name="connsiteY16" fmla="*/ 3972762 h 5550702"/>
              <a:gd name="connsiteX17" fmla="*/ 1045239 w 3604952"/>
              <a:gd name="connsiteY17" fmla="*/ 3972762 h 5550702"/>
              <a:gd name="connsiteX18" fmla="*/ 1045239 w 3604952"/>
              <a:gd name="connsiteY18" fmla="*/ 3541971 h 5550702"/>
              <a:gd name="connsiteX19" fmla="*/ 943309 w 3604952"/>
              <a:gd name="connsiteY19" fmla="*/ 3491362 h 5550702"/>
              <a:gd name="connsiteX20" fmla="*/ 0 w 3604952"/>
              <a:gd name="connsiteY20" fmla="*/ 1857794 h 5550702"/>
              <a:gd name="connsiteX21" fmla="*/ 1802476 w 3604952"/>
              <a:gd name="connsiteY21" fmla="*/ 0 h 5550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604952" h="5550702">
                <a:moveTo>
                  <a:pt x="1569114" y="5211012"/>
                </a:moveTo>
                <a:lnTo>
                  <a:pt x="2035839" y="5211012"/>
                </a:lnTo>
                <a:lnTo>
                  <a:pt x="2035839" y="5550702"/>
                </a:lnTo>
                <a:lnTo>
                  <a:pt x="1569114" y="5550702"/>
                </a:lnTo>
                <a:close/>
                <a:moveTo>
                  <a:pt x="1045239" y="4710950"/>
                </a:moveTo>
                <a:lnTo>
                  <a:pt x="2559714" y="4710950"/>
                </a:lnTo>
                <a:lnTo>
                  <a:pt x="2559714" y="4972888"/>
                </a:lnTo>
                <a:lnTo>
                  <a:pt x="1045239" y="4972888"/>
                </a:lnTo>
                <a:close/>
                <a:moveTo>
                  <a:pt x="1045239" y="4210887"/>
                </a:moveTo>
                <a:lnTo>
                  <a:pt x="2559714" y="4210887"/>
                </a:lnTo>
                <a:lnTo>
                  <a:pt x="2559714" y="4472825"/>
                </a:lnTo>
                <a:lnTo>
                  <a:pt x="1045239" y="4472825"/>
                </a:lnTo>
                <a:close/>
                <a:moveTo>
                  <a:pt x="1802476" y="0"/>
                </a:moveTo>
                <a:cubicBezTo>
                  <a:pt x="2797956" y="0"/>
                  <a:pt x="3604952" y="831763"/>
                  <a:pt x="3604952" y="1857794"/>
                </a:cubicBezTo>
                <a:cubicBezTo>
                  <a:pt x="3604952" y="2563190"/>
                  <a:pt x="3223520" y="3176765"/>
                  <a:pt x="2661643" y="3491362"/>
                </a:cubicBezTo>
                <a:lnTo>
                  <a:pt x="2559714" y="3541971"/>
                </a:lnTo>
                <a:lnTo>
                  <a:pt x="2559714" y="3972762"/>
                </a:lnTo>
                <a:lnTo>
                  <a:pt x="1045239" y="3972762"/>
                </a:lnTo>
                <a:lnTo>
                  <a:pt x="1045239" y="3541971"/>
                </a:lnTo>
                <a:lnTo>
                  <a:pt x="943309" y="3491362"/>
                </a:lnTo>
                <a:cubicBezTo>
                  <a:pt x="381432" y="3176765"/>
                  <a:pt x="0" y="2563190"/>
                  <a:pt x="0" y="1857794"/>
                </a:cubicBezTo>
                <a:cubicBezTo>
                  <a:pt x="0" y="831763"/>
                  <a:pt x="806996" y="0"/>
                  <a:pt x="1802476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2050" name="刷子"/>
          <p:cNvSpPr/>
          <p:nvPr/>
        </p:nvSpPr>
        <p:spPr bwMode="auto">
          <a:xfrm>
            <a:off x="10241280" y="2486660"/>
            <a:ext cx="473710" cy="603885"/>
          </a:xfrm>
          <a:custGeom>
            <a:avLst/>
            <a:gdLst>
              <a:gd name="T0" fmla="*/ 154076 w 3152"/>
              <a:gd name="T1" fmla="*/ 633067 h 5585"/>
              <a:gd name="T2" fmla="*/ 8522 w 3152"/>
              <a:gd name="T3" fmla="*/ 1021912 h 5585"/>
              <a:gd name="T4" fmla="*/ 10226 w 3152"/>
              <a:gd name="T5" fmla="*/ 1040331 h 5585"/>
              <a:gd name="T6" fmla="*/ 13976 w 3152"/>
              <a:gd name="T7" fmla="*/ 1058068 h 5585"/>
              <a:gd name="T8" fmla="*/ 20793 w 3152"/>
              <a:gd name="T9" fmla="*/ 1074440 h 5585"/>
              <a:gd name="T10" fmla="*/ 28974 w 3152"/>
              <a:gd name="T11" fmla="*/ 1089449 h 5585"/>
              <a:gd name="T12" fmla="*/ 39882 w 3152"/>
              <a:gd name="T13" fmla="*/ 1103092 h 5585"/>
              <a:gd name="T14" fmla="*/ 52495 w 3152"/>
              <a:gd name="T15" fmla="*/ 1114689 h 5585"/>
              <a:gd name="T16" fmla="*/ 66812 w 3152"/>
              <a:gd name="T17" fmla="*/ 1124922 h 5585"/>
              <a:gd name="T18" fmla="*/ 82151 w 3152"/>
              <a:gd name="T19" fmla="*/ 1132767 h 5585"/>
              <a:gd name="T20" fmla="*/ 98854 w 3152"/>
              <a:gd name="T21" fmla="*/ 1138566 h 5585"/>
              <a:gd name="T22" fmla="*/ 116920 w 3152"/>
              <a:gd name="T23" fmla="*/ 1141977 h 5585"/>
              <a:gd name="T24" fmla="*/ 439048 w 3152"/>
              <a:gd name="T25" fmla="*/ 1142318 h 5585"/>
              <a:gd name="T26" fmla="*/ 430185 w 3152"/>
              <a:gd name="T27" fmla="*/ 1198598 h 5585"/>
              <a:gd name="T28" fmla="*/ 418936 w 3152"/>
              <a:gd name="T29" fmla="*/ 1285918 h 5585"/>
              <a:gd name="T30" fmla="*/ 409733 w 3152"/>
              <a:gd name="T31" fmla="*/ 1374943 h 5585"/>
              <a:gd name="T32" fmla="*/ 402915 w 3152"/>
              <a:gd name="T33" fmla="*/ 1462603 h 5585"/>
              <a:gd name="T34" fmla="*/ 399847 w 3152"/>
              <a:gd name="T35" fmla="*/ 1545489 h 5585"/>
              <a:gd name="T36" fmla="*/ 398824 w 3152"/>
              <a:gd name="T37" fmla="*/ 1596994 h 5585"/>
              <a:gd name="T38" fmla="*/ 400529 w 3152"/>
              <a:gd name="T39" fmla="*/ 1665553 h 5585"/>
              <a:gd name="T40" fmla="*/ 405301 w 3152"/>
              <a:gd name="T41" fmla="*/ 1723198 h 5585"/>
              <a:gd name="T42" fmla="*/ 412800 w 3152"/>
              <a:gd name="T43" fmla="*/ 1771292 h 5585"/>
              <a:gd name="T44" fmla="*/ 422686 w 3152"/>
              <a:gd name="T45" fmla="*/ 1810517 h 5585"/>
              <a:gd name="T46" fmla="*/ 434957 w 3152"/>
              <a:gd name="T47" fmla="*/ 1841557 h 5585"/>
              <a:gd name="T48" fmla="*/ 449274 w 3152"/>
              <a:gd name="T49" fmla="*/ 1864751 h 5585"/>
              <a:gd name="T50" fmla="*/ 465636 w 3152"/>
              <a:gd name="T51" fmla="*/ 1882488 h 5585"/>
              <a:gd name="T52" fmla="*/ 483362 w 3152"/>
              <a:gd name="T53" fmla="*/ 1894085 h 5585"/>
              <a:gd name="T54" fmla="*/ 502451 w 3152"/>
              <a:gd name="T55" fmla="*/ 1901248 h 5585"/>
              <a:gd name="T56" fmla="*/ 522903 w 3152"/>
              <a:gd name="T57" fmla="*/ 1904659 h 5585"/>
              <a:gd name="T58" fmla="*/ 537220 w 3152"/>
              <a:gd name="T59" fmla="*/ 1905000 h 5585"/>
              <a:gd name="T60" fmla="*/ 558013 w 3152"/>
              <a:gd name="T61" fmla="*/ 1903636 h 5585"/>
              <a:gd name="T62" fmla="*/ 578125 w 3152"/>
              <a:gd name="T63" fmla="*/ 1899201 h 5585"/>
              <a:gd name="T64" fmla="*/ 596873 w 3152"/>
              <a:gd name="T65" fmla="*/ 1890674 h 5585"/>
              <a:gd name="T66" fmla="*/ 614599 w 3152"/>
              <a:gd name="T67" fmla="*/ 1877030 h 5585"/>
              <a:gd name="T68" fmla="*/ 629938 w 3152"/>
              <a:gd name="T69" fmla="*/ 1857929 h 5585"/>
              <a:gd name="T70" fmla="*/ 643573 w 3152"/>
              <a:gd name="T71" fmla="*/ 1832006 h 5585"/>
              <a:gd name="T72" fmla="*/ 655504 w 3152"/>
              <a:gd name="T73" fmla="*/ 1798579 h 5585"/>
              <a:gd name="T74" fmla="*/ 664707 w 3152"/>
              <a:gd name="T75" fmla="*/ 1756284 h 5585"/>
              <a:gd name="T76" fmla="*/ 670843 w 3152"/>
              <a:gd name="T77" fmla="*/ 1705120 h 5585"/>
              <a:gd name="T78" fmla="*/ 674593 w 3152"/>
              <a:gd name="T79" fmla="*/ 1643723 h 5585"/>
              <a:gd name="T80" fmla="*/ 675616 w 3152"/>
              <a:gd name="T81" fmla="*/ 1596994 h 5585"/>
              <a:gd name="T82" fmla="*/ 673911 w 3152"/>
              <a:gd name="T83" fmla="*/ 1518884 h 5585"/>
              <a:gd name="T84" fmla="*/ 669139 w 3152"/>
              <a:gd name="T85" fmla="*/ 1433952 h 5585"/>
              <a:gd name="T86" fmla="*/ 661640 w 3152"/>
              <a:gd name="T87" fmla="*/ 1345268 h 5585"/>
              <a:gd name="T88" fmla="*/ 652095 w 3152"/>
              <a:gd name="T89" fmla="*/ 1256243 h 5585"/>
              <a:gd name="T90" fmla="*/ 639824 w 3152"/>
              <a:gd name="T91" fmla="*/ 1169946 h 5585"/>
              <a:gd name="T92" fmla="*/ 945248 w 3152"/>
              <a:gd name="T93" fmla="*/ 1142318 h 5585"/>
              <a:gd name="T94" fmla="*/ 963655 w 3152"/>
              <a:gd name="T95" fmla="*/ 1141295 h 5585"/>
              <a:gd name="T96" fmla="*/ 981040 w 3152"/>
              <a:gd name="T97" fmla="*/ 1136860 h 5585"/>
              <a:gd name="T98" fmla="*/ 997743 w 3152"/>
              <a:gd name="T99" fmla="*/ 1130721 h 5585"/>
              <a:gd name="T100" fmla="*/ 1012742 w 3152"/>
              <a:gd name="T101" fmla="*/ 1121852 h 5585"/>
              <a:gd name="T102" fmla="*/ 1026036 w 3152"/>
              <a:gd name="T103" fmla="*/ 1110937 h 5585"/>
              <a:gd name="T104" fmla="*/ 1038307 w 3152"/>
              <a:gd name="T105" fmla="*/ 1098658 h 5585"/>
              <a:gd name="T106" fmla="*/ 1048193 w 3152"/>
              <a:gd name="T107" fmla="*/ 1084332 h 5585"/>
              <a:gd name="T108" fmla="*/ 1056033 w 3152"/>
              <a:gd name="T109" fmla="*/ 1068983 h 5585"/>
              <a:gd name="T110" fmla="*/ 1061487 w 3152"/>
              <a:gd name="T111" fmla="*/ 1052269 h 5585"/>
              <a:gd name="T112" fmla="*/ 1064895 w 3152"/>
              <a:gd name="T113" fmla="*/ 1034533 h 5585"/>
              <a:gd name="T114" fmla="*/ 1065236 w 3152"/>
              <a:gd name="T115" fmla="*/ 633067 h 558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3152" h="5585">
                <a:moveTo>
                  <a:pt x="3152" y="0"/>
                </a:moveTo>
                <a:lnTo>
                  <a:pt x="0" y="0"/>
                </a:lnTo>
                <a:lnTo>
                  <a:pt x="452" y="1856"/>
                </a:lnTo>
                <a:lnTo>
                  <a:pt x="25" y="1856"/>
                </a:lnTo>
                <a:lnTo>
                  <a:pt x="25" y="2996"/>
                </a:lnTo>
                <a:lnTo>
                  <a:pt x="26" y="3015"/>
                </a:lnTo>
                <a:lnTo>
                  <a:pt x="28" y="3033"/>
                </a:lnTo>
                <a:lnTo>
                  <a:pt x="30" y="3050"/>
                </a:lnTo>
                <a:lnTo>
                  <a:pt x="33" y="3067"/>
                </a:lnTo>
                <a:lnTo>
                  <a:pt x="36" y="3085"/>
                </a:lnTo>
                <a:lnTo>
                  <a:pt x="41" y="3102"/>
                </a:lnTo>
                <a:lnTo>
                  <a:pt x="47" y="3118"/>
                </a:lnTo>
                <a:lnTo>
                  <a:pt x="53" y="3134"/>
                </a:lnTo>
                <a:lnTo>
                  <a:pt x="61" y="3150"/>
                </a:lnTo>
                <a:lnTo>
                  <a:pt x="68" y="3164"/>
                </a:lnTo>
                <a:lnTo>
                  <a:pt x="77" y="3179"/>
                </a:lnTo>
                <a:lnTo>
                  <a:pt x="85" y="3194"/>
                </a:lnTo>
                <a:lnTo>
                  <a:pt x="95" y="3207"/>
                </a:lnTo>
                <a:lnTo>
                  <a:pt x="106" y="3221"/>
                </a:lnTo>
                <a:lnTo>
                  <a:pt x="117" y="3234"/>
                </a:lnTo>
                <a:lnTo>
                  <a:pt x="129" y="3246"/>
                </a:lnTo>
                <a:lnTo>
                  <a:pt x="142" y="3257"/>
                </a:lnTo>
                <a:lnTo>
                  <a:pt x="154" y="3268"/>
                </a:lnTo>
                <a:lnTo>
                  <a:pt x="167" y="3279"/>
                </a:lnTo>
                <a:lnTo>
                  <a:pt x="181" y="3289"/>
                </a:lnTo>
                <a:lnTo>
                  <a:pt x="196" y="3298"/>
                </a:lnTo>
                <a:lnTo>
                  <a:pt x="210" y="3306"/>
                </a:lnTo>
                <a:lnTo>
                  <a:pt x="225" y="3315"/>
                </a:lnTo>
                <a:lnTo>
                  <a:pt x="241" y="3321"/>
                </a:lnTo>
                <a:lnTo>
                  <a:pt x="257" y="3328"/>
                </a:lnTo>
                <a:lnTo>
                  <a:pt x="273" y="3333"/>
                </a:lnTo>
                <a:lnTo>
                  <a:pt x="290" y="3338"/>
                </a:lnTo>
                <a:lnTo>
                  <a:pt x="307" y="3342"/>
                </a:lnTo>
                <a:lnTo>
                  <a:pt x="324" y="3346"/>
                </a:lnTo>
                <a:lnTo>
                  <a:pt x="343" y="3348"/>
                </a:lnTo>
                <a:lnTo>
                  <a:pt x="360" y="3349"/>
                </a:lnTo>
                <a:lnTo>
                  <a:pt x="378" y="3349"/>
                </a:lnTo>
                <a:lnTo>
                  <a:pt x="1288" y="3349"/>
                </a:lnTo>
                <a:lnTo>
                  <a:pt x="1274" y="3430"/>
                </a:lnTo>
                <a:lnTo>
                  <a:pt x="1262" y="3514"/>
                </a:lnTo>
                <a:lnTo>
                  <a:pt x="1250" y="3598"/>
                </a:lnTo>
                <a:lnTo>
                  <a:pt x="1239" y="3683"/>
                </a:lnTo>
                <a:lnTo>
                  <a:pt x="1229" y="3770"/>
                </a:lnTo>
                <a:lnTo>
                  <a:pt x="1219" y="3857"/>
                </a:lnTo>
                <a:lnTo>
                  <a:pt x="1209" y="3944"/>
                </a:lnTo>
                <a:lnTo>
                  <a:pt x="1202" y="4031"/>
                </a:lnTo>
                <a:lnTo>
                  <a:pt x="1195" y="4118"/>
                </a:lnTo>
                <a:lnTo>
                  <a:pt x="1189" y="4204"/>
                </a:lnTo>
                <a:lnTo>
                  <a:pt x="1182" y="4288"/>
                </a:lnTo>
                <a:lnTo>
                  <a:pt x="1179" y="4372"/>
                </a:lnTo>
                <a:lnTo>
                  <a:pt x="1175" y="4453"/>
                </a:lnTo>
                <a:lnTo>
                  <a:pt x="1173" y="4531"/>
                </a:lnTo>
                <a:lnTo>
                  <a:pt x="1171" y="4608"/>
                </a:lnTo>
                <a:lnTo>
                  <a:pt x="1170" y="4682"/>
                </a:lnTo>
                <a:lnTo>
                  <a:pt x="1171" y="4753"/>
                </a:lnTo>
                <a:lnTo>
                  <a:pt x="1173" y="4819"/>
                </a:lnTo>
                <a:lnTo>
                  <a:pt x="1175" y="4883"/>
                </a:lnTo>
                <a:lnTo>
                  <a:pt x="1179" y="4943"/>
                </a:lnTo>
                <a:lnTo>
                  <a:pt x="1184" y="4999"/>
                </a:lnTo>
                <a:lnTo>
                  <a:pt x="1189" y="5052"/>
                </a:lnTo>
                <a:lnTo>
                  <a:pt x="1195" y="5102"/>
                </a:lnTo>
                <a:lnTo>
                  <a:pt x="1202" y="5149"/>
                </a:lnTo>
                <a:lnTo>
                  <a:pt x="1211" y="5193"/>
                </a:lnTo>
                <a:lnTo>
                  <a:pt x="1219" y="5235"/>
                </a:lnTo>
                <a:lnTo>
                  <a:pt x="1229" y="5273"/>
                </a:lnTo>
                <a:lnTo>
                  <a:pt x="1240" y="5308"/>
                </a:lnTo>
                <a:lnTo>
                  <a:pt x="1251" y="5340"/>
                </a:lnTo>
                <a:lnTo>
                  <a:pt x="1263" y="5371"/>
                </a:lnTo>
                <a:lnTo>
                  <a:pt x="1276" y="5399"/>
                </a:lnTo>
                <a:lnTo>
                  <a:pt x="1289" y="5423"/>
                </a:lnTo>
                <a:lnTo>
                  <a:pt x="1304" y="5447"/>
                </a:lnTo>
                <a:lnTo>
                  <a:pt x="1318" y="5467"/>
                </a:lnTo>
                <a:lnTo>
                  <a:pt x="1333" y="5487"/>
                </a:lnTo>
                <a:lnTo>
                  <a:pt x="1349" y="5503"/>
                </a:lnTo>
                <a:lnTo>
                  <a:pt x="1366" y="5519"/>
                </a:lnTo>
                <a:lnTo>
                  <a:pt x="1382" y="5531"/>
                </a:lnTo>
                <a:lnTo>
                  <a:pt x="1401" y="5543"/>
                </a:lnTo>
                <a:lnTo>
                  <a:pt x="1418" y="5553"/>
                </a:lnTo>
                <a:lnTo>
                  <a:pt x="1436" y="5562"/>
                </a:lnTo>
                <a:lnTo>
                  <a:pt x="1456" y="5568"/>
                </a:lnTo>
                <a:lnTo>
                  <a:pt x="1474" y="5574"/>
                </a:lnTo>
                <a:lnTo>
                  <a:pt x="1494" y="5578"/>
                </a:lnTo>
                <a:lnTo>
                  <a:pt x="1515" y="5581"/>
                </a:lnTo>
                <a:lnTo>
                  <a:pt x="1534" y="5584"/>
                </a:lnTo>
                <a:lnTo>
                  <a:pt x="1555" y="5585"/>
                </a:lnTo>
                <a:lnTo>
                  <a:pt x="1576" y="5585"/>
                </a:lnTo>
                <a:lnTo>
                  <a:pt x="1597" y="5585"/>
                </a:lnTo>
                <a:lnTo>
                  <a:pt x="1618" y="5584"/>
                </a:lnTo>
                <a:lnTo>
                  <a:pt x="1637" y="5581"/>
                </a:lnTo>
                <a:lnTo>
                  <a:pt x="1658" y="5578"/>
                </a:lnTo>
                <a:lnTo>
                  <a:pt x="1678" y="5574"/>
                </a:lnTo>
                <a:lnTo>
                  <a:pt x="1696" y="5568"/>
                </a:lnTo>
                <a:lnTo>
                  <a:pt x="1716" y="5562"/>
                </a:lnTo>
                <a:lnTo>
                  <a:pt x="1734" y="5553"/>
                </a:lnTo>
                <a:lnTo>
                  <a:pt x="1751" y="5543"/>
                </a:lnTo>
                <a:lnTo>
                  <a:pt x="1770" y="5531"/>
                </a:lnTo>
                <a:lnTo>
                  <a:pt x="1787" y="5519"/>
                </a:lnTo>
                <a:lnTo>
                  <a:pt x="1803" y="5503"/>
                </a:lnTo>
                <a:lnTo>
                  <a:pt x="1819" y="5487"/>
                </a:lnTo>
                <a:lnTo>
                  <a:pt x="1833" y="5467"/>
                </a:lnTo>
                <a:lnTo>
                  <a:pt x="1848" y="5447"/>
                </a:lnTo>
                <a:lnTo>
                  <a:pt x="1863" y="5423"/>
                </a:lnTo>
                <a:lnTo>
                  <a:pt x="1876" y="5399"/>
                </a:lnTo>
                <a:lnTo>
                  <a:pt x="1888" y="5371"/>
                </a:lnTo>
                <a:lnTo>
                  <a:pt x="1901" y="5340"/>
                </a:lnTo>
                <a:lnTo>
                  <a:pt x="1912" y="5308"/>
                </a:lnTo>
                <a:lnTo>
                  <a:pt x="1923" y="5273"/>
                </a:lnTo>
                <a:lnTo>
                  <a:pt x="1933" y="5235"/>
                </a:lnTo>
                <a:lnTo>
                  <a:pt x="1941" y="5193"/>
                </a:lnTo>
                <a:lnTo>
                  <a:pt x="1950" y="5149"/>
                </a:lnTo>
                <a:lnTo>
                  <a:pt x="1957" y="5102"/>
                </a:lnTo>
                <a:lnTo>
                  <a:pt x="1963" y="5052"/>
                </a:lnTo>
                <a:lnTo>
                  <a:pt x="1968" y="4999"/>
                </a:lnTo>
                <a:lnTo>
                  <a:pt x="1973" y="4943"/>
                </a:lnTo>
                <a:lnTo>
                  <a:pt x="1977" y="4883"/>
                </a:lnTo>
                <a:lnTo>
                  <a:pt x="1979" y="4819"/>
                </a:lnTo>
                <a:lnTo>
                  <a:pt x="1980" y="4753"/>
                </a:lnTo>
                <a:lnTo>
                  <a:pt x="1982" y="4682"/>
                </a:lnTo>
                <a:lnTo>
                  <a:pt x="1980" y="4608"/>
                </a:lnTo>
                <a:lnTo>
                  <a:pt x="1979" y="4531"/>
                </a:lnTo>
                <a:lnTo>
                  <a:pt x="1977" y="4453"/>
                </a:lnTo>
                <a:lnTo>
                  <a:pt x="1973" y="4372"/>
                </a:lnTo>
                <a:lnTo>
                  <a:pt x="1968" y="4288"/>
                </a:lnTo>
                <a:lnTo>
                  <a:pt x="1963" y="4204"/>
                </a:lnTo>
                <a:lnTo>
                  <a:pt x="1957" y="4118"/>
                </a:lnTo>
                <a:lnTo>
                  <a:pt x="1950" y="4031"/>
                </a:lnTo>
                <a:lnTo>
                  <a:pt x="1941" y="3944"/>
                </a:lnTo>
                <a:lnTo>
                  <a:pt x="1933" y="3857"/>
                </a:lnTo>
                <a:lnTo>
                  <a:pt x="1923" y="3770"/>
                </a:lnTo>
                <a:lnTo>
                  <a:pt x="1913" y="3683"/>
                </a:lnTo>
                <a:lnTo>
                  <a:pt x="1902" y="3598"/>
                </a:lnTo>
                <a:lnTo>
                  <a:pt x="1890" y="3514"/>
                </a:lnTo>
                <a:lnTo>
                  <a:pt x="1877" y="3430"/>
                </a:lnTo>
                <a:lnTo>
                  <a:pt x="1864" y="3349"/>
                </a:lnTo>
                <a:lnTo>
                  <a:pt x="2773" y="3349"/>
                </a:lnTo>
                <a:lnTo>
                  <a:pt x="2792" y="3349"/>
                </a:lnTo>
                <a:lnTo>
                  <a:pt x="2809" y="3348"/>
                </a:lnTo>
                <a:lnTo>
                  <a:pt x="2827" y="3346"/>
                </a:lnTo>
                <a:lnTo>
                  <a:pt x="2845" y="3342"/>
                </a:lnTo>
                <a:lnTo>
                  <a:pt x="2862" y="3338"/>
                </a:lnTo>
                <a:lnTo>
                  <a:pt x="2878" y="3333"/>
                </a:lnTo>
                <a:lnTo>
                  <a:pt x="2895" y="3328"/>
                </a:lnTo>
                <a:lnTo>
                  <a:pt x="2911" y="3321"/>
                </a:lnTo>
                <a:lnTo>
                  <a:pt x="2927" y="3315"/>
                </a:lnTo>
                <a:lnTo>
                  <a:pt x="2941" y="3306"/>
                </a:lnTo>
                <a:lnTo>
                  <a:pt x="2956" y="3298"/>
                </a:lnTo>
                <a:lnTo>
                  <a:pt x="2971" y="3289"/>
                </a:lnTo>
                <a:lnTo>
                  <a:pt x="2984" y="3279"/>
                </a:lnTo>
                <a:lnTo>
                  <a:pt x="2998" y="3268"/>
                </a:lnTo>
                <a:lnTo>
                  <a:pt x="3010" y="3257"/>
                </a:lnTo>
                <a:lnTo>
                  <a:pt x="3022" y="3246"/>
                </a:lnTo>
                <a:lnTo>
                  <a:pt x="3035" y="3234"/>
                </a:lnTo>
                <a:lnTo>
                  <a:pt x="3046" y="3221"/>
                </a:lnTo>
                <a:lnTo>
                  <a:pt x="3055" y="3207"/>
                </a:lnTo>
                <a:lnTo>
                  <a:pt x="3065" y="3194"/>
                </a:lnTo>
                <a:lnTo>
                  <a:pt x="3075" y="3179"/>
                </a:lnTo>
                <a:lnTo>
                  <a:pt x="3084" y="3164"/>
                </a:lnTo>
                <a:lnTo>
                  <a:pt x="3091" y="3150"/>
                </a:lnTo>
                <a:lnTo>
                  <a:pt x="3098" y="3134"/>
                </a:lnTo>
                <a:lnTo>
                  <a:pt x="3104" y="3118"/>
                </a:lnTo>
                <a:lnTo>
                  <a:pt x="3111" y="3102"/>
                </a:lnTo>
                <a:lnTo>
                  <a:pt x="3114" y="3085"/>
                </a:lnTo>
                <a:lnTo>
                  <a:pt x="3119" y="3067"/>
                </a:lnTo>
                <a:lnTo>
                  <a:pt x="3122" y="3050"/>
                </a:lnTo>
                <a:lnTo>
                  <a:pt x="3124" y="3033"/>
                </a:lnTo>
                <a:lnTo>
                  <a:pt x="3125" y="3015"/>
                </a:lnTo>
                <a:lnTo>
                  <a:pt x="3125" y="2996"/>
                </a:lnTo>
                <a:lnTo>
                  <a:pt x="3125" y="1856"/>
                </a:lnTo>
                <a:lnTo>
                  <a:pt x="2700" y="1856"/>
                </a:lnTo>
                <a:lnTo>
                  <a:pt x="3152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bIns="216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7" name="锁"/>
          <p:cNvSpPr/>
          <p:nvPr/>
        </p:nvSpPr>
        <p:spPr bwMode="auto">
          <a:xfrm>
            <a:off x="11248390" y="2493010"/>
            <a:ext cx="391795" cy="549910"/>
          </a:xfrm>
          <a:custGeom>
            <a:avLst/>
            <a:gdLst>
              <a:gd name="T0" fmla="*/ 1059507 w 3638"/>
              <a:gd name="T1" fmla="*/ 469978 h 5999"/>
              <a:gd name="T2" fmla="*/ 1055697 w 3638"/>
              <a:gd name="T3" fmla="*/ 421393 h 5999"/>
              <a:gd name="T4" fmla="*/ 1047442 w 3638"/>
              <a:gd name="T5" fmla="*/ 373760 h 5999"/>
              <a:gd name="T6" fmla="*/ 1034424 w 3638"/>
              <a:gd name="T7" fmla="*/ 327715 h 5999"/>
              <a:gd name="T8" fmla="*/ 1017279 w 3638"/>
              <a:gd name="T9" fmla="*/ 284210 h 5999"/>
              <a:gd name="T10" fmla="*/ 995689 w 3638"/>
              <a:gd name="T11" fmla="*/ 242610 h 5999"/>
              <a:gd name="T12" fmla="*/ 970606 w 3638"/>
              <a:gd name="T13" fmla="*/ 203234 h 5999"/>
              <a:gd name="T14" fmla="*/ 942031 w 3638"/>
              <a:gd name="T15" fmla="*/ 167033 h 5999"/>
              <a:gd name="T16" fmla="*/ 910280 w 3638"/>
              <a:gd name="T17" fmla="*/ 133690 h 5999"/>
              <a:gd name="T18" fmla="*/ 875038 w 3638"/>
              <a:gd name="T19" fmla="*/ 103205 h 5999"/>
              <a:gd name="T20" fmla="*/ 837572 w 3638"/>
              <a:gd name="T21" fmla="*/ 76213 h 5999"/>
              <a:gd name="T22" fmla="*/ 796932 w 3638"/>
              <a:gd name="T23" fmla="*/ 53031 h 5999"/>
              <a:gd name="T24" fmla="*/ 754069 w 3638"/>
              <a:gd name="T25" fmla="*/ 33661 h 5999"/>
              <a:gd name="T26" fmla="*/ 709301 w 3638"/>
              <a:gd name="T27" fmla="*/ 18418 h 5999"/>
              <a:gd name="T28" fmla="*/ 662628 w 3638"/>
              <a:gd name="T29" fmla="*/ 7621 h 5999"/>
              <a:gd name="T30" fmla="*/ 614368 w 3638"/>
              <a:gd name="T31" fmla="*/ 1588 h 5999"/>
              <a:gd name="T32" fmla="*/ 577538 w 3638"/>
              <a:gd name="T33" fmla="*/ 0 h 5999"/>
              <a:gd name="T34" fmla="*/ 528325 w 3638"/>
              <a:gd name="T35" fmla="*/ 2540 h 5999"/>
              <a:gd name="T36" fmla="*/ 480382 w 3638"/>
              <a:gd name="T37" fmla="*/ 9844 h 5999"/>
              <a:gd name="T38" fmla="*/ 434344 w 3638"/>
              <a:gd name="T39" fmla="*/ 21911 h 5999"/>
              <a:gd name="T40" fmla="*/ 389893 w 3638"/>
              <a:gd name="T41" fmla="*/ 38106 h 5999"/>
              <a:gd name="T42" fmla="*/ 347983 w 3638"/>
              <a:gd name="T43" fmla="*/ 58430 h 5999"/>
              <a:gd name="T44" fmla="*/ 307978 w 3638"/>
              <a:gd name="T45" fmla="*/ 82564 h 5999"/>
              <a:gd name="T46" fmla="*/ 270830 w 3638"/>
              <a:gd name="T47" fmla="*/ 110191 h 5999"/>
              <a:gd name="T48" fmla="*/ 236540 w 3638"/>
              <a:gd name="T49" fmla="*/ 141311 h 5999"/>
              <a:gd name="T50" fmla="*/ 205424 w 3638"/>
              <a:gd name="T51" fmla="*/ 175607 h 5999"/>
              <a:gd name="T52" fmla="*/ 177802 w 3638"/>
              <a:gd name="T53" fmla="*/ 213078 h 5999"/>
              <a:gd name="T54" fmla="*/ 153671 w 3638"/>
              <a:gd name="T55" fmla="*/ 252772 h 5999"/>
              <a:gd name="T56" fmla="*/ 133351 w 3638"/>
              <a:gd name="T57" fmla="*/ 294689 h 5999"/>
              <a:gd name="T58" fmla="*/ 117159 w 3638"/>
              <a:gd name="T59" fmla="*/ 339147 h 5999"/>
              <a:gd name="T60" fmla="*/ 105093 w 3638"/>
              <a:gd name="T61" fmla="*/ 385509 h 5999"/>
              <a:gd name="T62" fmla="*/ 97473 w 3638"/>
              <a:gd name="T63" fmla="*/ 433460 h 5999"/>
              <a:gd name="T64" fmla="*/ 95251 w 3638"/>
              <a:gd name="T65" fmla="*/ 482363 h 5999"/>
              <a:gd name="T66" fmla="*/ 287022 w 3638"/>
              <a:gd name="T67" fmla="*/ 452830 h 5999"/>
              <a:gd name="T68" fmla="*/ 298770 w 3638"/>
              <a:gd name="T69" fmla="*/ 395671 h 5999"/>
              <a:gd name="T70" fmla="*/ 320995 w 3638"/>
              <a:gd name="T71" fmla="*/ 343275 h 5999"/>
              <a:gd name="T72" fmla="*/ 352428 w 3638"/>
              <a:gd name="T73" fmla="*/ 296594 h 5999"/>
              <a:gd name="T74" fmla="*/ 391798 w 3638"/>
              <a:gd name="T75" fmla="*/ 257218 h 5999"/>
              <a:gd name="T76" fmla="*/ 438471 w 3638"/>
              <a:gd name="T77" fmla="*/ 225780 h 5999"/>
              <a:gd name="T78" fmla="*/ 490542 w 3638"/>
              <a:gd name="T79" fmla="*/ 203551 h 5999"/>
              <a:gd name="T80" fmla="*/ 548010 w 3638"/>
              <a:gd name="T81" fmla="*/ 192120 h 5999"/>
              <a:gd name="T82" fmla="*/ 592778 w 3638"/>
              <a:gd name="T83" fmla="*/ 190849 h 5999"/>
              <a:gd name="T84" fmla="*/ 650246 w 3638"/>
              <a:gd name="T85" fmla="*/ 199741 h 5999"/>
              <a:gd name="T86" fmla="*/ 703904 w 3638"/>
              <a:gd name="T87" fmla="*/ 219112 h 5999"/>
              <a:gd name="T88" fmla="*/ 752164 w 3638"/>
              <a:gd name="T89" fmla="*/ 248326 h 5999"/>
              <a:gd name="T90" fmla="*/ 793439 w 3638"/>
              <a:gd name="T91" fmla="*/ 286115 h 5999"/>
              <a:gd name="T92" fmla="*/ 827412 w 3638"/>
              <a:gd name="T93" fmla="*/ 331208 h 5999"/>
              <a:gd name="T94" fmla="*/ 851860 w 3638"/>
              <a:gd name="T95" fmla="*/ 382334 h 5999"/>
              <a:gd name="T96" fmla="*/ 866147 w 3638"/>
              <a:gd name="T97" fmla="*/ 437905 h 5999"/>
              <a:gd name="T98" fmla="*/ 869323 w 3638"/>
              <a:gd name="T99" fmla="*/ 694806 h 5999"/>
              <a:gd name="T100" fmla="*/ 1155075 w 3638"/>
              <a:gd name="T101" fmla="*/ 694806 h 5999"/>
              <a:gd name="T102" fmla="*/ 279720 w 3638"/>
              <a:gd name="T103" fmla="*/ 1073646 h 5999"/>
              <a:gd name="T104" fmla="*/ 279720 w 3638"/>
              <a:gd name="T105" fmla="*/ 1540449 h 5999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3638" h="5999">
                <a:moveTo>
                  <a:pt x="3337" y="2188"/>
                </a:moveTo>
                <a:lnTo>
                  <a:pt x="3337" y="1519"/>
                </a:lnTo>
                <a:lnTo>
                  <a:pt x="3337" y="1480"/>
                </a:lnTo>
                <a:lnTo>
                  <a:pt x="3336" y="1442"/>
                </a:lnTo>
                <a:lnTo>
                  <a:pt x="3334" y="1403"/>
                </a:lnTo>
                <a:lnTo>
                  <a:pt x="3330" y="1365"/>
                </a:lnTo>
                <a:lnTo>
                  <a:pt x="3325" y="1327"/>
                </a:lnTo>
                <a:lnTo>
                  <a:pt x="3320" y="1289"/>
                </a:lnTo>
                <a:lnTo>
                  <a:pt x="3314" y="1251"/>
                </a:lnTo>
                <a:lnTo>
                  <a:pt x="3307" y="1214"/>
                </a:lnTo>
                <a:lnTo>
                  <a:pt x="3299" y="1177"/>
                </a:lnTo>
                <a:lnTo>
                  <a:pt x="3290" y="1140"/>
                </a:lnTo>
                <a:lnTo>
                  <a:pt x="3280" y="1103"/>
                </a:lnTo>
                <a:lnTo>
                  <a:pt x="3270" y="1068"/>
                </a:lnTo>
                <a:lnTo>
                  <a:pt x="3258" y="1032"/>
                </a:lnTo>
                <a:lnTo>
                  <a:pt x="3246" y="998"/>
                </a:lnTo>
                <a:lnTo>
                  <a:pt x="3232" y="962"/>
                </a:lnTo>
                <a:lnTo>
                  <a:pt x="3219" y="928"/>
                </a:lnTo>
                <a:lnTo>
                  <a:pt x="3204" y="895"/>
                </a:lnTo>
                <a:lnTo>
                  <a:pt x="3188" y="862"/>
                </a:lnTo>
                <a:lnTo>
                  <a:pt x="3172" y="829"/>
                </a:lnTo>
                <a:lnTo>
                  <a:pt x="3155" y="796"/>
                </a:lnTo>
                <a:lnTo>
                  <a:pt x="3136" y="764"/>
                </a:lnTo>
                <a:lnTo>
                  <a:pt x="3118" y="732"/>
                </a:lnTo>
                <a:lnTo>
                  <a:pt x="3098" y="701"/>
                </a:lnTo>
                <a:lnTo>
                  <a:pt x="3078" y="671"/>
                </a:lnTo>
                <a:lnTo>
                  <a:pt x="3057" y="640"/>
                </a:lnTo>
                <a:lnTo>
                  <a:pt x="3036" y="611"/>
                </a:lnTo>
                <a:lnTo>
                  <a:pt x="3014" y="582"/>
                </a:lnTo>
                <a:lnTo>
                  <a:pt x="2991" y="553"/>
                </a:lnTo>
                <a:lnTo>
                  <a:pt x="2967" y="526"/>
                </a:lnTo>
                <a:lnTo>
                  <a:pt x="2943" y="498"/>
                </a:lnTo>
                <a:lnTo>
                  <a:pt x="2918" y="472"/>
                </a:lnTo>
                <a:lnTo>
                  <a:pt x="2892" y="445"/>
                </a:lnTo>
                <a:lnTo>
                  <a:pt x="2867" y="421"/>
                </a:lnTo>
                <a:lnTo>
                  <a:pt x="2840" y="395"/>
                </a:lnTo>
                <a:lnTo>
                  <a:pt x="2813" y="372"/>
                </a:lnTo>
                <a:lnTo>
                  <a:pt x="2785" y="347"/>
                </a:lnTo>
                <a:lnTo>
                  <a:pt x="2756" y="325"/>
                </a:lnTo>
                <a:lnTo>
                  <a:pt x="2727" y="303"/>
                </a:lnTo>
                <a:lnTo>
                  <a:pt x="2698" y="281"/>
                </a:lnTo>
                <a:lnTo>
                  <a:pt x="2667" y="260"/>
                </a:lnTo>
                <a:lnTo>
                  <a:pt x="2638" y="240"/>
                </a:lnTo>
                <a:lnTo>
                  <a:pt x="2606" y="221"/>
                </a:lnTo>
                <a:lnTo>
                  <a:pt x="2574" y="201"/>
                </a:lnTo>
                <a:lnTo>
                  <a:pt x="2542" y="184"/>
                </a:lnTo>
                <a:lnTo>
                  <a:pt x="2510" y="167"/>
                </a:lnTo>
                <a:lnTo>
                  <a:pt x="2477" y="150"/>
                </a:lnTo>
                <a:lnTo>
                  <a:pt x="2444" y="135"/>
                </a:lnTo>
                <a:lnTo>
                  <a:pt x="2410" y="120"/>
                </a:lnTo>
                <a:lnTo>
                  <a:pt x="2375" y="106"/>
                </a:lnTo>
                <a:lnTo>
                  <a:pt x="2341" y="92"/>
                </a:lnTo>
                <a:lnTo>
                  <a:pt x="2305" y="80"/>
                </a:lnTo>
                <a:lnTo>
                  <a:pt x="2270" y="69"/>
                </a:lnTo>
                <a:lnTo>
                  <a:pt x="2234" y="58"/>
                </a:lnTo>
                <a:lnTo>
                  <a:pt x="2197" y="48"/>
                </a:lnTo>
                <a:lnTo>
                  <a:pt x="2162" y="39"/>
                </a:lnTo>
                <a:lnTo>
                  <a:pt x="2125" y="31"/>
                </a:lnTo>
                <a:lnTo>
                  <a:pt x="2087" y="24"/>
                </a:lnTo>
                <a:lnTo>
                  <a:pt x="2050" y="17"/>
                </a:lnTo>
                <a:lnTo>
                  <a:pt x="2012" y="12"/>
                </a:lnTo>
                <a:lnTo>
                  <a:pt x="1974" y="8"/>
                </a:lnTo>
                <a:lnTo>
                  <a:pt x="1935" y="5"/>
                </a:lnTo>
                <a:lnTo>
                  <a:pt x="1897" y="3"/>
                </a:lnTo>
                <a:lnTo>
                  <a:pt x="1858" y="0"/>
                </a:lnTo>
                <a:lnTo>
                  <a:pt x="1819" y="0"/>
                </a:lnTo>
                <a:lnTo>
                  <a:pt x="1779" y="0"/>
                </a:lnTo>
                <a:lnTo>
                  <a:pt x="1741" y="3"/>
                </a:lnTo>
                <a:lnTo>
                  <a:pt x="1702" y="5"/>
                </a:lnTo>
                <a:lnTo>
                  <a:pt x="1664" y="8"/>
                </a:lnTo>
                <a:lnTo>
                  <a:pt x="1626" y="12"/>
                </a:lnTo>
                <a:lnTo>
                  <a:pt x="1588" y="17"/>
                </a:lnTo>
                <a:lnTo>
                  <a:pt x="1550" y="24"/>
                </a:lnTo>
                <a:lnTo>
                  <a:pt x="1513" y="31"/>
                </a:lnTo>
                <a:lnTo>
                  <a:pt x="1477" y="39"/>
                </a:lnTo>
                <a:lnTo>
                  <a:pt x="1440" y="48"/>
                </a:lnTo>
                <a:lnTo>
                  <a:pt x="1403" y="58"/>
                </a:lnTo>
                <a:lnTo>
                  <a:pt x="1368" y="69"/>
                </a:lnTo>
                <a:lnTo>
                  <a:pt x="1332" y="80"/>
                </a:lnTo>
                <a:lnTo>
                  <a:pt x="1298" y="92"/>
                </a:lnTo>
                <a:lnTo>
                  <a:pt x="1262" y="106"/>
                </a:lnTo>
                <a:lnTo>
                  <a:pt x="1228" y="120"/>
                </a:lnTo>
                <a:lnTo>
                  <a:pt x="1195" y="135"/>
                </a:lnTo>
                <a:lnTo>
                  <a:pt x="1160" y="150"/>
                </a:lnTo>
                <a:lnTo>
                  <a:pt x="1129" y="167"/>
                </a:lnTo>
                <a:lnTo>
                  <a:pt x="1096" y="184"/>
                </a:lnTo>
                <a:lnTo>
                  <a:pt x="1064" y="201"/>
                </a:lnTo>
                <a:lnTo>
                  <a:pt x="1032" y="221"/>
                </a:lnTo>
                <a:lnTo>
                  <a:pt x="1001" y="240"/>
                </a:lnTo>
                <a:lnTo>
                  <a:pt x="970" y="260"/>
                </a:lnTo>
                <a:lnTo>
                  <a:pt x="940" y="281"/>
                </a:lnTo>
                <a:lnTo>
                  <a:pt x="910" y="303"/>
                </a:lnTo>
                <a:lnTo>
                  <a:pt x="882" y="325"/>
                </a:lnTo>
                <a:lnTo>
                  <a:pt x="853" y="347"/>
                </a:lnTo>
                <a:lnTo>
                  <a:pt x="826" y="372"/>
                </a:lnTo>
                <a:lnTo>
                  <a:pt x="798" y="395"/>
                </a:lnTo>
                <a:lnTo>
                  <a:pt x="772" y="421"/>
                </a:lnTo>
                <a:lnTo>
                  <a:pt x="745" y="445"/>
                </a:lnTo>
                <a:lnTo>
                  <a:pt x="720" y="472"/>
                </a:lnTo>
                <a:lnTo>
                  <a:pt x="695" y="498"/>
                </a:lnTo>
                <a:lnTo>
                  <a:pt x="671" y="526"/>
                </a:lnTo>
                <a:lnTo>
                  <a:pt x="647" y="553"/>
                </a:lnTo>
                <a:lnTo>
                  <a:pt x="625" y="582"/>
                </a:lnTo>
                <a:lnTo>
                  <a:pt x="603" y="611"/>
                </a:lnTo>
                <a:lnTo>
                  <a:pt x="581" y="640"/>
                </a:lnTo>
                <a:lnTo>
                  <a:pt x="560" y="671"/>
                </a:lnTo>
                <a:lnTo>
                  <a:pt x="540" y="701"/>
                </a:lnTo>
                <a:lnTo>
                  <a:pt x="521" y="732"/>
                </a:lnTo>
                <a:lnTo>
                  <a:pt x="501" y="764"/>
                </a:lnTo>
                <a:lnTo>
                  <a:pt x="484" y="796"/>
                </a:lnTo>
                <a:lnTo>
                  <a:pt x="467" y="829"/>
                </a:lnTo>
                <a:lnTo>
                  <a:pt x="450" y="862"/>
                </a:lnTo>
                <a:lnTo>
                  <a:pt x="435" y="895"/>
                </a:lnTo>
                <a:lnTo>
                  <a:pt x="420" y="928"/>
                </a:lnTo>
                <a:lnTo>
                  <a:pt x="405" y="962"/>
                </a:lnTo>
                <a:lnTo>
                  <a:pt x="392" y="998"/>
                </a:lnTo>
                <a:lnTo>
                  <a:pt x="380" y="1032"/>
                </a:lnTo>
                <a:lnTo>
                  <a:pt x="369" y="1068"/>
                </a:lnTo>
                <a:lnTo>
                  <a:pt x="358" y="1103"/>
                </a:lnTo>
                <a:lnTo>
                  <a:pt x="348" y="1140"/>
                </a:lnTo>
                <a:lnTo>
                  <a:pt x="339" y="1177"/>
                </a:lnTo>
                <a:lnTo>
                  <a:pt x="331" y="1214"/>
                </a:lnTo>
                <a:lnTo>
                  <a:pt x="323" y="1251"/>
                </a:lnTo>
                <a:lnTo>
                  <a:pt x="317" y="1289"/>
                </a:lnTo>
                <a:lnTo>
                  <a:pt x="312" y="1327"/>
                </a:lnTo>
                <a:lnTo>
                  <a:pt x="307" y="1365"/>
                </a:lnTo>
                <a:lnTo>
                  <a:pt x="305" y="1403"/>
                </a:lnTo>
                <a:lnTo>
                  <a:pt x="302" y="1442"/>
                </a:lnTo>
                <a:lnTo>
                  <a:pt x="300" y="1480"/>
                </a:lnTo>
                <a:lnTo>
                  <a:pt x="300" y="1519"/>
                </a:lnTo>
                <a:lnTo>
                  <a:pt x="899" y="1519"/>
                </a:lnTo>
                <a:lnTo>
                  <a:pt x="901" y="1472"/>
                </a:lnTo>
                <a:lnTo>
                  <a:pt x="904" y="1426"/>
                </a:lnTo>
                <a:lnTo>
                  <a:pt x="910" y="1379"/>
                </a:lnTo>
                <a:lnTo>
                  <a:pt x="919" y="1334"/>
                </a:lnTo>
                <a:lnTo>
                  <a:pt x="929" y="1290"/>
                </a:lnTo>
                <a:lnTo>
                  <a:pt x="941" y="1246"/>
                </a:lnTo>
                <a:lnTo>
                  <a:pt x="956" y="1204"/>
                </a:lnTo>
                <a:lnTo>
                  <a:pt x="972" y="1162"/>
                </a:lnTo>
                <a:lnTo>
                  <a:pt x="990" y="1121"/>
                </a:lnTo>
                <a:lnTo>
                  <a:pt x="1011" y="1081"/>
                </a:lnTo>
                <a:lnTo>
                  <a:pt x="1033" y="1043"/>
                </a:lnTo>
                <a:lnTo>
                  <a:pt x="1058" y="1005"/>
                </a:lnTo>
                <a:lnTo>
                  <a:pt x="1083" y="970"/>
                </a:lnTo>
                <a:lnTo>
                  <a:pt x="1110" y="934"/>
                </a:lnTo>
                <a:lnTo>
                  <a:pt x="1138" y="901"/>
                </a:lnTo>
                <a:lnTo>
                  <a:pt x="1169" y="869"/>
                </a:lnTo>
                <a:lnTo>
                  <a:pt x="1201" y="839"/>
                </a:lnTo>
                <a:lnTo>
                  <a:pt x="1234" y="810"/>
                </a:lnTo>
                <a:lnTo>
                  <a:pt x="1270" y="782"/>
                </a:lnTo>
                <a:lnTo>
                  <a:pt x="1305" y="757"/>
                </a:lnTo>
                <a:lnTo>
                  <a:pt x="1343" y="733"/>
                </a:lnTo>
                <a:lnTo>
                  <a:pt x="1381" y="711"/>
                </a:lnTo>
                <a:lnTo>
                  <a:pt x="1420" y="690"/>
                </a:lnTo>
                <a:lnTo>
                  <a:pt x="1462" y="672"/>
                </a:lnTo>
                <a:lnTo>
                  <a:pt x="1504" y="656"/>
                </a:lnTo>
                <a:lnTo>
                  <a:pt x="1545" y="641"/>
                </a:lnTo>
                <a:lnTo>
                  <a:pt x="1589" y="629"/>
                </a:lnTo>
                <a:lnTo>
                  <a:pt x="1634" y="618"/>
                </a:lnTo>
                <a:lnTo>
                  <a:pt x="1679" y="611"/>
                </a:lnTo>
                <a:lnTo>
                  <a:pt x="1726" y="605"/>
                </a:lnTo>
                <a:lnTo>
                  <a:pt x="1772" y="601"/>
                </a:lnTo>
                <a:lnTo>
                  <a:pt x="1819" y="600"/>
                </a:lnTo>
                <a:lnTo>
                  <a:pt x="1867" y="601"/>
                </a:lnTo>
                <a:lnTo>
                  <a:pt x="1913" y="605"/>
                </a:lnTo>
                <a:lnTo>
                  <a:pt x="1958" y="611"/>
                </a:lnTo>
                <a:lnTo>
                  <a:pt x="2004" y="618"/>
                </a:lnTo>
                <a:lnTo>
                  <a:pt x="2048" y="629"/>
                </a:lnTo>
                <a:lnTo>
                  <a:pt x="2092" y="641"/>
                </a:lnTo>
                <a:lnTo>
                  <a:pt x="2135" y="656"/>
                </a:lnTo>
                <a:lnTo>
                  <a:pt x="2177" y="672"/>
                </a:lnTo>
                <a:lnTo>
                  <a:pt x="2217" y="690"/>
                </a:lnTo>
                <a:lnTo>
                  <a:pt x="2256" y="711"/>
                </a:lnTo>
                <a:lnTo>
                  <a:pt x="2296" y="733"/>
                </a:lnTo>
                <a:lnTo>
                  <a:pt x="2332" y="757"/>
                </a:lnTo>
                <a:lnTo>
                  <a:pt x="2369" y="782"/>
                </a:lnTo>
                <a:lnTo>
                  <a:pt x="2403" y="810"/>
                </a:lnTo>
                <a:lnTo>
                  <a:pt x="2437" y="839"/>
                </a:lnTo>
                <a:lnTo>
                  <a:pt x="2468" y="869"/>
                </a:lnTo>
                <a:lnTo>
                  <a:pt x="2499" y="901"/>
                </a:lnTo>
                <a:lnTo>
                  <a:pt x="2528" y="934"/>
                </a:lnTo>
                <a:lnTo>
                  <a:pt x="2555" y="970"/>
                </a:lnTo>
                <a:lnTo>
                  <a:pt x="2581" y="1005"/>
                </a:lnTo>
                <a:lnTo>
                  <a:pt x="2606" y="1043"/>
                </a:lnTo>
                <a:lnTo>
                  <a:pt x="2628" y="1081"/>
                </a:lnTo>
                <a:lnTo>
                  <a:pt x="2647" y="1121"/>
                </a:lnTo>
                <a:lnTo>
                  <a:pt x="2666" y="1162"/>
                </a:lnTo>
                <a:lnTo>
                  <a:pt x="2683" y="1204"/>
                </a:lnTo>
                <a:lnTo>
                  <a:pt x="2698" y="1246"/>
                </a:lnTo>
                <a:lnTo>
                  <a:pt x="2710" y="1290"/>
                </a:lnTo>
                <a:lnTo>
                  <a:pt x="2720" y="1334"/>
                </a:lnTo>
                <a:lnTo>
                  <a:pt x="2728" y="1379"/>
                </a:lnTo>
                <a:lnTo>
                  <a:pt x="2734" y="1426"/>
                </a:lnTo>
                <a:lnTo>
                  <a:pt x="2737" y="1472"/>
                </a:lnTo>
                <a:lnTo>
                  <a:pt x="2738" y="1519"/>
                </a:lnTo>
                <a:lnTo>
                  <a:pt x="2738" y="2188"/>
                </a:lnTo>
                <a:lnTo>
                  <a:pt x="0" y="2188"/>
                </a:lnTo>
                <a:lnTo>
                  <a:pt x="0" y="5999"/>
                </a:lnTo>
                <a:lnTo>
                  <a:pt x="3638" y="5999"/>
                </a:lnTo>
                <a:lnTo>
                  <a:pt x="3638" y="2188"/>
                </a:lnTo>
                <a:lnTo>
                  <a:pt x="3337" y="2188"/>
                </a:lnTo>
                <a:close/>
                <a:moveTo>
                  <a:pt x="2737" y="3903"/>
                </a:moveTo>
                <a:lnTo>
                  <a:pt x="881" y="3903"/>
                </a:lnTo>
                <a:lnTo>
                  <a:pt x="881" y="3381"/>
                </a:lnTo>
                <a:lnTo>
                  <a:pt x="2737" y="3381"/>
                </a:lnTo>
                <a:lnTo>
                  <a:pt x="2737" y="3903"/>
                </a:lnTo>
                <a:close/>
                <a:moveTo>
                  <a:pt x="2737" y="4851"/>
                </a:moveTo>
                <a:lnTo>
                  <a:pt x="881" y="4851"/>
                </a:lnTo>
                <a:lnTo>
                  <a:pt x="881" y="4329"/>
                </a:lnTo>
                <a:lnTo>
                  <a:pt x="2737" y="4329"/>
                </a:lnTo>
                <a:lnTo>
                  <a:pt x="2737" y="4851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" name="扳手"/>
          <p:cNvSpPr/>
          <p:nvPr/>
        </p:nvSpPr>
        <p:spPr bwMode="auto">
          <a:xfrm>
            <a:off x="9105265" y="3630295"/>
            <a:ext cx="398780" cy="519430"/>
          </a:xfrm>
          <a:custGeom>
            <a:avLst/>
            <a:gdLst>
              <a:gd name="T0" fmla="*/ 703687 w 3045"/>
              <a:gd name="T1" fmla="*/ 439836 h 5323"/>
              <a:gd name="T2" fmla="*/ 699037 w 3045"/>
              <a:gd name="T3" fmla="*/ 471687 h 5323"/>
              <a:gd name="T4" fmla="*/ 688304 w 3045"/>
              <a:gd name="T5" fmla="*/ 501033 h 5323"/>
              <a:gd name="T6" fmla="*/ 672206 w 3045"/>
              <a:gd name="T7" fmla="*/ 527159 h 5323"/>
              <a:gd name="T8" fmla="*/ 651814 w 3045"/>
              <a:gd name="T9" fmla="*/ 549705 h 5323"/>
              <a:gd name="T10" fmla="*/ 627487 w 3045"/>
              <a:gd name="T11" fmla="*/ 568315 h 5323"/>
              <a:gd name="T12" fmla="*/ 599583 w 3045"/>
              <a:gd name="T13" fmla="*/ 581914 h 5323"/>
              <a:gd name="T14" fmla="*/ 568817 w 3045"/>
              <a:gd name="T15" fmla="*/ 589788 h 5323"/>
              <a:gd name="T16" fmla="*/ 544848 w 3045"/>
              <a:gd name="T17" fmla="*/ 591577 h 5323"/>
              <a:gd name="T18" fmla="*/ 512293 w 3045"/>
              <a:gd name="T19" fmla="*/ 588356 h 5323"/>
              <a:gd name="T20" fmla="*/ 482600 w 3045"/>
              <a:gd name="T21" fmla="*/ 578693 h 5323"/>
              <a:gd name="T22" fmla="*/ 455769 w 3045"/>
              <a:gd name="T23" fmla="*/ 564020 h 5323"/>
              <a:gd name="T24" fmla="*/ 431800 w 3045"/>
              <a:gd name="T25" fmla="*/ 544695 h 5323"/>
              <a:gd name="T26" fmla="*/ 412482 w 3045"/>
              <a:gd name="T27" fmla="*/ 520717 h 5323"/>
              <a:gd name="T28" fmla="*/ 397814 w 3045"/>
              <a:gd name="T29" fmla="*/ 493876 h 5323"/>
              <a:gd name="T30" fmla="*/ 388870 w 3045"/>
              <a:gd name="T31" fmla="*/ 464172 h 5323"/>
              <a:gd name="T32" fmla="*/ 385293 w 3045"/>
              <a:gd name="T33" fmla="*/ 431604 h 5323"/>
              <a:gd name="T34" fmla="*/ 344510 w 3045"/>
              <a:gd name="T35" fmla="*/ 14673 h 5323"/>
              <a:gd name="T36" fmla="*/ 266879 w 3045"/>
              <a:gd name="T37" fmla="*/ 52608 h 5323"/>
              <a:gd name="T38" fmla="*/ 196761 w 3045"/>
              <a:gd name="T39" fmla="*/ 101996 h 5323"/>
              <a:gd name="T40" fmla="*/ 135944 w 3045"/>
              <a:gd name="T41" fmla="*/ 161046 h 5323"/>
              <a:gd name="T42" fmla="*/ 84428 w 3045"/>
              <a:gd name="T43" fmla="*/ 229402 h 5323"/>
              <a:gd name="T44" fmla="*/ 44361 w 3045"/>
              <a:gd name="T45" fmla="*/ 305272 h 5323"/>
              <a:gd name="T46" fmla="*/ 16456 w 3045"/>
              <a:gd name="T47" fmla="*/ 387585 h 5323"/>
              <a:gd name="T48" fmla="*/ 5366 w 3045"/>
              <a:gd name="T49" fmla="*/ 442341 h 5323"/>
              <a:gd name="T50" fmla="*/ 1073 w 3045"/>
              <a:gd name="T51" fmla="*/ 487076 h 5323"/>
              <a:gd name="T52" fmla="*/ 0 w 3045"/>
              <a:gd name="T53" fmla="*/ 521432 h 5323"/>
              <a:gd name="T54" fmla="*/ 1789 w 3045"/>
              <a:gd name="T55" fmla="*/ 567599 h 5323"/>
              <a:gd name="T56" fmla="*/ 7870 w 3045"/>
              <a:gd name="T57" fmla="*/ 612692 h 5323"/>
              <a:gd name="T58" fmla="*/ 17172 w 3045"/>
              <a:gd name="T59" fmla="*/ 656711 h 5323"/>
              <a:gd name="T60" fmla="*/ 30051 w 3045"/>
              <a:gd name="T61" fmla="*/ 699299 h 5323"/>
              <a:gd name="T62" fmla="*/ 46149 w 3045"/>
              <a:gd name="T63" fmla="*/ 740098 h 5323"/>
              <a:gd name="T64" fmla="*/ 88006 w 3045"/>
              <a:gd name="T65" fmla="*/ 817042 h 5323"/>
              <a:gd name="T66" fmla="*/ 141310 w 3045"/>
              <a:gd name="T67" fmla="*/ 885397 h 5323"/>
              <a:gd name="T68" fmla="*/ 204631 w 3045"/>
              <a:gd name="T69" fmla="*/ 944448 h 5323"/>
              <a:gd name="T70" fmla="*/ 276538 w 3045"/>
              <a:gd name="T71" fmla="*/ 993119 h 5323"/>
              <a:gd name="T72" fmla="*/ 356315 w 3045"/>
              <a:gd name="T73" fmla="*/ 1029981 h 5323"/>
              <a:gd name="T74" fmla="*/ 398530 w 3045"/>
              <a:gd name="T75" fmla="*/ 1905000 h 5323"/>
              <a:gd name="T76" fmla="*/ 701541 w 3045"/>
              <a:gd name="T77" fmla="*/ 1040718 h 5323"/>
              <a:gd name="T78" fmla="*/ 773806 w 3045"/>
              <a:gd name="T79" fmla="*/ 1012803 h 5323"/>
              <a:gd name="T80" fmla="*/ 850006 w 3045"/>
              <a:gd name="T81" fmla="*/ 969857 h 5323"/>
              <a:gd name="T82" fmla="*/ 917977 w 3045"/>
              <a:gd name="T83" fmla="*/ 916175 h 5323"/>
              <a:gd name="T84" fmla="*/ 976290 w 3045"/>
              <a:gd name="T85" fmla="*/ 852114 h 5323"/>
              <a:gd name="T86" fmla="*/ 1023870 w 3045"/>
              <a:gd name="T87" fmla="*/ 779465 h 5323"/>
              <a:gd name="T88" fmla="*/ 1051775 w 3045"/>
              <a:gd name="T89" fmla="*/ 719698 h 5323"/>
              <a:gd name="T90" fmla="*/ 1066442 w 3045"/>
              <a:gd name="T91" fmla="*/ 678184 h 5323"/>
              <a:gd name="T92" fmla="*/ 1077532 w 3045"/>
              <a:gd name="T93" fmla="*/ 634881 h 5323"/>
              <a:gd name="T94" fmla="*/ 1085045 w 3045"/>
              <a:gd name="T95" fmla="*/ 590503 h 5323"/>
              <a:gd name="T96" fmla="*/ 1088980 w 3045"/>
              <a:gd name="T97" fmla="*/ 544695 h 5323"/>
              <a:gd name="T98" fmla="*/ 1089338 w 3045"/>
              <a:gd name="T99" fmla="*/ 509622 h 5323"/>
              <a:gd name="T100" fmla="*/ 1086834 w 3045"/>
              <a:gd name="T101" fmla="*/ 464529 h 5323"/>
              <a:gd name="T102" fmla="*/ 1080394 w 3045"/>
              <a:gd name="T103" fmla="*/ 420152 h 5323"/>
              <a:gd name="T104" fmla="*/ 1060718 w 3045"/>
              <a:gd name="T105" fmla="*/ 346071 h 5323"/>
              <a:gd name="T106" fmla="*/ 1026375 w 3045"/>
              <a:gd name="T107" fmla="*/ 266621 h 5323"/>
              <a:gd name="T108" fmla="*/ 980225 w 3045"/>
              <a:gd name="T109" fmla="*/ 193971 h 5323"/>
              <a:gd name="T110" fmla="*/ 924059 w 3045"/>
              <a:gd name="T111" fmla="*/ 129911 h 5323"/>
              <a:gd name="T112" fmla="*/ 858592 w 3045"/>
              <a:gd name="T113" fmla="*/ 75871 h 5323"/>
              <a:gd name="T114" fmla="*/ 784538 w 3045"/>
              <a:gd name="T115" fmla="*/ 31851 h 5323"/>
              <a:gd name="T116" fmla="*/ 704403 w 3045"/>
              <a:gd name="T117" fmla="*/ 0 h 532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3045" h="5323">
                <a:moveTo>
                  <a:pt x="1969" y="0"/>
                </a:moveTo>
                <a:lnTo>
                  <a:pt x="1969" y="1206"/>
                </a:lnTo>
                <a:lnTo>
                  <a:pt x="1967" y="1229"/>
                </a:lnTo>
                <a:lnTo>
                  <a:pt x="1965" y="1253"/>
                </a:lnTo>
                <a:lnTo>
                  <a:pt x="1963" y="1275"/>
                </a:lnTo>
                <a:lnTo>
                  <a:pt x="1959" y="1297"/>
                </a:lnTo>
                <a:lnTo>
                  <a:pt x="1954" y="1318"/>
                </a:lnTo>
                <a:lnTo>
                  <a:pt x="1949" y="1339"/>
                </a:lnTo>
                <a:lnTo>
                  <a:pt x="1941" y="1360"/>
                </a:lnTo>
                <a:lnTo>
                  <a:pt x="1933" y="1380"/>
                </a:lnTo>
                <a:lnTo>
                  <a:pt x="1924" y="1400"/>
                </a:lnTo>
                <a:lnTo>
                  <a:pt x="1915" y="1420"/>
                </a:lnTo>
                <a:lnTo>
                  <a:pt x="1903" y="1438"/>
                </a:lnTo>
                <a:lnTo>
                  <a:pt x="1892" y="1455"/>
                </a:lnTo>
                <a:lnTo>
                  <a:pt x="1879" y="1473"/>
                </a:lnTo>
                <a:lnTo>
                  <a:pt x="1867" y="1490"/>
                </a:lnTo>
                <a:lnTo>
                  <a:pt x="1853" y="1507"/>
                </a:lnTo>
                <a:lnTo>
                  <a:pt x="1838" y="1522"/>
                </a:lnTo>
                <a:lnTo>
                  <a:pt x="1822" y="1536"/>
                </a:lnTo>
                <a:lnTo>
                  <a:pt x="1806" y="1551"/>
                </a:lnTo>
                <a:lnTo>
                  <a:pt x="1789" y="1564"/>
                </a:lnTo>
                <a:lnTo>
                  <a:pt x="1772" y="1576"/>
                </a:lnTo>
                <a:lnTo>
                  <a:pt x="1754" y="1588"/>
                </a:lnTo>
                <a:lnTo>
                  <a:pt x="1735" y="1598"/>
                </a:lnTo>
                <a:lnTo>
                  <a:pt x="1716" y="1609"/>
                </a:lnTo>
                <a:lnTo>
                  <a:pt x="1696" y="1617"/>
                </a:lnTo>
                <a:lnTo>
                  <a:pt x="1676" y="1626"/>
                </a:lnTo>
                <a:lnTo>
                  <a:pt x="1655" y="1632"/>
                </a:lnTo>
                <a:lnTo>
                  <a:pt x="1634" y="1638"/>
                </a:lnTo>
                <a:lnTo>
                  <a:pt x="1612" y="1644"/>
                </a:lnTo>
                <a:lnTo>
                  <a:pt x="1590" y="1648"/>
                </a:lnTo>
                <a:lnTo>
                  <a:pt x="1568" y="1650"/>
                </a:lnTo>
                <a:lnTo>
                  <a:pt x="1546" y="1652"/>
                </a:lnTo>
                <a:lnTo>
                  <a:pt x="1523" y="1653"/>
                </a:lnTo>
                <a:lnTo>
                  <a:pt x="1500" y="1652"/>
                </a:lnTo>
                <a:lnTo>
                  <a:pt x="1477" y="1650"/>
                </a:lnTo>
                <a:lnTo>
                  <a:pt x="1455" y="1648"/>
                </a:lnTo>
                <a:lnTo>
                  <a:pt x="1432" y="1644"/>
                </a:lnTo>
                <a:lnTo>
                  <a:pt x="1411" y="1638"/>
                </a:lnTo>
                <a:lnTo>
                  <a:pt x="1390" y="1632"/>
                </a:lnTo>
                <a:lnTo>
                  <a:pt x="1369" y="1626"/>
                </a:lnTo>
                <a:lnTo>
                  <a:pt x="1349" y="1617"/>
                </a:lnTo>
                <a:lnTo>
                  <a:pt x="1329" y="1609"/>
                </a:lnTo>
                <a:lnTo>
                  <a:pt x="1310" y="1598"/>
                </a:lnTo>
                <a:lnTo>
                  <a:pt x="1292" y="1588"/>
                </a:lnTo>
                <a:lnTo>
                  <a:pt x="1274" y="1576"/>
                </a:lnTo>
                <a:lnTo>
                  <a:pt x="1256" y="1564"/>
                </a:lnTo>
                <a:lnTo>
                  <a:pt x="1239" y="1551"/>
                </a:lnTo>
                <a:lnTo>
                  <a:pt x="1223" y="1536"/>
                </a:lnTo>
                <a:lnTo>
                  <a:pt x="1207" y="1522"/>
                </a:lnTo>
                <a:lnTo>
                  <a:pt x="1193" y="1507"/>
                </a:lnTo>
                <a:lnTo>
                  <a:pt x="1179" y="1490"/>
                </a:lnTo>
                <a:lnTo>
                  <a:pt x="1165" y="1473"/>
                </a:lnTo>
                <a:lnTo>
                  <a:pt x="1153" y="1455"/>
                </a:lnTo>
                <a:lnTo>
                  <a:pt x="1141" y="1438"/>
                </a:lnTo>
                <a:lnTo>
                  <a:pt x="1131" y="1420"/>
                </a:lnTo>
                <a:lnTo>
                  <a:pt x="1121" y="1400"/>
                </a:lnTo>
                <a:lnTo>
                  <a:pt x="1112" y="1380"/>
                </a:lnTo>
                <a:lnTo>
                  <a:pt x="1104" y="1360"/>
                </a:lnTo>
                <a:lnTo>
                  <a:pt x="1097" y="1339"/>
                </a:lnTo>
                <a:lnTo>
                  <a:pt x="1091" y="1318"/>
                </a:lnTo>
                <a:lnTo>
                  <a:pt x="1087" y="1297"/>
                </a:lnTo>
                <a:lnTo>
                  <a:pt x="1082" y="1275"/>
                </a:lnTo>
                <a:lnTo>
                  <a:pt x="1079" y="1253"/>
                </a:lnTo>
                <a:lnTo>
                  <a:pt x="1077" y="1229"/>
                </a:lnTo>
                <a:lnTo>
                  <a:pt x="1077" y="1206"/>
                </a:lnTo>
                <a:lnTo>
                  <a:pt x="1077" y="0"/>
                </a:lnTo>
                <a:lnTo>
                  <a:pt x="1019" y="19"/>
                </a:lnTo>
                <a:lnTo>
                  <a:pt x="963" y="41"/>
                </a:lnTo>
                <a:lnTo>
                  <a:pt x="907" y="64"/>
                </a:lnTo>
                <a:lnTo>
                  <a:pt x="852" y="89"/>
                </a:lnTo>
                <a:lnTo>
                  <a:pt x="799" y="116"/>
                </a:lnTo>
                <a:lnTo>
                  <a:pt x="746" y="147"/>
                </a:lnTo>
                <a:lnTo>
                  <a:pt x="696" y="178"/>
                </a:lnTo>
                <a:lnTo>
                  <a:pt x="646" y="212"/>
                </a:lnTo>
                <a:lnTo>
                  <a:pt x="598" y="247"/>
                </a:lnTo>
                <a:lnTo>
                  <a:pt x="550" y="285"/>
                </a:lnTo>
                <a:lnTo>
                  <a:pt x="505" y="323"/>
                </a:lnTo>
                <a:lnTo>
                  <a:pt x="462" y="363"/>
                </a:lnTo>
                <a:lnTo>
                  <a:pt x="420" y="407"/>
                </a:lnTo>
                <a:lnTo>
                  <a:pt x="380" y="450"/>
                </a:lnTo>
                <a:lnTo>
                  <a:pt x="341" y="496"/>
                </a:lnTo>
                <a:lnTo>
                  <a:pt x="305" y="542"/>
                </a:lnTo>
                <a:lnTo>
                  <a:pt x="270" y="591"/>
                </a:lnTo>
                <a:lnTo>
                  <a:pt x="236" y="641"/>
                </a:lnTo>
                <a:lnTo>
                  <a:pt x="206" y="692"/>
                </a:lnTo>
                <a:lnTo>
                  <a:pt x="176" y="745"/>
                </a:lnTo>
                <a:lnTo>
                  <a:pt x="149" y="799"/>
                </a:lnTo>
                <a:lnTo>
                  <a:pt x="124" y="853"/>
                </a:lnTo>
                <a:lnTo>
                  <a:pt x="102" y="909"/>
                </a:lnTo>
                <a:lnTo>
                  <a:pt x="81" y="967"/>
                </a:lnTo>
                <a:lnTo>
                  <a:pt x="62" y="1025"/>
                </a:lnTo>
                <a:lnTo>
                  <a:pt x="46" y="1083"/>
                </a:lnTo>
                <a:lnTo>
                  <a:pt x="32" y="1143"/>
                </a:lnTo>
                <a:lnTo>
                  <a:pt x="26" y="1174"/>
                </a:lnTo>
                <a:lnTo>
                  <a:pt x="21" y="1204"/>
                </a:lnTo>
                <a:lnTo>
                  <a:pt x="15" y="1236"/>
                </a:lnTo>
                <a:lnTo>
                  <a:pt x="11" y="1266"/>
                </a:lnTo>
                <a:lnTo>
                  <a:pt x="8" y="1298"/>
                </a:lnTo>
                <a:lnTo>
                  <a:pt x="5" y="1329"/>
                </a:lnTo>
                <a:lnTo>
                  <a:pt x="3" y="1361"/>
                </a:lnTo>
                <a:lnTo>
                  <a:pt x="1" y="1392"/>
                </a:lnTo>
                <a:lnTo>
                  <a:pt x="0" y="1424"/>
                </a:lnTo>
                <a:lnTo>
                  <a:pt x="0" y="1457"/>
                </a:lnTo>
                <a:lnTo>
                  <a:pt x="0" y="1489"/>
                </a:lnTo>
                <a:lnTo>
                  <a:pt x="1" y="1522"/>
                </a:lnTo>
                <a:lnTo>
                  <a:pt x="3" y="1553"/>
                </a:lnTo>
                <a:lnTo>
                  <a:pt x="5" y="1586"/>
                </a:lnTo>
                <a:lnTo>
                  <a:pt x="8" y="1617"/>
                </a:lnTo>
                <a:lnTo>
                  <a:pt x="12" y="1650"/>
                </a:lnTo>
                <a:lnTo>
                  <a:pt x="16" y="1681"/>
                </a:lnTo>
                <a:lnTo>
                  <a:pt x="22" y="1712"/>
                </a:lnTo>
                <a:lnTo>
                  <a:pt x="27" y="1743"/>
                </a:lnTo>
                <a:lnTo>
                  <a:pt x="33" y="1774"/>
                </a:lnTo>
                <a:lnTo>
                  <a:pt x="41" y="1804"/>
                </a:lnTo>
                <a:lnTo>
                  <a:pt x="48" y="1835"/>
                </a:lnTo>
                <a:lnTo>
                  <a:pt x="55" y="1865"/>
                </a:lnTo>
                <a:lnTo>
                  <a:pt x="65" y="1895"/>
                </a:lnTo>
                <a:lnTo>
                  <a:pt x="74" y="1924"/>
                </a:lnTo>
                <a:lnTo>
                  <a:pt x="84" y="1954"/>
                </a:lnTo>
                <a:lnTo>
                  <a:pt x="94" y="1983"/>
                </a:lnTo>
                <a:lnTo>
                  <a:pt x="106" y="2011"/>
                </a:lnTo>
                <a:lnTo>
                  <a:pt x="117" y="2040"/>
                </a:lnTo>
                <a:lnTo>
                  <a:pt x="129" y="2068"/>
                </a:lnTo>
                <a:lnTo>
                  <a:pt x="155" y="2124"/>
                </a:lnTo>
                <a:lnTo>
                  <a:pt x="184" y="2178"/>
                </a:lnTo>
                <a:lnTo>
                  <a:pt x="214" y="2231"/>
                </a:lnTo>
                <a:lnTo>
                  <a:pt x="246" y="2283"/>
                </a:lnTo>
                <a:lnTo>
                  <a:pt x="280" y="2332"/>
                </a:lnTo>
                <a:lnTo>
                  <a:pt x="316" y="2381"/>
                </a:lnTo>
                <a:lnTo>
                  <a:pt x="355" y="2428"/>
                </a:lnTo>
                <a:lnTo>
                  <a:pt x="395" y="2474"/>
                </a:lnTo>
                <a:lnTo>
                  <a:pt x="436" y="2517"/>
                </a:lnTo>
                <a:lnTo>
                  <a:pt x="480" y="2560"/>
                </a:lnTo>
                <a:lnTo>
                  <a:pt x="525" y="2600"/>
                </a:lnTo>
                <a:lnTo>
                  <a:pt x="572" y="2639"/>
                </a:lnTo>
                <a:lnTo>
                  <a:pt x="620" y="2676"/>
                </a:lnTo>
                <a:lnTo>
                  <a:pt x="669" y="2710"/>
                </a:lnTo>
                <a:lnTo>
                  <a:pt x="721" y="2744"/>
                </a:lnTo>
                <a:lnTo>
                  <a:pt x="773" y="2775"/>
                </a:lnTo>
                <a:lnTo>
                  <a:pt x="827" y="2804"/>
                </a:lnTo>
                <a:lnTo>
                  <a:pt x="883" y="2830"/>
                </a:lnTo>
                <a:lnTo>
                  <a:pt x="938" y="2855"/>
                </a:lnTo>
                <a:lnTo>
                  <a:pt x="996" y="2878"/>
                </a:lnTo>
                <a:lnTo>
                  <a:pt x="1054" y="2899"/>
                </a:lnTo>
                <a:lnTo>
                  <a:pt x="1084" y="2908"/>
                </a:lnTo>
                <a:lnTo>
                  <a:pt x="1114" y="2916"/>
                </a:lnTo>
                <a:lnTo>
                  <a:pt x="1114" y="5323"/>
                </a:lnTo>
                <a:lnTo>
                  <a:pt x="1931" y="5323"/>
                </a:lnTo>
                <a:lnTo>
                  <a:pt x="1931" y="2916"/>
                </a:lnTo>
                <a:lnTo>
                  <a:pt x="1961" y="2908"/>
                </a:lnTo>
                <a:lnTo>
                  <a:pt x="1991" y="2899"/>
                </a:lnTo>
                <a:lnTo>
                  <a:pt x="2049" y="2878"/>
                </a:lnTo>
                <a:lnTo>
                  <a:pt x="2107" y="2855"/>
                </a:lnTo>
                <a:lnTo>
                  <a:pt x="2163" y="2830"/>
                </a:lnTo>
                <a:lnTo>
                  <a:pt x="2219" y="2804"/>
                </a:lnTo>
                <a:lnTo>
                  <a:pt x="2272" y="2775"/>
                </a:lnTo>
                <a:lnTo>
                  <a:pt x="2325" y="2744"/>
                </a:lnTo>
                <a:lnTo>
                  <a:pt x="2376" y="2710"/>
                </a:lnTo>
                <a:lnTo>
                  <a:pt x="2426" y="2676"/>
                </a:lnTo>
                <a:lnTo>
                  <a:pt x="2474" y="2639"/>
                </a:lnTo>
                <a:lnTo>
                  <a:pt x="2520" y="2600"/>
                </a:lnTo>
                <a:lnTo>
                  <a:pt x="2566" y="2560"/>
                </a:lnTo>
                <a:lnTo>
                  <a:pt x="2609" y="2517"/>
                </a:lnTo>
                <a:lnTo>
                  <a:pt x="2651" y="2474"/>
                </a:lnTo>
                <a:lnTo>
                  <a:pt x="2691" y="2428"/>
                </a:lnTo>
                <a:lnTo>
                  <a:pt x="2729" y="2381"/>
                </a:lnTo>
                <a:lnTo>
                  <a:pt x="2765" y="2332"/>
                </a:lnTo>
                <a:lnTo>
                  <a:pt x="2799" y="2283"/>
                </a:lnTo>
                <a:lnTo>
                  <a:pt x="2832" y="2231"/>
                </a:lnTo>
                <a:lnTo>
                  <a:pt x="2862" y="2178"/>
                </a:lnTo>
                <a:lnTo>
                  <a:pt x="2890" y="2124"/>
                </a:lnTo>
                <a:lnTo>
                  <a:pt x="2917" y="2068"/>
                </a:lnTo>
                <a:lnTo>
                  <a:pt x="2928" y="2040"/>
                </a:lnTo>
                <a:lnTo>
                  <a:pt x="2940" y="2011"/>
                </a:lnTo>
                <a:lnTo>
                  <a:pt x="2951" y="1983"/>
                </a:lnTo>
                <a:lnTo>
                  <a:pt x="2962" y="1954"/>
                </a:lnTo>
                <a:lnTo>
                  <a:pt x="2971" y="1924"/>
                </a:lnTo>
                <a:lnTo>
                  <a:pt x="2981" y="1895"/>
                </a:lnTo>
                <a:lnTo>
                  <a:pt x="2989" y="1865"/>
                </a:lnTo>
                <a:lnTo>
                  <a:pt x="2998" y="1835"/>
                </a:lnTo>
                <a:lnTo>
                  <a:pt x="3005" y="1804"/>
                </a:lnTo>
                <a:lnTo>
                  <a:pt x="3012" y="1774"/>
                </a:lnTo>
                <a:lnTo>
                  <a:pt x="3019" y="1743"/>
                </a:lnTo>
                <a:lnTo>
                  <a:pt x="3024" y="1712"/>
                </a:lnTo>
                <a:lnTo>
                  <a:pt x="3029" y="1681"/>
                </a:lnTo>
                <a:lnTo>
                  <a:pt x="3033" y="1650"/>
                </a:lnTo>
                <a:lnTo>
                  <a:pt x="3037" y="1617"/>
                </a:lnTo>
                <a:lnTo>
                  <a:pt x="3040" y="1586"/>
                </a:lnTo>
                <a:lnTo>
                  <a:pt x="3042" y="1553"/>
                </a:lnTo>
                <a:lnTo>
                  <a:pt x="3044" y="1522"/>
                </a:lnTo>
                <a:lnTo>
                  <a:pt x="3045" y="1489"/>
                </a:lnTo>
                <a:lnTo>
                  <a:pt x="3045" y="1457"/>
                </a:lnTo>
                <a:lnTo>
                  <a:pt x="3045" y="1424"/>
                </a:lnTo>
                <a:lnTo>
                  <a:pt x="3044" y="1392"/>
                </a:lnTo>
                <a:lnTo>
                  <a:pt x="3043" y="1361"/>
                </a:lnTo>
                <a:lnTo>
                  <a:pt x="3040" y="1329"/>
                </a:lnTo>
                <a:lnTo>
                  <a:pt x="3038" y="1298"/>
                </a:lnTo>
                <a:lnTo>
                  <a:pt x="3033" y="1266"/>
                </a:lnTo>
                <a:lnTo>
                  <a:pt x="3029" y="1236"/>
                </a:lnTo>
                <a:lnTo>
                  <a:pt x="3025" y="1204"/>
                </a:lnTo>
                <a:lnTo>
                  <a:pt x="3020" y="1174"/>
                </a:lnTo>
                <a:lnTo>
                  <a:pt x="3013" y="1143"/>
                </a:lnTo>
                <a:lnTo>
                  <a:pt x="3000" y="1083"/>
                </a:lnTo>
                <a:lnTo>
                  <a:pt x="2983" y="1025"/>
                </a:lnTo>
                <a:lnTo>
                  <a:pt x="2965" y="967"/>
                </a:lnTo>
                <a:lnTo>
                  <a:pt x="2944" y="909"/>
                </a:lnTo>
                <a:lnTo>
                  <a:pt x="2921" y="853"/>
                </a:lnTo>
                <a:lnTo>
                  <a:pt x="2896" y="799"/>
                </a:lnTo>
                <a:lnTo>
                  <a:pt x="2869" y="745"/>
                </a:lnTo>
                <a:lnTo>
                  <a:pt x="2840" y="692"/>
                </a:lnTo>
                <a:lnTo>
                  <a:pt x="2808" y="641"/>
                </a:lnTo>
                <a:lnTo>
                  <a:pt x="2776" y="591"/>
                </a:lnTo>
                <a:lnTo>
                  <a:pt x="2740" y="542"/>
                </a:lnTo>
                <a:lnTo>
                  <a:pt x="2703" y="496"/>
                </a:lnTo>
                <a:lnTo>
                  <a:pt x="2665" y="450"/>
                </a:lnTo>
                <a:lnTo>
                  <a:pt x="2624" y="407"/>
                </a:lnTo>
                <a:lnTo>
                  <a:pt x="2583" y="363"/>
                </a:lnTo>
                <a:lnTo>
                  <a:pt x="2539" y="323"/>
                </a:lnTo>
                <a:lnTo>
                  <a:pt x="2494" y="285"/>
                </a:lnTo>
                <a:lnTo>
                  <a:pt x="2448" y="247"/>
                </a:lnTo>
                <a:lnTo>
                  <a:pt x="2400" y="212"/>
                </a:lnTo>
                <a:lnTo>
                  <a:pt x="2350" y="178"/>
                </a:lnTo>
                <a:lnTo>
                  <a:pt x="2299" y="147"/>
                </a:lnTo>
                <a:lnTo>
                  <a:pt x="2247" y="116"/>
                </a:lnTo>
                <a:lnTo>
                  <a:pt x="2193" y="89"/>
                </a:lnTo>
                <a:lnTo>
                  <a:pt x="2139" y="64"/>
                </a:lnTo>
                <a:lnTo>
                  <a:pt x="2083" y="41"/>
                </a:lnTo>
                <a:lnTo>
                  <a:pt x="2026" y="19"/>
                </a:lnTo>
                <a:lnTo>
                  <a:pt x="196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" name="电视机"/>
          <p:cNvSpPr/>
          <p:nvPr/>
        </p:nvSpPr>
        <p:spPr bwMode="auto">
          <a:xfrm>
            <a:off x="10109835" y="3594100"/>
            <a:ext cx="640715" cy="640715"/>
          </a:xfrm>
          <a:custGeom>
            <a:avLst/>
            <a:gdLst>
              <a:gd name="T0" fmla="*/ 291065635 w 5643"/>
              <a:gd name="T1" fmla="*/ 74701230 h 5531"/>
              <a:gd name="T2" fmla="*/ 0 w 5643"/>
              <a:gd name="T3" fmla="*/ 631761781 h 5531"/>
              <a:gd name="T4" fmla="*/ 124221326 w 5643"/>
              <a:gd name="T5" fmla="*/ 234954587 h 5531"/>
              <a:gd name="T6" fmla="*/ 105986935 w 5643"/>
              <a:gd name="T7" fmla="*/ 239752000 h 5531"/>
              <a:gd name="T8" fmla="*/ 90259798 w 5643"/>
              <a:gd name="T9" fmla="*/ 249346489 h 5531"/>
              <a:gd name="T10" fmla="*/ 77837969 w 5643"/>
              <a:gd name="T11" fmla="*/ 262939104 h 5531"/>
              <a:gd name="T12" fmla="*/ 69860128 w 5643"/>
              <a:gd name="T13" fmla="*/ 279615264 h 5531"/>
              <a:gd name="T14" fmla="*/ 66897132 w 5643"/>
              <a:gd name="T15" fmla="*/ 298576357 h 5531"/>
              <a:gd name="T16" fmla="*/ 68264694 w 5643"/>
              <a:gd name="T17" fmla="*/ 509887056 h 5531"/>
              <a:gd name="T18" fmla="*/ 74760869 w 5643"/>
              <a:gd name="T19" fmla="*/ 527362841 h 5531"/>
              <a:gd name="T20" fmla="*/ 85587265 w 5643"/>
              <a:gd name="T21" fmla="*/ 542211865 h 5531"/>
              <a:gd name="T22" fmla="*/ 100402919 w 5643"/>
              <a:gd name="T23" fmla="*/ 553062763 h 5531"/>
              <a:gd name="T24" fmla="*/ 117839256 w 5643"/>
              <a:gd name="T25" fmla="*/ 559573369 h 5531"/>
              <a:gd name="T26" fmla="*/ 420757212 w 5643"/>
              <a:gd name="T27" fmla="*/ 560944059 h 5531"/>
              <a:gd name="T28" fmla="*/ 439675215 w 5643"/>
              <a:gd name="T29" fmla="*/ 557974457 h 5531"/>
              <a:gd name="T30" fmla="*/ 456314173 w 5643"/>
              <a:gd name="T31" fmla="*/ 549978880 h 5531"/>
              <a:gd name="T32" fmla="*/ 469876031 w 5643"/>
              <a:gd name="T33" fmla="*/ 537528732 h 5531"/>
              <a:gd name="T34" fmla="*/ 479448969 w 5643"/>
              <a:gd name="T35" fmla="*/ 521766140 h 5531"/>
              <a:gd name="T36" fmla="*/ 484121502 w 5643"/>
              <a:gd name="T37" fmla="*/ 503490392 h 5531"/>
              <a:gd name="T38" fmla="*/ 484121502 w 5643"/>
              <a:gd name="T39" fmla="*/ 292065751 h 5531"/>
              <a:gd name="T40" fmla="*/ 479448969 w 5643"/>
              <a:gd name="T41" fmla="*/ 273790002 h 5531"/>
              <a:gd name="T42" fmla="*/ 469876031 w 5643"/>
              <a:gd name="T43" fmla="*/ 257913130 h 5531"/>
              <a:gd name="T44" fmla="*/ 456314173 w 5643"/>
              <a:gd name="T45" fmla="*/ 245577262 h 5531"/>
              <a:gd name="T46" fmla="*/ 439675215 w 5643"/>
              <a:gd name="T47" fmla="*/ 237467405 h 5531"/>
              <a:gd name="T48" fmla="*/ 420757212 w 5643"/>
              <a:gd name="T49" fmla="*/ 234612083 h 5531"/>
              <a:gd name="T50" fmla="*/ 609596624 w 5643"/>
              <a:gd name="T51" fmla="*/ 236210996 h 5531"/>
              <a:gd name="T52" fmla="*/ 609596624 w 5643"/>
              <a:gd name="T53" fmla="*/ 277673510 h 5531"/>
              <a:gd name="T54" fmla="*/ 609596624 w 5643"/>
              <a:gd name="T55" fmla="*/ 318108176 h 5531"/>
              <a:gd name="T56" fmla="*/ 609596624 w 5643"/>
              <a:gd name="T57" fmla="*/ 359570691 h 5531"/>
              <a:gd name="T58" fmla="*/ 549423200 w 5643"/>
              <a:gd name="T59" fmla="*/ 417367200 h 5531"/>
              <a:gd name="T60" fmla="*/ 536089213 w 5643"/>
              <a:gd name="T61" fmla="*/ 422164613 h 5531"/>
              <a:gd name="T62" fmla="*/ 525490688 w 5643"/>
              <a:gd name="T63" fmla="*/ 434957265 h 5531"/>
              <a:gd name="T64" fmla="*/ 523325409 w 5643"/>
              <a:gd name="T65" fmla="*/ 446265285 h 5531"/>
              <a:gd name="T66" fmla="*/ 524578868 w 5643"/>
              <a:gd name="T67" fmla="*/ 455060487 h 5531"/>
              <a:gd name="T68" fmla="*/ 533923934 w 5643"/>
              <a:gd name="T69" fmla="*/ 468767045 h 5531"/>
              <a:gd name="T70" fmla="*/ 547941534 w 5643"/>
              <a:gd name="T71" fmla="*/ 475049090 h 5531"/>
              <a:gd name="T72" fmla="*/ 555349192 w 5643"/>
              <a:gd name="T73" fmla="*/ 475277651 h 5531"/>
              <a:gd name="T74" fmla="*/ 568569413 w 5643"/>
              <a:gd name="T75" fmla="*/ 470480237 h 5531"/>
              <a:gd name="T76" fmla="*/ 579167937 w 5643"/>
              <a:gd name="T77" fmla="*/ 457687586 h 5531"/>
              <a:gd name="T78" fmla="*/ 581447321 w 5643"/>
              <a:gd name="T79" fmla="*/ 446265285 h 5531"/>
              <a:gd name="T80" fmla="*/ 580079758 w 5643"/>
              <a:gd name="T81" fmla="*/ 437584364 h 5531"/>
              <a:gd name="T82" fmla="*/ 570848458 w 5643"/>
              <a:gd name="T83" fmla="*/ 423877806 h 5531"/>
              <a:gd name="T84" fmla="*/ 556830859 w 5643"/>
              <a:gd name="T85" fmla="*/ 417595423 h 5531"/>
              <a:gd name="T86" fmla="*/ 552386196 w 5643"/>
              <a:gd name="T87" fmla="*/ 499264380 h 5531"/>
              <a:gd name="T88" fmla="*/ 541103721 w 5643"/>
              <a:gd name="T89" fmla="*/ 501548638 h 5531"/>
              <a:gd name="T90" fmla="*/ 528225813 w 5643"/>
              <a:gd name="T91" fmla="*/ 512171313 h 5531"/>
              <a:gd name="T92" fmla="*/ 523439176 w 5643"/>
              <a:gd name="T93" fmla="*/ 525535367 h 5531"/>
              <a:gd name="T94" fmla="*/ 523553280 w 5643"/>
              <a:gd name="T95" fmla="*/ 532959879 h 5531"/>
              <a:gd name="T96" fmla="*/ 529935351 w 5643"/>
              <a:gd name="T97" fmla="*/ 546894998 h 5531"/>
              <a:gd name="T98" fmla="*/ 543725080 w 5643"/>
              <a:gd name="T99" fmla="*/ 556260926 h 5531"/>
              <a:gd name="T100" fmla="*/ 552386196 w 5643"/>
              <a:gd name="T101" fmla="*/ 557631615 h 5531"/>
              <a:gd name="T102" fmla="*/ 563782775 w 5643"/>
              <a:gd name="T103" fmla="*/ 555347358 h 5531"/>
              <a:gd name="T104" fmla="*/ 576432812 w 5643"/>
              <a:gd name="T105" fmla="*/ 544724683 h 5531"/>
              <a:gd name="T106" fmla="*/ 581333216 w 5643"/>
              <a:gd name="T107" fmla="*/ 531474909 h 5531"/>
              <a:gd name="T108" fmla="*/ 581105346 w 5643"/>
              <a:gd name="T109" fmla="*/ 524050397 h 5531"/>
              <a:gd name="T110" fmla="*/ 574723275 w 5643"/>
              <a:gd name="T111" fmla="*/ 510000998 h 5531"/>
              <a:gd name="T112" fmla="*/ 561047650 w 5643"/>
              <a:gd name="T113" fmla="*/ 500635070 h 5531"/>
              <a:gd name="T114" fmla="*/ 552386196 w 5643"/>
              <a:gd name="T115" fmla="*/ 499264380 h 553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5643" h="5531">
                <a:moveTo>
                  <a:pt x="0" y="1511"/>
                </a:moveTo>
                <a:lnTo>
                  <a:pt x="1627" y="1511"/>
                </a:lnTo>
                <a:lnTo>
                  <a:pt x="645" y="270"/>
                </a:lnTo>
                <a:lnTo>
                  <a:pt x="987" y="0"/>
                </a:lnTo>
                <a:lnTo>
                  <a:pt x="2000" y="1279"/>
                </a:lnTo>
                <a:lnTo>
                  <a:pt x="2554" y="654"/>
                </a:lnTo>
                <a:lnTo>
                  <a:pt x="2881" y="944"/>
                </a:lnTo>
                <a:lnTo>
                  <a:pt x="2379" y="1511"/>
                </a:lnTo>
                <a:lnTo>
                  <a:pt x="5643" y="1511"/>
                </a:lnTo>
                <a:lnTo>
                  <a:pt x="5643" y="5531"/>
                </a:lnTo>
                <a:lnTo>
                  <a:pt x="0" y="5531"/>
                </a:lnTo>
                <a:lnTo>
                  <a:pt x="0" y="1511"/>
                </a:lnTo>
                <a:close/>
                <a:moveTo>
                  <a:pt x="1147" y="2054"/>
                </a:moveTo>
                <a:lnTo>
                  <a:pt x="1147" y="2054"/>
                </a:lnTo>
                <a:lnTo>
                  <a:pt x="1119" y="2055"/>
                </a:lnTo>
                <a:lnTo>
                  <a:pt x="1090" y="2057"/>
                </a:lnTo>
                <a:lnTo>
                  <a:pt x="1062" y="2060"/>
                </a:lnTo>
                <a:lnTo>
                  <a:pt x="1034" y="2066"/>
                </a:lnTo>
                <a:lnTo>
                  <a:pt x="1008" y="2072"/>
                </a:lnTo>
                <a:lnTo>
                  <a:pt x="981" y="2079"/>
                </a:lnTo>
                <a:lnTo>
                  <a:pt x="956" y="2088"/>
                </a:lnTo>
                <a:lnTo>
                  <a:pt x="930" y="2099"/>
                </a:lnTo>
                <a:lnTo>
                  <a:pt x="905" y="2109"/>
                </a:lnTo>
                <a:lnTo>
                  <a:pt x="881" y="2122"/>
                </a:lnTo>
                <a:lnTo>
                  <a:pt x="858" y="2136"/>
                </a:lnTo>
                <a:lnTo>
                  <a:pt x="834" y="2150"/>
                </a:lnTo>
                <a:lnTo>
                  <a:pt x="813" y="2166"/>
                </a:lnTo>
                <a:lnTo>
                  <a:pt x="792" y="2183"/>
                </a:lnTo>
                <a:lnTo>
                  <a:pt x="772" y="2200"/>
                </a:lnTo>
                <a:lnTo>
                  <a:pt x="751" y="2219"/>
                </a:lnTo>
                <a:lnTo>
                  <a:pt x="733" y="2238"/>
                </a:lnTo>
                <a:lnTo>
                  <a:pt x="715" y="2258"/>
                </a:lnTo>
                <a:lnTo>
                  <a:pt x="699" y="2280"/>
                </a:lnTo>
                <a:lnTo>
                  <a:pt x="683" y="2302"/>
                </a:lnTo>
                <a:lnTo>
                  <a:pt x="668" y="2324"/>
                </a:lnTo>
                <a:lnTo>
                  <a:pt x="656" y="2348"/>
                </a:lnTo>
                <a:lnTo>
                  <a:pt x="643" y="2372"/>
                </a:lnTo>
                <a:lnTo>
                  <a:pt x="631" y="2397"/>
                </a:lnTo>
                <a:lnTo>
                  <a:pt x="622" y="2422"/>
                </a:lnTo>
                <a:lnTo>
                  <a:pt x="613" y="2448"/>
                </a:lnTo>
                <a:lnTo>
                  <a:pt x="604" y="2474"/>
                </a:lnTo>
                <a:lnTo>
                  <a:pt x="599" y="2502"/>
                </a:lnTo>
                <a:lnTo>
                  <a:pt x="594" y="2530"/>
                </a:lnTo>
                <a:lnTo>
                  <a:pt x="591" y="2557"/>
                </a:lnTo>
                <a:lnTo>
                  <a:pt x="589" y="2586"/>
                </a:lnTo>
                <a:lnTo>
                  <a:pt x="587" y="2614"/>
                </a:lnTo>
                <a:lnTo>
                  <a:pt x="587" y="4351"/>
                </a:lnTo>
                <a:lnTo>
                  <a:pt x="589" y="4379"/>
                </a:lnTo>
                <a:lnTo>
                  <a:pt x="591" y="4408"/>
                </a:lnTo>
                <a:lnTo>
                  <a:pt x="594" y="4436"/>
                </a:lnTo>
                <a:lnTo>
                  <a:pt x="599" y="4464"/>
                </a:lnTo>
                <a:lnTo>
                  <a:pt x="604" y="4490"/>
                </a:lnTo>
                <a:lnTo>
                  <a:pt x="613" y="4517"/>
                </a:lnTo>
                <a:lnTo>
                  <a:pt x="622" y="4543"/>
                </a:lnTo>
                <a:lnTo>
                  <a:pt x="631" y="4568"/>
                </a:lnTo>
                <a:lnTo>
                  <a:pt x="643" y="4593"/>
                </a:lnTo>
                <a:lnTo>
                  <a:pt x="656" y="4617"/>
                </a:lnTo>
                <a:lnTo>
                  <a:pt x="668" y="4640"/>
                </a:lnTo>
                <a:lnTo>
                  <a:pt x="683" y="4664"/>
                </a:lnTo>
                <a:lnTo>
                  <a:pt x="699" y="4685"/>
                </a:lnTo>
                <a:lnTo>
                  <a:pt x="715" y="4706"/>
                </a:lnTo>
                <a:lnTo>
                  <a:pt x="733" y="4726"/>
                </a:lnTo>
                <a:lnTo>
                  <a:pt x="751" y="4747"/>
                </a:lnTo>
                <a:lnTo>
                  <a:pt x="772" y="4765"/>
                </a:lnTo>
                <a:lnTo>
                  <a:pt x="792" y="4783"/>
                </a:lnTo>
                <a:lnTo>
                  <a:pt x="813" y="4799"/>
                </a:lnTo>
                <a:lnTo>
                  <a:pt x="834" y="4815"/>
                </a:lnTo>
                <a:lnTo>
                  <a:pt x="858" y="4830"/>
                </a:lnTo>
                <a:lnTo>
                  <a:pt x="881" y="4842"/>
                </a:lnTo>
                <a:lnTo>
                  <a:pt x="905" y="4855"/>
                </a:lnTo>
                <a:lnTo>
                  <a:pt x="930" y="4867"/>
                </a:lnTo>
                <a:lnTo>
                  <a:pt x="956" y="4877"/>
                </a:lnTo>
                <a:lnTo>
                  <a:pt x="981" y="4885"/>
                </a:lnTo>
                <a:lnTo>
                  <a:pt x="1008" y="4894"/>
                </a:lnTo>
                <a:lnTo>
                  <a:pt x="1034" y="4899"/>
                </a:lnTo>
                <a:lnTo>
                  <a:pt x="1062" y="4904"/>
                </a:lnTo>
                <a:lnTo>
                  <a:pt x="1090" y="4907"/>
                </a:lnTo>
                <a:lnTo>
                  <a:pt x="1119" y="4911"/>
                </a:lnTo>
                <a:lnTo>
                  <a:pt x="1147" y="4911"/>
                </a:lnTo>
                <a:lnTo>
                  <a:pt x="3692" y="4911"/>
                </a:lnTo>
                <a:lnTo>
                  <a:pt x="3721" y="4911"/>
                </a:lnTo>
                <a:lnTo>
                  <a:pt x="3748" y="4907"/>
                </a:lnTo>
                <a:lnTo>
                  <a:pt x="3777" y="4904"/>
                </a:lnTo>
                <a:lnTo>
                  <a:pt x="3804" y="4899"/>
                </a:lnTo>
                <a:lnTo>
                  <a:pt x="3831" y="4894"/>
                </a:lnTo>
                <a:lnTo>
                  <a:pt x="3858" y="4885"/>
                </a:lnTo>
                <a:lnTo>
                  <a:pt x="3883" y="4877"/>
                </a:lnTo>
                <a:lnTo>
                  <a:pt x="3909" y="4867"/>
                </a:lnTo>
                <a:lnTo>
                  <a:pt x="3933" y="4855"/>
                </a:lnTo>
                <a:lnTo>
                  <a:pt x="3958" y="4842"/>
                </a:lnTo>
                <a:lnTo>
                  <a:pt x="3981" y="4830"/>
                </a:lnTo>
                <a:lnTo>
                  <a:pt x="4004" y="4815"/>
                </a:lnTo>
                <a:lnTo>
                  <a:pt x="4026" y="4799"/>
                </a:lnTo>
                <a:lnTo>
                  <a:pt x="4047" y="4783"/>
                </a:lnTo>
                <a:lnTo>
                  <a:pt x="4068" y="4765"/>
                </a:lnTo>
                <a:lnTo>
                  <a:pt x="4087" y="4747"/>
                </a:lnTo>
                <a:lnTo>
                  <a:pt x="4106" y="4726"/>
                </a:lnTo>
                <a:lnTo>
                  <a:pt x="4123" y="4706"/>
                </a:lnTo>
                <a:lnTo>
                  <a:pt x="4140" y="4685"/>
                </a:lnTo>
                <a:lnTo>
                  <a:pt x="4156" y="4664"/>
                </a:lnTo>
                <a:lnTo>
                  <a:pt x="4170" y="4640"/>
                </a:lnTo>
                <a:lnTo>
                  <a:pt x="4184" y="4617"/>
                </a:lnTo>
                <a:lnTo>
                  <a:pt x="4196" y="4593"/>
                </a:lnTo>
                <a:lnTo>
                  <a:pt x="4207" y="4568"/>
                </a:lnTo>
                <a:lnTo>
                  <a:pt x="4218" y="4543"/>
                </a:lnTo>
                <a:lnTo>
                  <a:pt x="4226" y="4517"/>
                </a:lnTo>
                <a:lnTo>
                  <a:pt x="4234" y="4490"/>
                </a:lnTo>
                <a:lnTo>
                  <a:pt x="4240" y="4464"/>
                </a:lnTo>
                <a:lnTo>
                  <a:pt x="4245" y="4436"/>
                </a:lnTo>
                <a:lnTo>
                  <a:pt x="4248" y="4408"/>
                </a:lnTo>
                <a:lnTo>
                  <a:pt x="4251" y="4379"/>
                </a:lnTo>
                <a:lnTo>
                  <a:pt x="4252" y="4351"/>
                </a:lnTo>
                <a:lnTo>
                  <a:pt x="4252" y="2614"/>
                </a:lnTo>
                <a:lnTo>
                  <a:pt x="4251" y="2586"/>
                </a:lnTo>
                <a:lnTo>
                  <a:pt x="4248" y="2557"/>
                </a:lnTo>
                <a:lnTo>
                  <a:pt x="4245" y="2530"/>
                </a:lnTo>
                <a:lnTo>
                  <a:pt x="4240" y="2502"/>
                </a:lnTo>
                <a:lnTo>
                  <a:pt x="4234" y="2474"/>
                </a:lnTo>
                <a:lnTo>
                  <a:pt x="4226" y="2448"/>
                </a:lnTo>
                <a:lnTo>
                  <a:pt x="4218" y="2422"/>
                </a:lnTo>
                <a:lnTo>
                  <a:pt x="4207" y="2397"/>
                </a:lnTo>
                <a:lnTo>
                  <a:pt x="4196" y="2372"/>
                </a:lnTo>
                <a:lnTo>
                  <a:pt x="4184" y="2348"/>
                </a:lnTo>
                <a:lnTo>
                  <a:pt x="4170" y="2324"/>
                </a:lnTo>
                <a:lnTo>
                  <a:pt x="4156" y="2302"/>
                </a:lnTo>
                <a:lnTo>
                  <a:pt x="4140" y="2280"/>
                </a:lnTo>
                <a:lnTo>
                  <a:pt x="4123" y="2258"/>
                </a:lnTo>
                <a:lnTo>
                  <a:pt x="4106" y="2238"/>
                </a:lnTo>
                <a:lnTo>
                  <a:pt x="4087" y="2219"/>
                </a:lnTo>
                <a:lnTo>
                  <a:pt x="4068" y="2200"/>
                </a:lnTo>
                <a:lnTo>
                  <a:pt x="4047" y="2183"/>
                </a:lnTo>
                <a:lnTo>
                  <a:pt x="4026" y="2166"/>
                </a:lnTo>
                <a:lnTo>
                  <a:pt x="4004" y="2150"/>
                </a:lnTo>
                <a:lnTo>
                  <a:pt x="3981" y="2136"/>
                </a:lnTo>
                <a:lnTo>
                  <a:pt x="3958" y="2122"/>
                </a:lnTo>
                <a:lnTo>
                  <a:pt x="3933" y="2109"/>
                </a:lnTo>
                <a:lnTo>
                  <a:pt x="3909" y="2099"/>
                </a:lnTo>
                <a:lnTo>
                  <a:pt x="3883" y="2088"/>
                </a:lnTo>
                <a:lnTo>
                  <a:pt x="3858" y="2079"/>
                </a:lnTo>
                <a:lnTo>
                  <a:pt x="3831" y="2072"/>
                </a:lnTo>
                <a:lnTo>
                  <a:pt x="3804" y="2066"/>
                </a:lnTo>
                <a:lnTo>
                  <a:pt x="3777" y="2060"/>
                </a:lnTo>
                <a:lnTo>
                  <a:pt x="3748" y="2057"/>
                </a:lnTo>
                <a:lnTo>
                  <a:pt x="3721" y="2055"/>
                </a:lnTo>
                <a:lnTo>
                  <a:pt x="3692" y="2054"/>
                </a:lnTo>
                <a:lnTo>
                  <a:pt x="1147" y="2054"/>
                </a:lnTo>
                <a:close/>
                <a:moveTo>
                  <a:pt x="4522" y="2068"/>
                </a:moveTo>
                <a:lnTo>
                  <a:pt x="4522" y="2268"/>
                </a:lnTo>
                <a:lnTo>
                  <a:pt x="5349" y="2268"/>
                </a:lnTo>
                <a:lnTo>
                  <a:pt x="5349" y="2068"/>
                </a:lnTo>
                <a:lnTo>
                  <a:pt x="4522" y="2068"/>
                </a:lnTo>
                <a:close/>
                <a:moveTo>
                  <a:pt x="4522" y="2431"/>
                </a:moveTo>
                <a:lnTo>
                  <a:pt x="4522" y="2632"/>
                </a:lnTo>
                <a:lnTo>
                  <a:pt x="5349" y="2632"/>
                </a:lnTo>
                <a:lnTo>
                  <a:pt x="5349" y="2431"/>
                </a:lnTo>
                <a:lnTo>
                  <a:pt x="4522" y="2431"/>
                </a:lnTo>
                <a:close/>
                <a:moveTo>
                  <a:pt x="4522" y="2785"/>
                </a:moveTo>
                <a:lnTo>
                  <a:pt x="4522" y="2985"/>
                </a:lnTo>
                <a:lnTo>
                  <a:pt x="5349" y="2985"/>
                </a:lnTo>
                <a:lnTo>
                  <a:pt x="5349" y="2785"/>
                </a:lnTo>
                <a:lnTo>
                  <a:pt x="4522" y="2785"/>
                </a:lnTo>
                <a:close/>
                <a:moveTo>
                  <a:pt x="4522" y="3148"/>
                </a:moveTo>
                <a:lnTo>
                  <a:pt x="4522" y="3349"/>
                </a:lnTo>
                <a:lnTo>
                  <a:pt x="5349" y="3349"/>
                </a:lnTo>
                <a:lnTo>
                  <a:pt x="5349" y="3148"/>
                </a:lnTo>
                <a:lnTo>
                  <a:pt x="4522" y="3148"/>
                </a:lnTo>
                <a:close/>
                <a:moveTo>
                  <a:pt x="4847" y="3653"/>
                </a:moveTo>
                <a:lnTo>
                  <a:pt x="4847" y="3653"/>
                </a:lnTo>
                <a:lnTo>
                  <a:pt x="4834" y="3653"/>
                </a:lnTo>
                <a:lnTo>
                  <a:pt x="4821" y="3654"/>
                </a:lnTo>
                <a:lnTo>
                  <a:pt x="4808" y="3656"/>
                </a:lnTo>
                <a:lnTo>
                  <a:pt x="4795" y="3658"/>
                </a:lnTo>
                <a:lnTo>
                  <a:pt x="4771" y="3664"/>
                </a:lnTo>
                <a:lnTo>
                  <a:pt x="4748" y="3673"/>
                </a:lnTo>
                <a:lnTo>
                  <a:pt x="4725" y="3683"/>
                </a:lnTo>
                <a:lnTo>
                  <a:pt x="4704" y="3696"/>
                </a:lnTo>
                <a:lnTo>
                  <a:pt x="4685" y="3711"/>
                </a:lnTo>
                <a:lnTo>
                  <a:pt x="4667" y="3727"/>
                </a:lnTo>
                <a:lnTo>
                  <a:pt x="4650" y="3745"/>
                </a:lnTo>
                <a:lnTo>
                  <a:pt x="4635" y="3764"/>
                </a:lnTo>
                <a:lnTo>
                  <a:pt x="4622" y="3786"/>
                </a:lnTo>
                <a:lnTo>
                  <a:pt x="4611" y="3808"/>
                </a:lnTo>
                <a:lnTo>
                  <a:pt x="4603" y="3831"/>
                </a:lnTo>
                <a:lnTo>
                  <a:pt x="4596" y="3856"/>
                </a:lnTo>
                <a:lnTo>
                  <a:pt x="4594" y="3869"/>
                </a:lnTo>
                <a:lnTo>
                  <a:pt x="4593" y="3881"/>
                </a:lnTo>
                <a:lnTo>
                  <a:pt x="4592" y="3894"/>
                </a:lnTo>
                <a:lnTo>
                  <a:pt x="4592" y="3907"/>
                </a:lnTo>
                <a:lnTo>
                  <a:pt x="4592" y="3921"/>
                </a:lnTo>
                <a:lnTo>
                  <a:pt x="4593" y="3934"/>
                </a:lnTo>
                <a:lnTo>
                  <a:pt x="4594" y="3946"/>
                </a:lnTo>
                <a:lnTo>
                  <a:pt x="4596" y="3959"/>
                </a:lnTo>
                <a:lnTo>
                  <a:pt x="4603" y="3984"/>
                </a:lnTo>
                <a:lnTo>
                  <a:pt x="4611" y="4007"/>
                </a:lnTo>
                <a:lnTo>
                  <a:pt x="4622" y="4029"/>
                </a:lnTo>
                <a:lnTo>
                  <a:pt x="4635" y="4051"/>
                </a:lnTo>
                <a:lnTo>
                  <a:pt x="4650" y="4070"/>
                </a:lnTo>
                <a:lnTo>
                  <a:pt x="4667" y="4088"/>
                </a:lnTo>
                <a:lnTo>
                  <a:pt x="4685" y="4104"/>
                </a:lnTo>
                <a:lnTo>
                  <a:pt x="4704" y="4119"/>
                </a:lnTo>
                <a:lnTo>
                  <a:pt x="4725" y="4131"/>
                </a:lnTo>
                <a:lnTo>
                  <a:pt x="4748" y="4142"/>
                </a:lnTo>
                <a:lnTo>
                  <a:pt x="4771" y="4151"/>
                </a:lnTo>
                <a:lnTo>
                  <a:pt x="4795" y="4157"/>
                </a:lnTo>
                <a:lnTo>
                  <a:pt x="4808" y="4159"/>
                </a:lnTo>
                <a:lnTo>
                  <a:pt x="4821" y="4161"/>
                </a:lnTo>
                <a:lnTo>
                  <a:pt x="4834" y="4162"/>
                </a:lnTo>
                <a:lnTo>
                  <a:pt x="4847" y="4162"/>
                </a:lnTo>
                <a:lnTo>
                  <a:pt x="4860" y="4162"/>
                </a:lnTo>
                <a:lnTo>
                  <a:pt x="4873" y="4161"/>
                </a:lnTo>
                <a:lnTo>
                  <a:pt x="4886" y="4159"/>
                </a:lnTo>
                <a:lnTo>
                  <a:pt x="4899" y="4157"/>
                </a:lnTo>
                <a:lnTo>
                  <a:pt x="4923" y="4151"/>
                </a:lnTo>
                <a:lnTo>
                  <a:pt x="4947" y="4142"/>
                </a:lnTo>
                <a:lnTo>
                  <a:pt x="4969" y="4131"/>
                </a:lnTo>
                <a:lnTo>
                  <a:pt x="4989" y="4119"/>
                </a:lnTo>
                <a:lnTo>
                  <a:pt x="5009" y="4104"/>
                </a:lnTo>
                <a:lnTo>
                  <a:pt x="5027" y="4088"/>
                </a:lnTo>
                <a:lnTo>
                  <a:pt x="5043" y="4070"/>
                </a:lnTo>
                <a:lnTo>
                  <a:pt x="5058" y="4051"/>
                </a:lnTo>
                <a:lnTo>
                  <a:pt x="5071" y="4029"/>
                </a:lnTo>
                <a:lnTo>
                  <a:pt x="5082" y="4007"/>
                </a:lnTo>
                <a:lnTo>
                  <a:pt x="5090" y="3984"/>
                </a:lnTo>
                <a:lnTo>
                  <a:pt x="5097" y="3959"/>
                </a:lnTo>
                <a:lnTo>
                  <a:pt x="5099" y="3946"/>
                </a:lnTo>
                <a:lnTo>
                  <a:pt x="5101" y="3934"/>
                </a:lnTo>
                <a:lnTo>
                  <a:pt x="5102" y="3921"/>
                </a:lnTo>
                <a:lnTo>
                  <a:pt x="5102" y="3907"/>
                </a:lnTo>
                <a:lnTo>
                  <a:pt x="5102" y="3894"/>
                </a:lnTo>
                <a:lnTo>
                  <a:pt x="5101" y="3881"/>
                </a:lnTo>
                <a:lnTo>
                  <a:pt x="5099" y="3869"/>
                </a:lnTo>
                <a:lnTo>
                  <a:pt x="5097" y="3856"/>
                </a:lnTo>
                <a:lnTo>
                  <a:pt x="5090" y="3831"/>
                </a:lnTo>
                <a:lnTo>
                  <a:pt x="5082" y="3808"/>
                </a:lnTo>
                <a:lnTo>
                  <a:pt x="5071" y="3786"/>
                </a:lnTo>
                <a:lnTo>
                  <a:pt x="5058" y="3764"/>
                </a:lnTo>
                <a:lnTo>
                  <a:pt x="5043" y="3745"/>
                </a:lnTo>
                <a:lnTo>
                  <a:pt x="5027" y="3727"/>
                </a:lnTo>
                <a:lnTo>
                  <a:pt x="5009" y="3711"/>
                </a:lnTo>
                <a:lnTo>
                  <a:pt x="4989" y="3696"/>
                </a:lnTo>
                <a:lnTo>
                  <a:pt x="4969" y="3683"/>
                </a:lnTo>
                <a:lnTo>
                  <a:pt x="4947" y="3673"/>
                </a:lnTo>
                <a:lnTo>
                  <a:pt x="4923" y="3664"/>
                </a:lnTo>
                <a:lnTo>
                  <a:pt x="4899" y="3658"/>
                </a:lnTo>
                <a:lnTo>
                  <a:pt x="4886" y="3656"/>
                </a:lnTo>
                <a:lnTo>
                  <a:pt x="4873" y="3654"/>
                </a:lnTo>
                <a:lnTo>
                  <a:pt x="4860" y="3653"/>
                </a:lnTo>
                <a:lnTo>
                  <a:pt x="4847" y="3653"/>
                </a:lnTo>
                <a:close/>
                <a:moveTo>
                  <a:pt x="4847" y="4371"/>
                </a:moveTo>
                <a:lnTo>
                  <a:pt x="4847" y="4371"/>
                </a:lnTo>
                <a:lnTo>
                  <a:pt x="4834" y="4372"/>
                </a:lnTo>
                <a:lnTo>
                  <a:pt x="4821" y="4373"/>
                </a:lnTo>
                <a:lnTo>
                  <a:pt x="4808" y="4374"/>
                </a:lnTo>
                <a:lnTo>
                  <a:pt x="4795" y="4376"/>
                </a:lnTo>
                <a:lnTo>
                  <a:pt x="4771" y="4383"/>
                </a:lnTo>
                <a:lnTo>
                  <a:pt x="4748" y="4391"/>
                </a:lnTo>
                <a:lnTo>
                  <a:pt x="4725" y="4402"/>
                </a:lnTo>
                <a:lnTo>
                  <a:pt x="4704" y="4415"/>
                </a:lnTo>
                <a:lnTo>
                  <a:pt x="4685" y="4430"/>
                </a:lnTo>
                <a:lnTo>
                  <a:pt x="4667" y="4447"/>
                </a:lnTo>
                <a:lnTo>
                  <a:pt x="4650" y="4465"/>
                </a:lnTo>
                <a:lnTo>
                  <a:pt x="4635" y="4484"/>
                </a:lnTo>
                <a:lnTo>
                  <a:pt x="4622" y="4505"/>
                </a:lnTo>
                <a:lnTo>
                  <a:pt x="4611" y="4527"/>
                </a:lnTo>
                <a:lnTo>
                  <a:pt x="4603" y="4551"/>
                </a:lnTo>
                <a:lnTo>
                  <a:pt x="4596" y="4575"/>
                </a:lnTo>
                <a:lnTo>
                  <a:pt x="4594" y="4588"/>
                </a:lnTo>
                <a:lnTo>
                  <a:pt x="4593" y="4601"/>
                </a:lnTo>
                <a:lnTo>
                  <a:pt x="4592" y="4614"/>
                </a:lnTo>
                <a:lnTo>
                  <a:pt x="4592" y="4626"/>
                </a:lnTo>
                <a:lnTo>
                  <a:pt x="4592" y="4639"/>
                </a:lnTo>
                <a:lnTo>
                  <a:pt x="4593" y="4653"/>
                </a:lnTo>
                <a:lnTo>
                  <a:pt x="4594" y="4666"/>
                </a:lnTo>
                <a:lnTo>
                  <a:pt x="4596" y="4677"/>
                </a:lnTo>
                <a:lnTo>
                  <a:pt x="4603" y="4702"/>
                </a:lnTo>
                <a:lnTo>
                  <a:pt x="4611" y="4725"/>
                </a:lnTo>
                <a:lnTo>
                  <a:pt x="4622" y="4748"/>
                </a:lnTo>
                <a:lnTo>
                  <a:pt x="4635" y="4769"/>
                </a:lnTo>
                <a:lnTo>
                  <a:pt x="4650" y="4788"/>
                </a:lnTo>
                <a:lnTo>
                  <a:pt x="4667" y="4807"/>
                </a:lnTo>
                <a:lnTo>
                  <a:pt x="4685" y="4823"/>
                </a:lnTo>
                <a:lnTo>
                  <a:pt x="4704" y="4838"/>
                </a:lnTo>
                <a:lnTo>
                  <a:pt x="4725" y="4851"/>
                </a:lnTo>
                <a:lnTo>
                  <a:pt x="4748" y="4862"/>
                </a:lnTo>
                <a:lnTo>
                  <a:pt x="4771" y="4870"/>
                </a:lnTo>
                <a:lnTo>
                  <a:pt x="4795" y="4877"/>
                </a:lnTo>
                <a:lnTo>
                  <a:pt x="4808" y="4879"/>
                </a:lnTo>
                <a:lnTo>
                  <a:pt x="4821" y="4880"/>
                </a:lnTo>
                <a:lnTo>
                  <a:pt x="4834" y="4881"/>
                </a:lnTo>
                <a:lnTo>
                  <a:pt x="4847" y="4882"/>
                </a:lnTo>
                <a:lnTo>
                  <a:pt x="4860" y="4881"/>
                </a:lnTo>
                <a:lnTo>
                  <a:pt x="4873" y="4880"/>
                </a:lnTo>
                <a:lnTo>
                  <a:pt x="4886" y="4879"/>
                </a:lnTo>
                <a:lnTo>
                  <a:pt x="4899" y="4877"/>
                </a:lnTo>
                <a:lnTo>
                  <a:pt x="4923" y="4870"/>
                </a:lnTo>
                <a:lnTo>
                  <a:pt x="4947" y="4862"/>
                </a:lnTo>
                <a:lnTo>
                  <a:pt x="4969" y="4851"/>
                </a:lnTo>
                <a:lnTo>
                  <a:pt x="4989" y="4838"/>
                </a:lnTo>
                <a:lnTo>
                  <a:pt x="5009" y="4823"/>
                </a:lnTo>
                <a:lnTo>
                  <a:pt x="5027" y="4807"/>
                </a:lnTo>
                <a:lnTo>
                  <a:pt x="5043" y="4788"/>
                </a:lnTo>
                <a:lnTo>
                  <a:pt x="5058" y="4769"/>
                </a:lnTo>
                <a:lnTo>
                  <a:pt x="5071" y="4748"/>
                </a:lnTo>
                <a:lnTo>
                  <a:pt x="5082" y="4725"/>
                </a:lnTo>
                <a:lnTo>
                  <a:pt x="5090" y="4702"/>
                </a:lnTo>
                <a:lnTo>
                  <a:pt x="5097" y="4677"/>
                </a:lnTo>
                <a:lnTo>
                  <a:pt x="5099" y="4666"/>
                </a:lnTo>
                <a:lnTo>
                  <a:pt x="5101" y="4653"/>
                </a:lnTo>
                <a:lnTo>
                  <a:pt x="5102" y="4639"/>
                </a:lnTo>
                <a:lnTo>
                  <a:pt x="5102" y="4626"/>
                </a:lnTo>
                <a:lnTo>
                  <a:pt x="5102" y="4614"/>
                </a:lnTo>
                <a:lnTo>
                  <a:pt x="5101" y="4601"/>
                </a:lnTo>
                <a:lnTo>
                  <a:pt x="5099" y="4588"/>
                </a:lnTo>
                <a:lnTo>
                  <a:pt x="5097" y="4575"/>
                </a:lnTo>
                <a:lnTo>
                  <a:pt x="5090" y="4551"/>
                </a:lnTo>
                <a:lnTo>
                  <a:pt x="5082" y="4527"/>
                </a:lnTo>
                <a:lnTo>
                  <a:pt x="5071" y="4505"/>
                </a:lnTo>
                <a:lnTo>
                  <a:pt x="5058" y="4484"/>
                </a:lnTo>
                <a:lnTo>
                  <a:pt x="5043" y="4465"/>
                </a:lnTo>
                <a:lnTo>
                  <a:pt x="5027" y="4447"/>
                </a:lnTo>
                <a:lnTo>
                  <a:pt x="5009" y="4430"/>
                </a:lnTo>
                <a:lnTo>
                  <a:pt x="4989" y="4415"/>
                </a:lnTo>
                <a:lnTo>
                  <a:pt x="4969" y="4402"/>
                </a:lnTo>
                <a:lnTo>
                  <a:pt x="4947" y="4391"/>
                </a:lnTo>
                <a:lnTo>
                  <a:pt x="4923" y="4383"/>
                </a:lnTo>
                <a:lnTo>
                  <a:pt x="4899" y="4376"/>
                </a:lnTo>
                <a:lnTo>
                  <a:pt x="4886" y="4374"/>
                </a:lnTo>
                <a:lnTo>
                  <a:pt x="4873" y="4373"/>
                </a:lnTo>
                <a:lnTo>
                  <a:pt x="4860" y="4372"/>
                </a:lnTo>
                <a:lnTo>
                  <a:pt x="4847" y="4371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tIns="504000" rIns="324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46" name="购物车"/>
          <p:cNvSpPr/>
          <p:nvPr/>
        </p:nvSpPr>
        <p:spPr>
          <a:xfrm>
            <a:off x="11160760" y="3702050"/>
            <a:ext cx="636905" cy="488950"/>
          </a:xfrm>
          <a:custGeom>
            <a:avLst/>
            <a:gdLst/>
            <a:ahLst/>
            <a:cxnLst/>
            <a:rect l="l" t="t" r="r" b="b"/>
            <a:pathLst>
              <a:path w="2017634" h="1640262">
                <a:moveTo>
                  <a:pt x="1178908" y="1348054"/>
                </a:moveTo>
                <a:cubicBezTo>
                  <a:pt x="1259599" y="1348054"/>
                  <a:pt x="1325012" y="1413467"/>
                  <a:pt x="1325012" y="1494158"/>
                </a:cubicBezTo>
                <a:cubicBezTo>
                  <a:pt x="1325012" y="1574849"/>
                  <a:pt x="1259599" y="1640262"/>
                  <a:pt x="1178908" y="1640262"/>
                </a:cubicBezTo>
                <a:cubicBezTo>
                  <a:pt x="1098217" y="1640262"/>
                  <a:pt x="1032804" y="1574849"/>
                  <a:pt x="1032804" y="1494158"/>
                </a:cubicBezTo>
                <a:cubicBezTo>
                  <a:pt x="1032804" y="1413467"/>
                  <a:pt x="1098217" y="1348054"/>
                  <a:pt x="1178908" y="1348054"/>
                </a:cubicBezTo>
                <a:close/>
                <a:moveTo>
                  <a:pt x="570842" y="1348054"/>
                </a:moveTo>
                <a:cubicBezTo>
                  <a:pt x="651533" y="1348054"/>
                  <a:pt x="716946" y="1413467"/>
                  <a:pt x="716946" y="1494158"/>
                </a:cubicBezTo>
                <a:cubicBezTo>
                  <a:pt x="716946" y="1574849"/>
                  <a:pt x="651533" y="1640262"/>
                  <a:pt x="570842" y="1640262"/>
                </a:cubicBezTo>
                <a:cubicBezTo>
                  <a:pt x="490151" y="1640262"/>
                  <a:pt x="424738" y="1574849"/>
                  <a:pt x="424738" y="1494158"/>
                </a:cubicBezTo>
                <a:cubicBezTo>
                  <a:pt x="424738" y="1413467"/>
                  <a:pt x="490151" y="1348054"/>
                  <a:pt x="570842" y="1348054"/>
                </a:cubicBezTo>
                <a:close/>
                <a:moveTo>
                  <a:pt x="1149312" y="999708"/>
                </a:moveTo>
                <a:lnTo>
                  <a:pt x="1149312" y="1250720"/>
                </a:lnTo>
                <a:lnTo>
                  <a:pt x="1418800" y="1250720"/>
                </a:lnTo>
                <a:lnTo>
                  <a:pt x="1481553" y="999708"/>
                </a:lnTo>
                <a:close/>
                <a:moveTo>
                  <a:pt x="649034" y="999708"/>
                </a:moveTo>
                <a:lnTo>
                  <a:pt x="649034" y="1250720"/>
                </a:lnTo>
                <a:lnTo>
                  <a:pt x="1084512" y="1250720"/>
                </a:lnTo>
                <a:lnTo>
                  <a:pt x="1084512" y="999708"/>
                </a:lnTo>
                <a:close/>
                <a:moveTo>
                  <a:pt x="248677" y="999708"/>
                </a:moveTo>
                <a:lnTo>
                  <a:pt x="311430" y="1250720"/>
                </a:lnTo>
                <a:lnTo>
                  <a:pt x="584234" y="1250720"/>
                </a:lnTo>
                <a:lnTo>
                  <a:pt x="584234" y="999708"/>
                </a:lnTo>
                <a:close/>
                <a:moveTo>
                  <a:pt x="1149312" y="685271"/>
                </a:moveTo>
                <a:lnTo>
                  <a:pt x="1149312" y="934908"/>
                </a:lnTo>
                <a:lnTo>
                  <a:pt x="1497753" y="934908"/>
                </a:lnTo>
                <a:lnTo>
                  <a:pt x="1560162" y="685271"/>
                </a:lnTo>
                <a:close/>
                <a:moveTo>
                  <a:pt x="649034" y="685271"/>
                </a:moveTo>
                <a:lnTo>
                  <a:pt x="649034" y="934908"/>
                </a:lnTo>
                <a:lnTo>
                  <a:pt x="1084512" y="934908"/>
                </a:lnTo>
                <a:lnTo>
                  <a:pt x="1084512" y="685271"/>
                </a:lnTo>
                <a:close/>
                <a:moveTo>
                  <a:pt x="170068" y="685271"/>
                </a:moveTo>
                <a:lnTo>
                  <a:pt x="232477" y="934908"/>
                </a:lnTo>
                <a:lnTo>
                  <a:pt x="584234" y="934908"/>
                </a:lnTo>
                <a:lnTo>
                  <a:pt x="584234" y="685271"/>
                </a:lnTo>
                <a:close/>
                <a:moveTo>
                  <a:pt x="1149312" y="369459"/>
                </a:moveTo>
                <a:lnTo>
                  <a:pt x="1149312" y="620471"/>
                </a:lnTo>
                <a:lnTo>
                  <a:pt x="1576362" y="620471"/>
                </a:lnTo>
                <a:lnTo>
                  <a:pt x="1578463" y="612068"/>
                </a:lnTo>
                <a:lnTo>
                  <a:pt x="1576909" y="612068"/>
                </a:lnTo>
                <a:lnTo>
                  <a:pt x="1637562" y="369459"/>
                </a:lnTo>
                <a:close/>
                <a:moveTo>
                  <a:pt x="649034" y="369459"/>
                </a:moveTo>
                <a:lnTo>
                  <a:pt x="649034" y="620471"/>
                </a:lnTo>
                <a:lnTo>
                  <a:pt x="1084512" y="620471"/>
                </a:lnTo>
                <a:lnTo>
                  <a:pt x="1084512" y="369459"/>
                </a:lnTo>
                <a:close/>
                <a:moveTo>
                  <a:pt x="91115" y="369459"/>
                </a:moveTo>
                <a:lnTo>
                  <a:pt x="154875" y="624499"/>
                </a:lnTo>
                <a:lnTo>
                  <a:pt x="154875" y="620471"/>
                </a:lnTo>
                <a:lnTo>
                  <a:pt x="584234" y="620471"/>
                </a:lnTo>
                <a:lnTo>
                  <a:pt x="584234" y="369459"/>
                </a:lnTo>
                <a:close/>
                <a:moveTo>
                  <a:pt x="1729602" y="0"/>
                </a:moveTo>
                <a:lnTo>
                  <a:pt x="1729926" y="0"/>
                </a:lnTo>
                <a:lnTo>
                  <a:pt x="1805186" y="0"/>
                </a:lnTo>
                <a:lnTo>
                  <a:pt x="2017634" y="0"/>
                </a:lnTo>
                <a:lnTo>
                  <a:pt x="2017634" y="64800"/>
                </a:lnTo>
                <a:lnTo>
                  <a:pt x="1788986" y="64800"/>
                </a:lnTo>
                <a:lnTo>
                  <a:pt x="1728678" y="306034"/>
                </a:lnTo>
                <a:lnTo>
                  <a:pt x="1730231" y="306034"/>
                </a:lnTo>
                <a:lnTo>
                  <a:pt x="1478203" y="1314146"/>
                </a:lnTo>
                <a:lnTo>
                  <a:pt x="252028" y="1314146"/>
                </a:lnTo>
                <a:lnTo>
                  <a:pt x="0" y="306034"/>
                </a:lnTo>
                <a:lnTo>
                  <a:pt x="1653418" y="306034"/>
                </a:lnTo>
                <a:lnTo>
                  <a:pt x="1729602" y="1296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显示器"/>
          <p:cNvSpPr/>
          <p:nvPr/>
        </p:nvSpPr>
        <p:spPr bwMode="auto">
          <a:xfrm>
            <a:off x="596900" y="4821555"/>
            <a:ext cx="520065" cy="520065"/>
          </a:xfrm>
          <a:custGeom>
            <a:avLst/>
            <a:gdLst/>
            <a:ahLst/>
            <a:cxnLst/>
            <a:rect l="0" t="0" r="r" b="b"/>
            <a:pathLst>
              <a:path w="4999037" h="4260141">
                <a:moveTo>
                  <a:pt x="1900345" y="3557911"/>
                </a:moveTo>
                <a:lnTo>
                  <a:pt x="3097730" y="3557911"/>
                </a:lnTo>
                <a:lnTo>
                  <a:pt x="3102535" y="3590573"/>
                </a:lnTo>
                <a:lnTo>
                  <a:pt x="3107340" y="3623235"/>
                </a:lnTo>
                <a:lnTo>
                  <a:pt x="3113106" y="3656858"/>
                </a:lnTo>
                <a:lnTo>
                  <a:pt x="3119833" y="3691441"/>
                </a:lnTo>
                <a:lnTo>
                  <a:pt x="3126560" y="3717378"/>
                </a:lnTo>
                <a:lnTo>
                  <a:pt x="3134248" y="3744276"/>
                </a:lnTo>
                <a:lnTo>
                  <a:pt x="3140975" y="3769253"/>
                </a:lnTo>
                <a:lnTo>
                  <a:pt x="3148663" y="3795190"/>
                </a:lnTo>
                <a:lnTo>
                  <a:pt x="3158272" y="3821127"/>
                </a:lnTo>
                <a:lnTo>
                  <a:pt x="3166921" y="3846104"/>
                </a:lnTo>
                <a:lnTo>
                  <a:pt x="3177492" y="3871081"/>
                </a:lnTo>
                <a:lnTo>
                  <a:pt x="3189024" y="3895097"/>
                </a:lnTo>
                <a:lnTo>
                  <a:pt x="3200556" y="3919113"/>
                </a:lnTo>
                <a:lnTo>
                  <a:pt x="3213048" y="3941208"/>
                </a:lnTo>
                <a:lnTo>
                  <a:pt x="3226502" y="3964263"/>
                </a:lnTo>
                <a:lnTo>
                  <a:pt x="3240917" y="3984437"/>
                </a:lnTo>
                <a:lnTo>
                  <a:pt x="3256293" y="4004610"/>
                </a:lnTo>
                <a:lnTo>
                  <a:pt x="3271668" y="4024784"/>
                </a:lnTo>
                <a:lnTo>
                  <a:pt x="3288966" y="4042075"/>
                </a:lnTo>
                <a:lnTo>
                  <a:pt x="3306264" y="4058406"/>
                </a:lnTo>
                <a:lnTo>
                  <a:pt x="3318757" y="4069934"/>
                </a:lnTo>
                <a:lnTo>
                  <a:pt x="3331249" y="4079540"/>
                </a:lnTo>
                <a:lnTo>
                  <a:pt x="3344703" y="4089147"/>
                </a:lnTo>
                <a:lnTo>
                  <a:pt x="3358157" y="4097793"/>
                </a:lnTo>
                <a:lnTo>
                  <a:pt x="3372572" y="4106438"/>
                </a:lnTo>
                <a:lnTo>
                  <a:pt x="3386026" y="4114123"/>
                </a:lnTo>
                <a:lnTo>
                  <a:pt x="3402362" y="4121809"/>
                </a:lnTo>
                <a:lnTo>
                  <a:pt x="3417738" y="4127573"/>
                </a:lnTo>
                <a:lnTo>
                  <a:pt x="3433114" y="4133336"/>
                </a:lnTo>
                <a:lnTo>
                  <a:pt x="3450411" y="4138140"/>
                </a:lnTo>
                <a:lnTo>
                  <a:pt x="3467709" y="4142943"/>
                </a:lnTo>
                <a:lnTo>
                  <a:pt x="3485007" y="4145825"/>
                </a:lnTo>
                <a:lnTo>
                  <a:pt x="3504227" y="4148707"/>
                </a:lnTo>
                <a:lnTo>
                  <a:pt x="3523446" y="4151589"/>
                </a:lnTo>
                <a:lnTo>
                  <a:pt x="3543627" y="4152549"/>
                </a:lnTo>
                <a:lnTo>
                  <a:pt x="3564769" y="4152549"/>
                </a:lnTo>
                <a:lnTo>
                  <a:pt x="3564769" y="4260141"/>
                </a:lnTo>
                <a:lnTo>
                  <a:pt x="1434268" y="4260141"/>
                </a:lnTo>
                <a:lnTo>
                  <a:pt x="1434268" y="4152549"/>
                </a:lnTo>
                <a:lnTo>
                  <a:pt x="1455409" y="4152549"/>
                </a:lnTo>
                <a:lnTo>
                  <a:pt x="1474629" y="4151589"/>
                </a:lnTo>
                <a:lnTo>
                  <a:pt x="1493849" y="4148707"/>
                </a:lnTo>
                <a:lnTo>
                  <a:pt x="1513068" y="4145825"/>
                </a:lnTo>
                <a:lnTo>
                  <a:pt x="1530366" y="4142943"/>
                </a:lnTo>
                <a:lnTo>
                  <a:pt x="1547664" y="4138140"/>
                </a:lnTo>
                <a:lnTo>
                  <a:pt x="1564962" y="4133336"/>
                </a:lnTo>
                <a:lnTo>
                  <a:pt x="1581298" y="4127573"/>
                </a:lnTo>
                <a:lnTo>
                  <a:pt x="1596674" y="4121809"/>
                </a:lnTo>
                <a:lnTo>
                  <a:pt x="1612050" y="4114123"/>
                </a:lnTo>
                <a:lnTo>
                  <a:pt x="1626465" y="4106438"/>
                </a:lnTo>
                <a:lnTo>
                  <a:pt x="1639918" y="4097793"/>
                </a:lnTo>
                <a:lnTo>
                  <a:pt x="1653372" y="4089147"/>
                </a:lnTo>
                <a:lnTo>
                  <a:pt x="1666826" y="4079540"/>
                </a:lnTo>
                <a:lnTo>
                  <a:pt x="1679319" y="4069934"/>
                </a:lnTo>
                <a:lnTo>
                  <a:pt x="1691811" y="4058406"/>
                </a:lnTo>
                <a:lnTo>
                  <a:pt x="1703343" y="4047839"/>
                </a:lnTo>
                <a:lnTo>
                  <a:pt x="1715836" y="4036311"/>
                </a:lnTo>
                <a:lnTo>
                  <a:pt x="1726407" y="4024784"/>
                </a:lnTo>
                <a:lnTo>
                  <a:pt x="1736978" y="4012295"/>
                </a:lnTo>
                <a:lnTo>
                  <a:pt x="1757158" y="3985397"/>
                </a:lnTo>
                <a:lnTo>
                  <a:pt x="1776378" y="3956578"/>
                </a:lnTo>
                <a:lnTo>
                  <a:pt x="1793676" y="3926798"/>
                </a:lnTo>
                <a:lnTo>
                  <a:pt x="1809052" y="3895097"/>
                </a:lnTo>
                <a:lnTo>
                  <a:pt x="1824427" y="3863396"/>
                </a:lnTo>
                <a:lnTo>
                  <a:pt x="1837881" y="3829773"/>
                </a:lnTo>
                <a:lnTo>
                  <a:pt x="1849413" y="3795190"/>
                </a:lnTo>
                <a:lnTo>
                  <a:pt x="1859984" y="3761568"/>
                </a:lnTo>
                <a:lnTo>
                  <a:pt x="1868632" y="3726984"/>
                </a:lnTo>
                <a:lnTo>
                  <a:pt x="1878242" y="3692401"/>
                </a:lnTo>
                <a:lnTo>
                  <a:pt x="1884969" y="3657818"/>
                </a:lnTo>
                <a:lnTo>
                  <a:pt x="1890735" y="3623235"/>
                </a:lnTo>
                <a:lnTo>
                  <a:pt x="1896501" y="3590573"/>
                </a:lnTo>
                <a:lnTo>
                  <a:pt x="1900345" y="3557911"/>
                </a:lnTo>
                <a:close/>
                <a:moveTo>
                  <a:pt x="344993" y="345832"/>
                </a:moveTo>
                <a:lnTo>
                  <a:pt x="344993" y="3036592"/>
                </a:lnTo>
                <a:lnTo>
                  <a:pt x="4655005" y="3036592"/>
                </a:lnTo>
                <a:lnTo>
                  <a:pt x="4655005" y="345832"/>
                </a:lnTo>
                <a:lnTo>
                  <a:pt x="344993" y="345832"/>
                </a:lnTo>
                <a:close/>
                <a:moveTo>
                  <a:pt x="142226" y="0"/>
                </a:moveTo>
                <a:lnTo>
                  <a:pt x="4857773" y="0"/>
                </a:lnTo>
                <a:lnTo>
                  <a:pt x="4872187" y="961"/>
                </a:lnTo>
                <a:lnTo>
                  <a:pt x="4885641" y="2882"/>
                </a:lnTo>
                <a:lnTo>
                  <a:pt x="4899095" y="6725"/>
                </a:lnTo>
                <a:lnTo>
                  <a:pt x="4913510" y="10567"/>
                </a:lnTo>
                <a:lnTo>
                  <a:pt x="4925042" y="17292"/>
                </a:lnTo>
                <a:lnTo>
                  <a:pt x="4936573" y="24016"/>
                </a:lnTo>
                <a:lnTo>
                  <a:pt x="4947144" y="32662"/>
                </a:lnTo>
                <a:lnTo>
                  <a:pt x="4957715" y="42268"/>
                </a:lnTo>
                <a:lnTo>
                  <a:pt x="4967325" y="51875"/>
                </a:lnTo>
                <a:lnTo>
                  <a:pt x="4975974" y="62442"/>
                </a:lnTo>
                <a:lnTo>
                  <a:pt x="4982701" y="73970"/>
                </a:lnTo>
                <a:lnTo>
                  <a:pt x="4988466" y="87419"/>
                </a:lnTo>
                <a:lnTo>
                  <a:pt x="4993271" y="99907"/>
                </a:lnTo>
                <a:lnTo>
                  <a:pt x="4996154" y="113356"/>
                </a:lnTo>
                <a:lnTo>
                  <a:pt x="4999037" y="127766"/>
                </a:lnTo>
                <a:lnTo>
                  <a:pt x="4999037" y="142175"/>
                </a:lnTo>
                <a:lnTo>
                  <a:pt x="4999037" y="3238327"/>
                </a:lnTo>
                <a:lnTo>
                  <a:pt x="4999037" y="3253697"/>
                </a:lnTo>
                <a:lnTo>
                  <a:pt x="4996154" y="3268106"/>
                </a:lnTo>
                <a:lnTo>
                  <a:pt x="4993271" y="3281555"/>
                </a:lnTo>
                <a:lnTo>
                  <a:pt x="4988466" y="3295004"/>
                </a:lnTo>
                <a:lnTo>
                  <a:pt x="4982701" y="3307493"/>
                </a:lnTo>
                <a:lnTo>
                  <a:pt x="4975974" y="3319021"/>
                </a:lnTo>
                <a:lnTo>
                  <a:pt x="4967325" y="3329588"/>
                </a:lnTo>
                <a:lnTo>
                  <a:pt x="4957715" y="3339194"/>
                </a:lnTo>
                <a:lnTo>
                  <a:pt x="4947144" y="3349761"/>
                </a:lnTo>
                <a:lnTo>
                  <a:pt x="4936573" y="3357446"/>
                </a:lnTo>
                <a:lnTo>
                  <a:pt x="4925042" y="3364171"/>
                </a:lnTo>
                <a:lnTo>
                  <a:pt x="4913510" y="3369935"/>
                </a:lnTo>
                <a:lnTo>
                  <a:pt x="4899095" y="3374738"/>
                </a:lnTo>
                <a:lnTo>
                  <a:pt x="4885641" y="3378580"/>
                </a:lnTo>
                <a:lnTo>
                  <a:pt x="4872187" y="3380502"/>
                </a:lnTo>
                <a:lnTo>
                  <a:pt x="4857773" y="3381462"/>
                </a:lnTo>
                <a:lnTo>
                  <a:pt x="142226" y="3381462"/>
                </a:lnTo>
                <a:lnTo>
                  <a:pt x="127811" y="3380502"/>
                </a:lnTo>
                <a:lnTo>
                  <a:pt x="113396" y="3378580"/>
                </a:lnTo>
                <a:lnTo>
                  <a:pt x="99942" y="3374738"/>
                </a:lnTo>
                <a:lnTo>
                  <a:pt x="86489" y="3369935"/>
                </a:lnTo>
                <a:lnTo>
                  <a:pt x="73996" y="3364171"/>
                </a:lnTo>
                <a:lnTo>
                  <a:pt x="62464" y="3357446"/>
                </a:lnTo>
                <a:lnTo>
                  <a:pt x="51893" y="3349761"/>
                </a:lnTo>
                <a:lnTo>
                  <a:pt x="42283" y="3339194"/>
                </a:lnTo>
                <a:lnTo>
                  <a:pt x="31713" y="3329588"/>
                </a:lnTo>
                <a:lnTo>
                  <a:pt x="24025" y="3319021"/>
                </a:lnTo>
                <a:lnTo>
                  <a:pt x="17298" y="3307493"/>
                </a:lnTo>
                <a:lnTo>
                  <a:pt x="11532" y="3295004"/>
                </a:lnTo>
                <a:lnTo>
                  <a:pt x="6727" y="3281555"/>
                </a:lnTo>
                <a:lnTo>
                  <a:pt x="2883" y="3268106"/>
                </a:lnTo>
                <a:lnTo>
                  <a:pt x="961" y="3253697"/>
                </a:lnTo>
                <a:lnTo>
                  <a:pt x="0" y="3238327"/>
                </a:lnTo>
                <a:lnTo>
                  <a:pt x="0" y="142175"/>
                </a:lnTo>
                <a:lnTo>
                  <a:pt x="961" y="127766"/>
                </a:lnTo>
                <a:lnTo>
                  <a:pt x="2883" y="113356"/>
                </a:lnTo>
                <a:lnTo>
                  <a:pt x="6727" y="99907"/>
                </a:lnTo>
                <a:lnTo>
                  <a:pt x="11532" y="87419"/>
                </a:lnTo>
                <a:lnTo>
                  <a:pt x="17298" y="73970"/>
                </a:lnTo>
                <a:lnTo>
                  <a:pt x="24025" y="62442"/>
                </a:lnTo>
                <a:lnTo>
                  <a:pt x="31713" y="51875"/>
                </a:lnTo>
                <a:lnTo>
                  <a:pt x="42283" y="42268"/>
                </a:lnTo>
                <a:lnTo>
                  <a:pt x="51893" y="32662"/>
                </a:lnTo>
                <a:lnTo>
                  <a:pt x="62464" y="24016"/>
                </a:lnTo>
                <a:lnTo>
                  <a:pt x="73996" y="17292"/>
                </a:lnTo>
                <a:lnTo>
                  <a:pt x="86489" y="10567"/>
                </a:lnTo>
                <a:lnTo>
                  <a:pt x="99942" y="6725"/>
                </a:lnTo>
                <a:lnTo>
                  <a:pt x="113396" y="2882"/>
                </a:lnTo>
                <a:lnTo>
                  <a:pt x="127811" y="961"/>
                </a:lnTo>
                <a:lnTo>
                  <a:pt x="142226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bIns="396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11" name="蓝牙"/>
          <p:cNvSpPr/>
          <p:nvPr/>
        </p:nvSpPr>
        <p:spPr bwMode="auto">
          <a:xfrm>
            <a:off x="1868170" y="4821555"/>
            <a:ext cx="520065" cy="520065"/>
          </a:xfrm>
          <a:custGeom>
            <a:avLst/>
            <a:gdLst>
              <a:gd name="T0" fmla="*/ 1003326 w 2665"/>
              <a:gd name="T1" fmla="*/ 573986 h 5058"/>
              <a:gd name="T2" fmla="*/ 429943 w 2665"/>
              <a:gd name="T3" fmla="*/ 0 h 5058"/>
              <a:gd name="T4" fmla="*/ 429943 w 2665"/>
              <a:gd name="T5" fmla="*/ 756652 h 5058"/>
              <a:gd name="T6" fmla="*/ 114827 w 2665"/>
              <a:gd name="T7" fmla="*/ 440658 h 5058"/>
              <a:gd name="T8" fmla="*/ 0 w 2665"/>
              <a:gd name="T9" fmla="*/ 555531 h 5058"/>
              <a:gd name="T10" fmla="*/ 395683 w 2665"/>
              <a:gd name="T11" fmla="*/ 952500 h 5058"/>
              <a:gd name="T12" fmla="*/ 0 w 2665"/>
              <a:gd name="T13" fmla="*/ 1349469 h 5058"/>
              <a:gd name="T14" fmla="*/ 114827 w 2665"/>
              <a:gd name="T15" fmla="*/ 1464342 h 5058"/>
              <a:gd name="T16" fmla="*/ 429943 w 2665"/>
              <a:gd name="T17" fmla="*/ 1149101 h 5058"/>
              <a:gd name="T18" fmla="*/ 429943 w 2665"/>
              <a:gd name="T19" fmla="*/ 1905000 h 5058"/>
              <a:gd name="T20" fmla="*/ 1003326 w 2665"/>
              <a:gd name="T21" fmla="*/ 1331767 h 5058"/>
              <a:gd name="T22" fmla="*/ 624961 w 2665"/>
              <a:gd name="T23" fmla="*/ 952500 h 5058"/>
              <a:gd name="T24" fmla="*/ 1003326 w 2665"/>
              <a:gd name="T25" fmla="*/ 573986 h 5058"/>
              <a:gd name="T26" fmla="*/ 774425 w 2665"/>
              <a:gd name="T27" fmla="*/ 574739 h 5058"/>
              <a:gd name="T28" fmla="*/ 591454 w 2665"/>
              <a:gd name="T29" fmla="*/ 757782 h 5058"/>
              <a:gd name="T30" fmla="*/ 591078 w 2665"/>
              <a:gd name="T31" fmla="*/ 391320 h 5058"/>
              <a:gd name="T32" fmla="*/ 774425 w 2665"/>
              <a:gd name="T33" fmla="*/ 574739 h 5058"/>
              <a:gd name="T34" fmla="*/ 774425 w 2665"/>
              <a:gd name="T35" fmla="*/ 1330261 h 5058"/>
              <a:gd name="T36" fmla="*/ 591078 w 2665"/>
              <a:gd name="T37" fmla="*/ 1513304 h 5058"/>
              <a:gd name="T38" fmla="*/ 591454 w 2665"/>
              <a:gd name="T39" fmla="*/ 1147218 h 5058"/>
              <a:gd name="T40" fmla="*/ 774425 w 2665"/>
              <a:gd name="T41" fmla="*/ 1330261 h 505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665" h="5058">
                <a:moveTo>
                  <a:pt x="2665" y="1524"/>
                </a:moveTo>
                <a:lnTo>
                  <a:pt x="1142" y="0"/>
                </a:lnTo>
                <a:lnTo>
                  <a:pt x="1142" y="2009"/>
                </a:lnTo>
                <a:lnTo>
                  <a:pt x="305" y="1170"/>
                </a:lnTo>
                <a:lnTo>
                  <a:pt x="0" y="1475"/>
                </a:lnTo>
                <a:lnTo>
                  <a:pt x="1051" y="2529"/>
                </a:lnTo>
                <a:lnTo>
                  <a:pt x="0" y="3583"/>
                </a:lnTo>
                <a:lnTo>
                  <a:pt x="305" y="3888"/>
                </a:lnTo>
                <a:lnTo>
                  <a:pt x="1142" y="3051"/>
                </a:lnTo>
                <a:lnTo>
                  <a:pt x="1142" y="5058"/>
                </a:lnTo>
                <a:lnTo>
                  <a:pt x="2665" y="3536"/>
                </a:lnTo>
                <a:lnTo>
                  <a:pt x="1660" y="2529"/>
                </a:lnTo>
                <a:lnTo>
                  <a:pt x="2665" y="1524"/>
                </a:lnTo>
                <a:close/>
                <a:moveTo>
                  <a:pt x="2057" y="1526"/>
                </a:moveTo>
                <a:lnTo>
                  <a:pt x="1571" y="2012"/>
                </a:lnTo>
                <a:lnTo>
                  <a:pt x="1570" y="1039"/>
                </a:lnTo>
                <a:lnTo>
                  <a:pt x="2057" y="1526"/>
                </a:lnTo>
                <a:close/>
                <a:moveTo>
                  <a:pt x="2057" y="3532"/>
                </a:moveTo>
                <a:lnTo>
                  <a:pt x="1570" y="4018"/>
                </a:lnTo>
                <a:lnTo>
                  <a:pt x="1571" y="3046"/>
                </a:lnTo>
                <a:lnTo>
                  <a:pt x="2057" y="3532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2" name="手机"/>
          <p:cNvSpPr/>
          <p:nvPr/>
        </p:nvSpPr>
        <p:spPr bwMode="auto">
          <a:xfrm>
            <a:off x="3139440" y="4821555"/>
            <a:ext cx="255270" cy="520065"/>
          </a:xfrm>
          <a:custGeom>
            <a:avLst/>
            <a:gdLst>
              <a:gd name="T0" fmla="*/ 134485 w 2938"/>
              <a:gd name="T1" fmla="*/ 2420 h 5511"/>
              <a:gd name="T2" fmla="*/ 89887 w 2938"/>
              <a:gd name="T3" fmla="*/ 15901 h 5511"/>
              <a:gd name="T4" fmla="*/ 51858 w 2938"/>
              <a:gd name="T5" fmla="*/ 41481 h 5511"/>
              <a:gd name="T6" fmla="*/ 22817 w 2938"/>
              <a:gd name="T7" fmla="*/ 77085 h 5511"/>
              <a:gd name="T8" fmla="*/ 4840 w 2938"/>
              <a:gd name="T9" fmla="*/ 119257 h 5511"/>
              <a:gd name="T10" fmla="*/ 0 w 2938"/>
              <a:gd name="T11" fmla="*/ 1746336 h 5511"/>
              <a:gd name="T12" fmla="*/ 4840 w 2938"/>
              <a:gd name="T13" fmla="*/ 1786089 h 5511"/>
              <a:gd name="T14" fmla="*/ 22817 w 2938"/>
              <a:gd name="T15" fmla="*/ 1828606 h 5511"/>
              <a:gd name="T16" fmla="*/ 51858 w 2938"/>
              <a:gd name="T17" fmla="*/ 1863865 h 5511"/>
              <a:gd name="T18" fmla="*/ 89887 w 2938"/>
              <a:gd name="T19" fmla="*/ 1889445 h 5511"/>
              <a:gd name="T20" fmla="*/ 134485 w 2938"/>
              <a:gd name="T21" fmla="*/ 1903272 h 5511"/>
              <a:gd name="T22" fmla="*/ 864989 w 2938"/>
              <a:gd name="T23" fmla="*/ 1905000 h 5511"/>
              <a:gd name="T24" fmla="*/ 911316 w 2938"/>
              <a:gd name="T25" fmla="*/ 1895667 h 5511"/>
              <a:gd name="T26" fmla="*/ 952111 w 2938"/>
              <a:gd name="T27" fmla="*/ 1873544 h 5511"/>
              <a:gd name="T28" fmla="*/ 984263 w 2938"/>
              <a:gd name="T29" fmla="*/ 1841396 h 5511"/>
              <a:gd name="T30" fmla="*/ 1006043 w 2938"/>
              <a:gd name="T31" fmla="*/ 1800953 h 5511"/>
              <a:gd name="T32" fmla="*/ 1015377 w 2938"/>
              <a:gd name="T33" fmla="*/ 1754633 h 5511"/>
              <a:gd name="T34" fmla="*/ 1013994 w 2938"/>
              <a:gd name="T35" fmla="*/ 134812 h 5511"/>
              <a:gd name="T36" fmla="*/ 999820 w 2938"/>
              <a:gd name="T37" fmla="*/ 90220 h 5511"/>
              <a:gd name="T38" fmla="*/ 974237 w 2938"/>
              <a:gd name="T39" fmla="*/ 52542 h 5511"/>
              <a:gd name="T40" fmla="*/ 938973 w 2938"/>
              <a:gd name="T41" fmla="*/ 23160 h 5511"/>
              <a:gd name="T42" fmla="*/ 896450 w 2938"/>
              <a:gd name="T43" fmla="*/ 5531 h 5511"/>
              <a:gd name="T44" fmla="*/ 412789 w 2938"/>
              <a:gd name="T45" fmla="*/ 127553 h 5511"/>
              <a:gd name="T46" fmla="*/ 615380 w 2938"/>
              <a:gd name="T47" fmla="*/ 129973 h 5511"/>
              <a:gd name="T48" fmla="*/ 629209 w 2938"/>
              <a:gd name="T49" fmla="*/ 141034 h 5511"/>
              <a:gd name="T50" fmla="*/ 635086 w 2938"/>
              <a:gd name="T51" fmla="*/ 159009 h 5511"/>
              <a:gd name="T52" fmla="*/ 630938 w 2938"/>
              <a:gd name="T53" fmla="*/ 174219 h 5511"/>
              <a:gd name="T54" fmla="*/ 618146 w 2938"/>
              <a:gd name="T55" fmla="*/ 187009 h 5511"/>
              <a:gd name="T56" fmla="*/ 412789 w 2938"/>
              <a:gd name="T57" fmla="*/ 190811 h 5511"/>
              <a:gd name="T58" fmla="*/ 397577 w 2938"/>
              <a:gd name="T59" fmla="*/ 187009 h 5511"/>
              <a:gd name="T60" fmla="*/ 384440 w 2938"/>
              <a:gd name="T61" fmla="*/ 174219 h 5511"/>
              <a:gd name="T62" fmla="*/ 380637 w 2938"/>
              <a:gd name="T63" fmla="*/ 159009 h 5511"/>
              <a:gd name="T64" fmla="*/ 386168 w 2938"/>
              <a:gd name="T65" fmla="*/ 141034 h 5511"/>
              <a:gd name="T66" fmla="*/ 400343 w 2938"/>
              <a:gd name="T67" fmla="*/ 129973 h 5511"/>
              <a:gd name="T68" fmla="*/ 507516 w 2938"/>
              <a:gd name="T69" fmla="*/ 1841742 h 5511"/>
              <a:gd name="T70" fmla="*/ 479513 w 2938"/>
              <a:gd name="T71" fmla="*/ 1837594 h 5511"/>
              <a:gd name="T72" fmla="*/ 454275 w 2938"/>
              <a:gd name="T73" fmla="*/ 1825495 h 5511"/>
              <a:gd name="T74" fmla="*/ 434223 w 2938"/>
              <a:gd name="T75" fmla="*/ 1806829 h 5511"/>
              <a:gd name="T76" fmla="*/ 420049 w 2938"/>
              <a:gd name="T77" fmla="*/ 1783323 h 5511"/>
              <a:gd name="T78" fmla="*/ 413134 w 2938"/>
              <a:gd name="T79" fmla="*/ 1756015 h 5511"/>
              <a:gd name="T80" fmla="*/ 413826 w 2938"/>
              <a:gd name="T81" fmla="*/ 1731818 h 5511"/>
              <a:gd name="T82" fmla="*/ 422123 w 2938"/>
              <a:gd name="T83" fmla="*/ 1704856 h 5511"/>
              <a:gd name="T84" fmla="*/ 437335 w 2938"/>
              <a:gd name="T85" fmla="*/ 1682387 h 5511"/>
              <a:gd name="T86" fmla="*/ 458078 w 2938"/>
              <a:gd name="T87" fmla="*/ 1665103 h 5511"/>
              <a:gd name="T88" fmla="*/ 483661 w 2938"/>
              <a:gd name="T89" fmla="*/ 1654042 h 5511"/>
              <a:gd name="T90" fmla="*/ 507516 w 2938"/>
              <a:gd name="T91" fmla="*/ 1651277 h 5511"/>
              <a:gd name="T92" fmla="*/ 536210 w 2938"/>
              <a:gd name="T93" fmla="*/ 1655425 h 5511"/>
              <a:gd name="T94" fmla="*/ 561102 w 2938"/>
              <a:gd name="T95" fmla="*/ 1667523 h 5511"/>
              <a:gd name="T96" fmla="*/ 581154 w 2938"/>
              <a:gd name="T97" fmla="*/ 1685498 h 5511"/>
              <a:gd name="T98" fmla="*/ 595674 w 2938"/>
              <a:gd name="T99" fmla="*/ 1709349 h 5511"/>
              <a:gd name="T100" fmla="*/ 602589 w 2938"/>
              <a:gd name="T101" fmla="*/ 1737003 h 5511"/>
              <a:gd name="T102" fmla="*/ 601897 w 2938"/>
              <a:gd name="T103" fmla="*/ 1761200 h 5511"/>
              <a:gd name="T104" fmla="*/ 593600 w 2938"/>
              <a:gd name="T105" fmla="*/ 1787817 h 5511"/>
              <a:gd name="T106" fmla="*/ 578388 w 2938"/>
              <a:gd name="T107" fmla="*/ 1810631 h 5511"/>
              <a:gd name="T108" fmla="*/ 556954 w 2938"/>
              <a:gd name="T109" fmla="*/ 1827915 h 5511"/>
              <a:gd name="T110" fmla="*/ 531370 w 2938"/>
              <a:gd name="T111" fmla="*/ 1838631 h 5511"/>
              <a:gd name="T112" fmla="*/ 952456 w 2938"/>
              <a:gd name="T113" fmla="*/ 1587673 h 55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938" h="5511">
                <a:moveTo>
                  <a:pt x="2479" y="0"/>
                </a:moveTo>
                <a:lnTo>
                  <a:pt x="458" y="0"/>
                </a:lnTo>
                <a:lnTo>
                  <a:pt x="435" y="1"/>
                </a:lnTo>
                <a:lnTo>
                  <a:pt x="412" y="3"/>
                </a:lnTo>
                <a:lnTo>
                  <a:pt x="389" y="7"/>
                </a:lnTo>
                <a:lnTo>
                  <a:pt x="366" y="11"/>
                </a:lnTo>
                <a:lnTo>
                  <a:pt x="345" y="16"/>
                </a:lnTo>
                <a:lnTo>
                  <a:pt x="322" y="22"/>
                </a:lnTo>
                <a:lnTo>
                  <a:pt x="301" y="29"/>
                </a:lnTo>
                <a:lnTo>
                  <a:pt x="281" y="37"/>
                </a:lnTo>
                <a:lnTo>
                  <a:pt x="260" y="46"/>
                </a:lnTo>
                <a:lnTo>
                  <a:pt x="240" y="56"/>
                </a:lnTo>
                <a:lnTo>
                  <a:pt x="221" y="67"/>
                </a:lnTo>
                <a:lnTo>
                  <a:pt x="203" y="80"/>
                </a:lnTo>
                <a:lnTo>
                  <a:pt x="184" y="93"/>
                </a:lnTo>
                <a:lnTo>
                  <a:pt x="167" y="106"/>
                </a:lnTo>
                <a:lnTo>
                  <a:pt x="150" y="120"/>
                </a:lnTo>
                <a:lnTo>
                  <a:pt x="135" y="135"/>
                </a:lnTo>
                <a:lnTo>
                  <a:pt x="119" y="152"/>
                </a:lnTo>
                <a:lnTo>
                  <a:pt x="104" y="169"/>
                </a:lnTo>
                <a:lnTo>
                  <a:pt x="91" y="186"/>
                </a:lnTo>
                <a:lnTo>
                  <a:pt x="78" y="203"/>
                </a:lnTo>
                <a:lnTo>
                  <a:pt x="66" y="223"/>
                </a:lnTo>
                <a:lnTo>
                  <a:pt x="55" y="242"/>
                </a:lnTo>
                <a:lnTo>
                  <a:pt x="45" y="261"/>
                </a:lnTo>
                <a:lnTo>
                  <a:pt x="35" y="281"/>
                </a:lnTo>
                <a:lnTo>
                  <a:pt x="27" y="303"/>
                </a:lnTo>
                <a:lnTo>
                  <a:pt x="20" y="324"/>
                </a:lnTo>
                <a:lnTo>
                  <a:pt x="14" y="345"/>
                </a:lnTo>
                <a:lnTo>
                  <a:pt x="9" y="368"/>
                </a:lnTo>
                <a:lnTo>
                  <a:pt x="5" y="390"/>
                </a:lnTo>
                <a:lnTo>
                  <a:pt x="2" y="413"/>
                </a:lnTo>
                <a:lnTo>
                  <a:pt x="0" y="437"/>
                </a:lnTo>
                <a:lnTo>
                  <a:pt x="0" y="460"/>
                </a:lnTo>
                <a:lnTo>
                  <a:pt x="0" y="5052"/>
                </a:lnTo>
                <a:lnTo>
                  <a:pt x="0" y="5076"/>
                </a:lnTo>
                <a:lnTo>
                  <a:pt x="2" y="5099"/>
                </a:lnTo>
                <a:lnTo>
                  <a:pt x="5" y="5122"/>
                </a:lnTo>
                <a:lnTo>
                  <a:pt x="9" y="5144"/>
                </a:lnTo>
                <a:lnTo>
                  <a:pt x="14" y="5167"/>
                </a:lnTo>
                <a:lnTo>
                  <a:pt x="20" y="5189"/>
                </a:lnTo>
                <a:lnTo>
                  <a:pt x="27" y="5210"/>
                </a:lnTo>
                <a:lnTo>
                  <a:pt x="35" y="5230"/>
                </a:lnTo>
                <a:lnTo>
                  <a:pt x="45" y="5251"/>
                </a:lnTo>
                <a:lnTo>
                  <a:pt x="55" y="5271"/>
                </a:lnTo>
                <a:lnTo>
                  <a:pt x="66" y="5290"/>
                </a:lnTo>
                <a:lnTo>
                  <a:pt x="78" y="5309"/>
                </a:lnTo>
                <a:lnTo>
                  <a:pt x="91" y="5327"/>
                </a:lnTo>
                <a:lnTo>
                  <a:pt x="104" y="5344"/>
                </a:lnTo>
                <a:lnTo>
                  <a:pt x="119" y="5360"/>
                </a:lnTo>
                <a:lnTo>
                  <a:pt x="135" y="5377"/>
                </a:lnTo>
                <a:lnTo>
                  <a:pt x="150" y="5392"/>
                </a:lnTo>
                <a:lnTo>
                  <a:pt x="167" y="5406"/>
                </a:lnTo>
                <a:lnTo>
                  <a:pt x="184" y="5420"/>
                </a:lnTo>
                <a:lnTo>
                  <a:pt x="203" y="5433"/>
                </a:lnTo>
                <a:lnTo>
                  <a:pt x="221" y="5445"/>
                </a:lnTo>
                <a:lnTo>
                  <a:pt x="240" y="5456"/>
                </a:lnTo>
                <a:lnTo>
                  <a:pt x="260" y="5466"/>
                </a:lnTo>
                <a:lnTo>
                  <a:pt x="281" y="5475"/>
                </a:lnTo>
                <a:lnTo>
                  <a:pt x="301" y="5484"/>
                </a:lnTo>
                <a:lnTo>
                  <a:pt x="322" y="5491"/>
                </a:lnTo>
                <a:lnTo>
                  <a:pt x="345" y="5497"/>
                </a:lnTo>
                <a:lnTo>
                  <a:pt x="366" y="5502"/>
                </a:lnTo>
                <a:lnTo>
                  <a:pt x="389" y="5506"/>
                </a:lnTo>
                <a:lnTo>
                  <a:pt x="412" y="5509"/>
                </a:lnTo>
                <a:lnTo>
                  <a:pt x="435" y="5511"/>
                </a:lnTo>
                <a:lnTo>
                  <a:pt x="458" y="5511"/>
                </a:lnTo>
                <a:lnTo>
                  <a:pt x="2479" y="5511"/>
                </a:lnTo>
                <a:lnTo>
                  <a:pt x="2502" y="5511"/>
                </a:lnTo>
                <a:lnTo>
                  <a:pt x="2525" y="5509"/>
                </a:lnTo>
                <a:lnTo>
                  <a:pt x="2549" y="5506"/>
                </a:lnTo>
                <a:lnTo>
                  <a:pt x="2571" y="5502"/>
                </a:lnTo>
                <a:lnTo>
                  <a:pt x="2593" y="5497"/>
                </a:lnTo>
                <a:lnTo>
                  <a:pt x="2615" y="5491"/>
                </a:lnTo>
                <a:lnTo>
                  <a:pt x="2636" y="5484"/>
                </a:lnTo>
                <a:lnTo>
                  <a:pt x="2657" y="5475"/>
                </a:lnTo>
                <a:lnTo>
                  <a:pt x="2677" y="5466"/>
                </a:lnTo>
                <a:lnTo>
                  <a:pt x="2698" y="5456"/>
                </a:lnTo>
                <a:lnTo>
                  <a:pt x="2716" y="5445"/>
                </a:lnTo>
                <a:lnTo>
                  <a:pt x="2735" y="5433"/>
                </a:lnTo>
                <a:lnTo>
                  <a:pt x="2754" y="5420"/>
                </a:lnTo>
                <a:lnTo>
                  <a:pt x="2771" y="5406"/>
                </a:lnTo>
                <a:lnTo>
                  <a:pt x="2787" y="5392"/>
                </a:lnTo>
                <a:lnTo>
                  <a:pt x="2803" y="5377"/>
                </a:lnTo>
                <a:lnTo>
                  <a:pt x="2818" y="5360"/>
                </a:lnTo>
                <a:lnTo>
                  <a:pt x="2833" y="5344"/>
                </a:lnTo>
                <a:lnTo>
                  <a:pt x="2847" y="5327"/>
                </a:lnTo>
                <a:lnTo>
                  <a:pt x="2859" y="5309"/>
                </a:lnTo>
                <a:lnTo>
                  <a:pt x="2871" y="5290"/>
                </a:lnTo>
                <a:lnTo>
                  <a:pt x="2882" y="5271"/>
                </a:lnTo>
                <a:lnTo>
                  <a:pt x="2892" y="5251"/>
                </a:lnTo>
                <a:lnTo>
                  <a:pt x="2902" y="5230"/>
                </a:lnTo>
                <a:lnTo>
                  <a:pt x="2910" y="5210"/>
                </a:lnTo>
                <a:lnTo>
                  <a:pt x="2918" y="5189"/>
                </a:lnTo>
                <a:lnTo>
                  <a:pt x="2924" y="5167"/>
                </a:lnTo>
                <a:lnTo>
                  <a:pt x="2929" y="5144"/>
                </a:lnTo>
                <a:lnTo>
                  <a:pt x="2933" y="5122"/>
                </a:lnTo>
                <a:lnTo>
                  <a:pt x="2936" y="5099"/>
                </a:lnTo>
                <a:lnTo>
                  <a:pt x="2937" y="5076"/>
                </a:lnTo>
                <a:lnTo>
                  <a:pt x="2938" y="5052"/>
                </a:lnTo>
                <a:lnTo>
                  <a:pt x="2938" y="460"/>
                </a:lnTo>
                <a:lnTo>
                  <a:pt x="2937" y="437"/>
                </a:lnTo>
                <a:lnTo>
                  <a:pt x="2936" y="413"/>
                </a:lnTo>
                <a:lnTo>
                  <a:pt x="2933" y="390"/>
                </a:lnTo>
                <a:lnTo>
                  <a:pt x="2929" y="368"/>
                </a:lnTo>
                <a:lnTo>
                  <a:pt x="2924" y="345"/>
                </a:lnTo>
                <a:lnTo>
                  <a:pt x="2918" y="324"/>
                </a:lnTo>
                <a:lnTo>
                  <a:pt x="2910" y="303"/>
                </a:lnTo>
                <a:lnTo>
                  <a:pt x="2902" y="281"/>
                </a:lnTo>
                <a:lnTo>
                  <a:pt x="2892" y="261"/>
                </a:lnTo>
                <a:lnTo>
                  <a:pt x="2882" y="242"/>
                </a:lnTo>
                <a:lnTo>
                  <a:pt x="2871" y="223"/>
                </a:lnTo>
                <a:lnTo>
                  <a:pt x="2859" y="203"/>
                </a:lnTo>
                <a:lnTo>
                  <a:pt x="2847" y="186"/>
                </a:lnTo>
                <a:lnTo>
                  <a:pt x="2833" y="169"/>
                </a:lnTo>
                <a:lnTo>
                  <a:pt x="2818" y="152"/>
                </a:lnTo>
                <a:lnTo>
                  <a:pt x="2803" y="135"/>
                </a:lnTo>
                <a:lnTo>
                  <a:pt x="2787" y="120"/>
                </a:lnTo>
                <a:lnTo>
                  <a:pt x="2771" y="106"/>
                </a:lnTo>
                <a:lnTo>
                  <a:pt x="2754" y="93"/>
                </a:lnTo>
                <a:lnTo>
                  <a:pt x="2735" y="80"/>
                </a:lnTo>
                <a:lnTo>
                  <a:pt x="2716" y="67"/>
                </a:lnTo>
                <a:lnTo>
                  <a:pt x="2698" y="56"/>
                </a:lnTo>
                <a:lnTo>
                  <a:pt x="2677" y="46"/>
                </a:lnTo>
                <a:lnTo>
                  <a:pt x="2657" y="37"/>
                </a:lnTo>
                <a:lnTo>
                  <a:pt x="2636" y="29"/>
                </a:lnTo>
                <a:lnTo>
                  <a:pt x="2615" y="22"/>
                </a:lnTo>
                <a:lnTo>
                  <a:pt x="2593" y="16"/>
                </a:lnTo>
                <a:lnTo>
                  <a:pt x="2571" y="11"/>
                </a:lnTo>
                <a:lnTo>
                  <a:pt x="2549" y="7"/>
                </a:lnTo>
                <a:lnTo>
                  <a:pt x="2525" y="3"/>
                </a:lnTo>
                <a:lnTo>
                  <a:pt x="2502" y="1"/>
                </a:lnTo>
                <a:lnTo>
                  <a:pt x="2479" y="0"/>
                </a:lnTo>
                <a:close/>
                <a:moveTo>
                  <a:pt x="1194" y="369"/>
                </a:moveTo>
                <a:lnTo>
                  <a:pt x="1744" y="369"/>
                </a:lnTo>
                <a:lnTo>
                  <a:pt x="1753" y="369"/>
                </a:lnTo>
                <a:lnTo>
                  <a:pt x="1763" y="370"/>
                </a:lnTo>
                <a:lnTo>
                  <a:pt x="1772" y="373"/>
                </a:lnTo>
                <a:lnTo>
                  <a:pt x="1780" y="376"/>
                </a:lnTo>
                <a:lnTo>
                  <a:pt x="1788" y="379"/>
                </a:lnTo>
                <a:lnTo>
                  <a:pt x="1796" y="384"/>
                </a:lnTo>
                <a:lnTo>
                  <a:pt x="1803" y="389"/>
                </a:lnTo>
                <a:lnTo>
                  <a:pt x="1809" y="395"/>
                </a:lnTo>
                <a:lnTo>
                  <a:pt x="1815" y="401"/>
                </a:lnTo>
                <a:lnTo>
                  <a:pt x="1820" y="408"/>
                </a:lnTo>
                <a:lnTo>
                  <a:pt x="1825" y="416"/>
                </a:lnTo>
                <a:lnTo>
                  <a:pt x="1828" y="424"/>
                </a:lnTo>
                <a:lnTo>
                  <a:pt x="1833" y="433"/>
                </a:lnTo>
                <a:lnTo>
                  <a:pt x="1835" y="442"/>
                </a:lnTo>
                <a:lnTo>
                  <a:pt x="1836" y="451"/>
                </a:lnTo>
                <a:lnTo>
                  <a:pt x="1837" y="460"/>
                </a:lnTo>
                <a:lnTo>
                  <a:pt x="1836" y="469"/>
                </a:lnTo>
                <a:lnTo>
                  <a:pt x="1835" y="478"/>
                </a:lnTo>
                <a:lnTo>
                  <a:pt x="1833" y="487"/>
                </a:lnTo>
                <a:lnTo>
                  <a:pt x="1828" y="495"/>
                </a:lnTo>
                <a:lnTo>
                  <a:pt x="1825" y="504"/>
                </a:lnTo>
                <a:lnTo>
                  <a:pt x="1820" y="512"/>
                </a:lnTo>
                <a:lnTo>
                  <a:pt x="1815" y="519"/>
                </a:lnTo>
                <a:lnTo>
                  <a:pt x="1809" y="525"/>
                </a:lnTo>
                <a:lnTo>
                  <a:pt x="1803" y="531"/>
                </a:lnTo>
                <a:lnTo>
                  <a:pt x="1796" y="536"/>
                </a:lnTo>
                <a:lnTo>
                  <a:pt x="1788" y="541"/>
                </a:lnTo>
                <a:lnTo>
                  <a:pt x="1780" y="545"/>
                </a:lnTo>
                <a:lnTo>
                  <a:pt x="1772" y="548"/>
                </a:lnTo>
                <a:lnTo>
                  <a:pt x="1763" y="550"/>
                </a:lnTo>
                <a:lnTo>
                  <a:pt x="1753" y="551"/>
                </a:lnTo>
                <a:lnTo>
                  <a:pt x="1744" y="552"/>
                </a:lnTo>
                <a:lnTo>
                  <a:pt x="1194" y="552"/>
                </a:lnTo>
                <a:lnTo>
                  <a:pt x="1184" y="551"/>
                </a:lnTo>
                <a:lnTo>
                  <a:pt x="1175" y="550"/>
                </a:lnTo>
                <a:lnTo>
                  <a:pt x="1166" y="548"/>
                </a:lnTo>
                <a:lnTo>
                  <a:pt x="1158" y="545"/>
                </a:lnTo>
                <a:lnTo>
                  <a:pt x="1150" y="541"/>
                </a:lnTo>
                <a:lnTo>
                  <a:pt x="1142" y="536"/>
                </a:lnTo>
                <a:lnTo>
                  <a:pt x="1135" y="531"/>
                </a:lnTo>
                <a:lnTo>
                  <a:pt x="1129" y="525"/>
                </a:lnTo>
                <a:lnTo>
                  <a:pt x="1123" y="519"/>
                </a:lnTo>
                <a:lnTo>
                  <a:pt x="1117" y="512"/>
                </a:lnTo>
                <a:lnTo>
                  <a:pt x="1112" y="504"/>
                </a:lnTo>
                <a:lnTo>
                  <a:pt x="1108" y="495"/>
                </a:lnTo>
                <a:lnTo>
                  <a:pt x="1105" y="487"/>
                </a:lnTo>
                <a:lnTo>
                  <a:pt x="1103" y="478"/>
                </a:lnTo>
                <a:lnTo>
                  <a:pt x="1102" y="469"/>
                </a:lnTo>
                <a:lnTo>
                  <a:pt x="1101" y="460"/>
                </a:lnTo>
                <a:lnTo>
                  <a:pt x="1102" y="451"/>
                </a:lnTo>
                <a:lnTo>
                  <a:pt x="1103" y="442"/>
                </a:lnTo>
                <a:lnTo>
                  <a:pt x="1105" y="433"/>
                </a:lnTo>
                <a:lnTo>
                  <a:pt x="1108" y="424"/>
                </a:lnTo>
                <a:lnTo>
                  <a:pt x="1112" y="416"/>
                </a:lnTo>
                <a:lnTo>
                  <a:pt x="1117" y="408"/>
                </a:lnTo>
                <a:lnTo>
                  <a:pt x="1123" y="401"/>
                </a:lnTo>
                <a:lnTo>
                  <a:pt x="1129" y="395"/>
                </a:lnTo>
                <a:lnTo>
                  <a:pt x="1135" y="389"/>
                </a:lnTo>
                <a:lnTo>
                  <a:pt x="1142" y="384"/>
                </a:lnTo>
                <a:lnTo>
                  <a:pt x="1150" y="379"/>
                </a:lnTo>
                <a:lnTo>
                  <a:pt x="1158" y="376"/>
                </a:lnTo>
                <a:lnTo>
                  <a:pt x="1166" y="373"/>
                </a:lnTo>
                <a:lnTo>
                  <a:pt x="1175" y="370"/>
                </a:lnTo>
                <a:lnTo>
                  <a:pt x="1184" y="369"/>
                </a:lnTo>
                <a:lnTo>
                  <a:pt x="1194" y="369"/>
                </a:lnTo>
                <a:close/>
                <a:moveTo>
                  <a:pt x="1468" y="5328"/>
                </a:moveTo>
                <a:lnTo>
                  <a:pt x="1468" y="5328"/>
                </a:lnTo>
                <a:lnTo>
                  <a:pt x="1454" y="5328"/>
                </a:lnTo>
                <a:lnTo>
                  <a:pt x="1441" y="5327"/>
                </a:lnTo>
                <a:lnTo>
                  <a:pt x="1427" y="5325"/>
                </a:lnTo>
                <a:lnTo>
                  <a:pt x="1414" y="5322"/>
                </a:lnTo>
                <a:lnTo>
                  <a:pt x="1399" y="5319"/>
                </a:lnTo>
                <a:lnTo>
                  <a:pt x="1387" y="5316"/>
                </a:lnTo>
                <a:lnTo>
                  <a:pt x="1374" y="5312"/>
                </a:lnTo>
                <a:lnTo>
                  <a:pt x="1362" y="5307"/>
                </a:lnTo>
                <a:lnTo>
                  <a:pt x="1350" y="5300"/>
                </a:lnTo>
                <a:lnTo>
                  <a:pt x="1338" y="5294"/>
                </a:lnTo>
                <a:lnTo>
                  <a:pt x="1325" y="5288"/>
                </a:lnTo>
                <a:lnTo>
                  <a:pt x="1314" y="5281"/>
                </a:lnTo>
                <a:lnTo>
                  <a:pt x="1304" y="5273"/>
                </a:lnTo>
                <a:lnTo>
                  <a:pt x="1294" y="5265"/>
                </a:lnTo>
                <a:lnTo>
                  <a:pt x="1284" y="5257"/>
                </a:lnTo>
                <a:lnTo>
                  <a:pt x="1274" y="5248"/>
                </a:lnTo>
                <a:lnTo>
                  <a:pt x="1265" y="5238"/>
                </a:lnTo>
                <a:lnTo>
                  <a:pt x="1256" y="5227"/>
                </a:lnTo>
                <a:lnTo>
                  <a:pt x="1248" y="5217"/>
                </a:lnTo>
                <a:lnTo>
                  <a:pt x="1240" y="5206"/>
                </a:lnTo>
                <a:lnTo>
                  <a:pt x="1233" y="5195"/>
                </a:lnTo>
                <a:lnTo>
                  <a:pt x="1227" y="5184"/>
                </a:lnTo>
                <a:lnTo>
                  <a:pt x="1221" y="5172"/>
                </a:lnTo>
                <a:lnTo>
                  <a:pt x="1215" y="5159"/>
                </a:lnTo>
                <a:lnTo>
                  <a:pt x="1210" y="5147"/>
                </a:lnTo>
                <a:lnTo>
                  <a:pt x="1206" y="5134"/>
                </a:lnTo>
                <a:lnTo>
                  <a:pt x="1202" y="5121"/>
                </a:lnTo>
                <a:lnTo>
                  <a:pt x="1199" y="5108"/>
                </a:lnTo>
                <a:lnTo>
                  <a:pt x="1197" y="5095"/>
                </a:lnTo>
                <a:lnTo>
                  <a:pt x="1195" y="5080"/>
                </a:lnTo>
                <a:lnTo>
                  <a:pt x="1194" y="5066"/>
                </a:lnTo>
                <a:lnTo>
                  <a:pt x="1194" y="5052"/>
                </a:lnTo>
                <a:lnTo>
                  <a:pt x="1194" y="5038"/>
                </a:lnTo>
                <a:lnTo>
                  <a:pt x="1195" y="5025"/>
                </a:lnTo>
                <a:lnTo>
                  <a:pt x="1197" y="5010"/>
                </a:lnTo>
                <a:lnTo>
                  <a:pt x="1199" y="4997"/>
                </a:lnTo>
                <a:lnTo>
                  <a:pt x="1202" y="4983"/>
                </a:lnTo>
                <a:lnTo>
                  <a:pt x="1206" y="4970"/>
                </a:lnTo>
                <a:lnTo>
                  <a:pt x="1210" y="4958"/>
                </a:lnTo>
                <a:lnTo>
                  <a:pt x="1215" y="4945"/>
                </a:lnTo>
                <a:lnTo>
                  <a:pt x="1221" y="4932"/>
                </a:lnTo>
                <a:lnTo>
                  <a:pt x="1227" y="4921"/>
                </a:lnTo>
                <a:lnTo>
                  <a:pt x="1233" y="4909"/>
                </a:lnTo>
                <a:lnTo>
                  <a:pt x="1240" y="4898"/>
                </a:lnTo>
                <a:lnTo>
                  <a:pt x="1248" y="4888"/>
                </a:lnTo>
                <a:lnTo>
                  <a:pt x="1256" y="4876"/>
                </a:lnTo>
                <a:lnTo>
                  <a:pt x="1265" y="4867"/>
                </a:lnTo>
                <a:lnTo>
                  <a:pt x="1274" y="4857"/>
                </a:lnTo>
                <a:lnTo>
                  <a:pt x="1284" y="4848"/>
                </a:lnTo>
                <a:lnTo>
                  <a:pt x="1294" y="4840"/>
                </a:lnTo>
                <a:lnTo>
                  <a:pt x="1304" y="4832"/>
                </a:lnTo>
                <a:lnTo>
                  <a:pt x="1314" y="4824"/>
                </a:lnTo>
                <a:lnTo>
                  <a:pt x="1325" y="4817"/>
                </a:lnTo>
                <a:lnTo>
                  <a:pt x="1338" y="4810"/>
                </a:lnTo>
                <a:lnTo>
                  <a:pt x="1350" y="4803"/>
                </a:lnTo>
                <a:lnTo>
                  <a:pt x="1362" y="4798"/>
                </a:lnTo>
                <a:lnTo>
                  <a:pt x="1374" y="4793"/>
                </a:lnTo>
                <a:lnTo>
                  <a:pt x="1387" y="4789"/>
                </a:lnTo>
                <a:lnTo>
                  <a:pt x="1399" y="4785"/>
                </a:lnTo>
                <a:lnTo>
                  <a:pt x="1414" y="4782"/>
                </a:lnTo>
                <a:lnTo>
                  <a:pt x="1427" y="4780"/>
                </a:lnTo>
                <a:lnTo>
                  <a:pt x="1441" y="4778"/>
                </a:lnTo>
                <a:lnTo>
                  <a:pt x="1454" y="4777"/>
                </a:lnTo>
                <a:lnTo>
                  <a:pt x="1468" y="4777"/>
                </a:lnTo>
                <a:lnTo>
                  <a:pt x="1483" y="4777"/>
                </a:lnTo>
                <a:lnTo>
                  <a:pt x="1497" y="4778"/>
                </a:lnTo>
                <a:lnTo>
                  <a:pt x="1511" y="4780"/>
                </a:lnTo>
                <a:lnTo>
                  <a:pt x="1524" y="4782"/>
                </a:lnTo>
                <a:lnTo>
                  <a:pt x="1537" y="4785"/>
                </a:lnTo>
                <a:lnTo>
                  <a:pt x="1551" y="4789"/>
                </a:lnTo>
                <a:lnTo>
                  <a:pt x="1564" y="4793"/>
                </a:lnTo>
                <a:lnTo>
                  <a:pt x="1576" y="4798"/>
                </a:lnTo>
                <a:lnTo>
                  <a:pt x="1588" y="4803"/>
                </a:lnTo>
                <a:lnTo>
                  <a:pt x="1600" y="4810"/>
                </a:lnTo>
                <a:lnTo>
                  <a:pt x="1611" y="4817"/>
                </a:lnTo>
                <a:lnTo>
                  <a:pt x="1623" y="4824"/>
                </a:lnTo>
                <a:lnTo>
                  <a:pt x="1634" y="4832"/>
                </a:lnTo>
                <a:lnTo>
                  <a:pt x="1644" y="4840"/>
                </a:lnTo>
                <a:lnTo>
                  <a:pt x="1654" y="4848"/>
                </a:lnTo>
                <a:lnTo>
                  <a:pt x="1664" y="4857"/>
                </a:lnTo>
                <a:lnTo>
                  <a:pt x="1673" y="4867"/>
                </a:lnTo>
                <a:lnTo>
                  <a:pt x="1681" y="4876"/>
                </a:lnTo>
                <a:lnTo>
                  <a:pt x="1690" y="4888"/>
                </a:lnTo>
                <a:lnTo>
                  <a:pt x="1698" y="4898"/>
                </a:lnTo>
                <a:lnTo>
                  <a:pt x="1705" y="4909"/>
                </a:lnTo>
                <a:lnTo>
                  <a:pt x="1711" y="4921"/>
                </a:lnTo>
                <a:lnTo>
                  <a:pt x="1717" y="4932"/>
                </a:lnTo>
                <a:lnTo>
                  <a:pt x="1723" y="4945"/>
                </a:lnTo>
                <a:lnTo>
                  <a:pt x="1728" y="4958"/>
                </a:lnTo>
                <a:lnTo>
                  <a:pt x="1732" y="4970"/>
                </a:lnTo>
                <a:lnTo>
                  <a:pt x="1736" y="4983"/>
                </a:lnTo>
                <a:lnTo>
                  <a:pt x="1739" y="4997"/>
                </a:lnTo>
                <a:lnTo>
                  <a:pt x="1741" y="5010"/>
                </a:lnTo>
                <a:lnTo>
                  <a:pt x="1743" y="5025"/>
                </a:lnTo>
                <a:lnTo>
                  <a:pt x="1744" y="5038"/>
                </a:lnTo>
                <a:lnTo>
                  <a:pt x="1744" y="5052"/>
                </a:lnTo>
                <a:lnTo>
                  <a:pt x="1744" y="5066"/>
                </a:lnTo>
                <a:lnTo>
                  <a:pt x="1743" y="5080"/>
                </a:lnTo>
                <a:lnTo>
                  <a:pt x="1741" y="5095"/>
                </a:lnTo>
                <a:lnTo>
                  <a:pt x="1739" y="5108"/>
                </a:lnTo>
                <a:lnTo>
                  <a:pt x="1736" y="5121"/>
                </a:lnTo>
                <a:lnTo>
                  <a:pt x="1732" y="5134"/>
                </a:lnTo>
                <a:lnTo>
                  <a:pt x="1728" y="5147"/>
                </a:lnTo>
                <a:lnTo>
                  <a:pt x="1723" y="5159"/>
                </a:lnTo>
                <a:lnTo>
                  <a:pt x="1717" y="5172"/>
                </a:lnTo>
                <a:lnTo>
                  <a:pt x="1711" y="5184"/>
                </a:lnTo>
                <a:lnTo>
                  <a:pt x="1705" y="5195"/>
                </a:lnTo>
                <a:lnTo>
                  <a:pt x="1698" y="5206"/>
                </a:lnTo>
                <a:lnTo>
                  <a:pt x="1690" y="5217"/>
                </a:lnTo>
                <a:lnTo>
                  <a:pt x="1681" y="5227"/>
                </a:lnTo>
                <a:lnTo>
                  <a:pt x="1673" y="5238"/>
                </a:lnTo>
                <a:lnTo>
                  <a:pt x="1664" y="5248"/>
                </a:lnTo>
                <a:lnTo>
                  <a:pt x="1654" y="5257"/>
                </a:lnTo>
                <a:lnTo>
                  <a:pt x="1644" y="5265"/>
                </a:lnTo>
                <a:lnTo>
                  <a:pt x="1634" y="5273"/>
                </a:lnTo>
                <a:lnTo>
                  <a:pt x="1623" y="5281"/>
                </a:lnTo>
                <a:lnTo>
                  <a:pt x="1611" y="5288"/>
                </a:lnTo>
                <a:lnTo>
                  <a:pt x="1600" y="5294"/>
                </a:lnTo>
                <a:lnTo>
                  <a:pt x="1588" y="5300"/>
                </a:lnTo>
                <a:lnTo>
                  <a:pt x="1576" y="5307"/>
                </a:lnTo>
                <a:lnTo>
                  <a:pt x="1564" y="5312"/>
                </a:lnTo>
                <a:lnTo>
                  <a:pt x="1551" y="5316"/>
                </a:lnTo>
                <a:lnTo>
                  <a:pt x="1537" y="5319"/>
                </a:lnTo>
                <a:lnTo>
                  <a:pt x="1524" y="5322"/>
                </a:lnTo>
                <a:lnTo>
                  <a:pt x="1511" y="5325"/>
                </a:lnTo>
                <a:lnTo>
                  <a:pt x="1497" y="5327"/>
                </a:lnTo>
                <a:lnTo>
                  <a:pt x="1483" y="5328"/>
                </a:lnTo>
                <a:lnTo>
                  <a:pt x="1468" y="5328"/>
                </a:lnTo>
                <a:close/>
                <a:moveTo>
                  <a:pt x="2755" y="4593"/>
                </a:moveTo>
                <a:lnTo>
                  <a:pt x="183" y="4593"/>
                </a:lnTo>
                <a:lnTo>
                  <a:pt x="183" y="919"/>
                </a:lnTo>
                <a:lnTo>
                  <a:pt x="2755" y="919"/>
                </a:lnTo>
                <a:lnTo>
                  <a:pt x="2755" y="4593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13" name="话筒"/>
          <p:cNvSpPr/>
          <p:nvPr/>
        </p:nvSpPr>
        <p:spPr>
          <a:xfrm>
            <a:off x="4145915" y="4821555"/>
            <a:ext cx="298450" cy="520065"/>
          </a:xfrm>
          <a:custGeom>
            <a:avLst/>
            <a:gdLst>
              <a:gd name="connsiteX0" fmla="*/ 788945 w 3886200"/>
              <a:gd name="connsiteY0" fmla="*/ 3994579 h 7565524"/>
              <a:gd name="connsiteX1" fmla="*/ 793367 w 3886200"/>
              <a:gd name="connsiteY1" fmla="*/ 4082152 h 7565524"/>
              <a:gd name="connsiteX2" fmla="*/ 1943100 w 3886200"/>
              <a:gd name="connsiteY2" fmla="*/ 5119688 h 7565524"/>
              <a:gd name="connsiteX3" fmla="*/ 3092833 w 3886200"/>
              <a:gd name="connsiteY3" fmla="*/ 4082152 h 7565524"/>
              <a:gd name="connsiteX4" fmla="*/ 3097256 w 3886200"/>
              <a:gd name="connsiteY4" fmla="*/ 3994579 h 7565524"/>
              <a:gd name="connsiteX5" fmla="*/ 3087777 w 3886200"/>
              <a:gd name="connsiteY5" fmla="*/ 4031441 h 7565524"/>
              <a:gd name="connsiteX6" fmla="*/ 1943100 w 3886200"/>
              <a:gd name="connsiteY6" fmla="*/ 4873587 h 7565524"/>
              <a:gd name="connsiteX7" fmla="*/ 798423 w 3886200"/>
              <a:gd name="connsiteY7" fmla="*/ 4031441 h 7565524"/>
              <a:gd name="connsiteX8" fmla="*/ 0 w 3886200"/>
              <a:gd name="connsiteY8" fmla="*/ 3009901 h 7565524"/>
              <a:gd name="connsiteX9" fmla="*/ 308086 w 3886200"/>
              <a:gd name="connsiteY9" fmla="*/ 3009901 h 7565524"/>
              <a:gd name="connsiteX10" fmla="*/ 308086 w 3886200"/>
              <a:gd name="connsiteY10" fmla="*/ 4175662 h 7565524"/>
              <a:gd name="connsiteX11" fmla="*/ 1943101 w 3886200"/>
              <a:gd name="connsiteY11" fmla="*/ 5810677 h 7565524"/>
              <a:gd name="connsiteX12" fmla="*/ 1943100 w 3886200"/>
              <a:gd name="connsiteY12" fmla="*/ 5810678 h 7565524"/>
              <a:gd name="connsiteX13" fmla="*/ 3578115 w 3886200"/>
              <a:gd name="connsiteY13" fmla="*/ 4175663 h 7565524"/>
              <a:gd name="connsiteX14" fmla="*/ 3578116 w 3886200"/>
              <a:gd name="connsiteY14" fmla="*/ 3009901 h 7565524"/>
              <a:gd name="connsiteX15" fmla="*/ 3886200 w 3886200"/>
              <a:gd name="connsiteY15" fmla="*/ 3009901 h 7565524"/>
              <a:gd name="connsiteX16" fmla="*/ 3886200 w 3886200"/>
              <a:gd name="connsiteY16" fmla="*/ 4235878 h 7565524"/>
              <a:gd name="connsiteX17" fmla="*/ 2520919 w 3886200"/>
              <a:gd name="connsiteY17" fmla="*/ 6091620 h 7565524"/>
              <a:gd name="connsiteX18" fmla="*/ 2336800 w 3886200"/>
              <a:gd name="connsiteY18" fmla="*/ 6138961 h 7565524"/>
              <a:gd name="connsiteX19" fmla="*/ 2336800 w 3886200"/>
              <a:gd name="connsiteY19" fmla="*/ 6591300 h 7565524"/>
              <a:gd name="connsiteX20" fmla="*/ 3062539 w 3886200"/>
              <a:gd name="connsiteY20" fmla="*/ 6591300 h 7565524"/>
              <a:gd name="connsiteX21" fmla="*/ 3549651 w 3886200"/>
              <a:gd name="connsiteY21" fmla="*/ 7078412 h 7565524"/>
              <a:gd name="connsiteX22" fmla="*/ 3549650 w 3886200"/>
              <a:gd name="connsiteY22" fmla="*/ 7078412 h 7565524"/>
              <a:gd name="connsiteX23" fmla="*/ 3062538 w 3886200"/>
              <a:gd name="connsiteY23" fmla="*/ 7565524 h 7565524"/>
              <a:gd name="connsiteX24" fmla="*/ 823662 w 3886200"/>
              <a:gd name="connsiteY24" fmla="*/ 7565523 h 7565524"/>
              <a:gd name="connsiteX25" fmla="*/ 346447 w 3886200"/>
              <a:gd name="connsiteY25" fmla="*/ 7176581 h 7565524"/>
              <a:gd name="connsiteX26" fmla="*/ 336550 w 3886200"/>
              <a:gd name="connsiteY26" fmla="*/ 7078412 h 7565524"/>
              <a:gd name="connsiteX27" fmla="*/ 346447 w 3886200"/>
              <a:gd name="connsiteY27" fmla="*/ 6980242 h 7565524"/>
              <a:gd name="connsiteX28" fmla="*/ 823662 w 3886200"/>
              <a:gd name="connsiteY28" fmla="*/ 6591300 h 7565524"/>
              <a:gd name="connsiteX29" fmla="*/ 1549400 w 3886200"/>
              <a:gd name="connsiteY29" fmla="*/ 6591300 h 7565524"/>
              <a:gd name="connsiteX30" fmla="*/ 1549400 w 3886200"/>
              <a:gd name="connsiteY30" fmla="*/ 6138961 h 7565524"/>
              <a:gd name="connsiteX31" fmla="*/ 1365282 w 3886200"/>
              <a:gd name="connsiteY31" fmla="*/ 6091620 h 7565524"/>
              <a:gd name="connsiteX32" fmla="*/ 0 w 3886200"/>
              <a:gd name="connsiteY32" fmla="*/ 4235878 h 7565524"/>
              <a:gd name="connsiteX33" fmla="*/ 622300 w 3886200"/>
              <a:gd name="connsiteY33" fmla="*/ 2818278 h 7565524"/>
              <a:gd name="connsiteX34" fmla="*/ 3263900 w 3886200"/>
              <a:gd name="connsiteY34" fmla="*/ 2818278 h 7565524"/>
              <a:gd name="connsiteX35" fmla="*/ 3263900 w 3886200"/>
              <a:gd name="connsiteY35" fmla="*/ 4152900 h 7565524"/>
              <a:gd name="connsiteX36" fmla="*/ 1943100 w 3886200"/>
              <a:gd name="connsiteY36" fmla="*/ 5473700 h 7565524"/>
              <a:gd name="connsiteX37" fmla="*/ 622300 w 3886200"/>
              <a:gd name="connsiteY37" fmla="*/ 4152900 h 7565524"/>
              <a:gd name="connsiteX38" fmla="*/ 622300 w 3886200"/>
              <a:gd name="connsiteY38" fmla="*/ 2432670 h 7565524"/>
              <a:gd name="connsiteX39" fmla="*/ 3263900 w 3886200"/>
              <a:gd name="connsiteY39" fmla="*/ 2432670 h 7565524"/>
              <a:gd name="connsiteX40" fmla="*/ 3263900 w 3886200"/>
              <a:gd name="connsiteY40" fmla="*/ 2655422 h 7565524"/>
              <a:gd name="connsiteX41" fmla="*/ 622300 w 3886200"/>
              <a:gd name="connsiteY41" fmla="*/ 2655422 h 7565524"/>
              <a:gd name="connsiteX42" fmla="*/ 622300 w 3886200"/>
              <a:gd name="connsiteY42" fmla="*/ 2047063 h 7565524"/>
              <a:gd name="connsiteX43" fmla="*/ 3263900 w 3886200"/>
              <a:gd name="connsiteY43" fmla="*/ 2047063 h 7565524"/>
              <a:gd name="connsiteX44" fmla="*/ 3263900 w 3886200"/>
              <a:gd name="connsiteY44" fmla="*/ 2269814 h 7565524"/>
              <a:gd name="connsiteX45" fmla="*/ 622300 w 3886200"/>
              <a:gd name="connsiteY45" fmla="*/ 2269814 h 7565524"/>
              <a:gd name="connsiteX46" fmla="*/ 622300 w 3886200"/>
              <a:gd name="connsiteY46" fmla="*/ 1661456 h 7565524"/>
              <a:gd name="connsiteX47" fmla="*/ 3263900 w 3886200"/>
              <a:gd name="connsiteY47" fmla="*/ 1661456 h 7565524"/>
              <a:gd name="connsiteX48" fmla="*/ 3263900 w 3886200"/>
              <a:gd name="connsiteY48" fmla="*/ 1884207 h 7565524"/>
              <a:gd name="connsiteX49" fmla="*/ 622300 w 3886200"/>
              <a:gd name="connsiteY49" fmla="*/ 1884207 h 7565524"/>
              <a:gd name="connsiteX50" fmla="*/ 1943100 w 3886200"/>
              <a:gd name="connsiteY50" fmla="*/ 0 h 7565524"/>
              <a:gd name="connsiteX51" fmla="*/ 3263900 w 3886200"/>
              <a:gd name="connsiteY51" fmla="*/ 1320800 h 7565524"/>
              <a:gd name="connsiteX52" fmla="*/ 3263900 w 3886200"/>
              <a:gd name="connsiteY52" fmla="*/ 1498600 h 7565524"/>
              <a:gd name="connsiteX53" fmla="*/ 622300 w 3886200"/>
              <a:gd name="connsiteY53" fmla="*/ 1498600 h 7565524"/>
              <a:gd name="connsiteX54" fmla="*/ 622300 w 3886200"/>
              <a:gd name="connsiteY54" fmla="*/ 1320800 h 7565524"/>
              <a:gd name="connsiteX55" fmla="*/ 1943100 w 3886200"/>
              <a:gd name="connsiteY55" fmla="*/ 0 h 756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3886200" h="7565524">
                <a:moveTo>
                  <a:pt x="788945" y="3994579"/>
                </a:moveTo>
                <a:lnTo>
                  <a:pt x="793367" y="4082152"/>
                </a:lnTo>
                <a:cubicBezTo>
                  <a:pt x="852550" y="4664920"/>
                  <a:pt x="1344717" y="5119688"/>
                  <a:pt x="1943100" y="5119688"/>
                </a:cubicBezTo>
                <a:cubicBezTo>
                  <a:pt x="2541483" y="5119688"/>
                  <a:pt x="3033650" y="4664920"/>
                  <a:pt x="3092833" y="4082152"/>
                </a:cubicBezTo>
                <a:lnTo>
                  <a:pt x="3097256" y="3994579"/>
                </a:lnTo>
                <a:lnTo>
                  <a:pt x="3087777" y="4031441"/>
                </a:lnTo>
                <a:cubicBezTo>
                  <a:pt x="2936026" y="4519338"/>
                  <a:pt x="2480933" y="4873587"/>
                  <a:pt x="1943100" y="4873587"/>
                </a:cubicBezTo>
                <a:cubicBezTo>
                  <a:pt x="1405268" y="4873587"/>
                  <a:pt x="950175" y="4519338"/>
                  <a:pt x="798423" y="4031441"/>
                </a:cubicBezTo>
                <a:close/>
                <a:moveTo>
                  <a:pt x="0" y="3009901"/>
                </a:moveTo>
                <a:lnTo>
                  <a:pt x="308086" y="3009901"/>
                </a:lnTo>
                <a:lnTo>
                  <a:pt x="308086" y="4175662"/>
                </a:lnTo>
                <a:cubicBezTo>
                  <a:pt x="308086" y="5078656"/>
                  <a:pt x="1040107" y="5810677"/>
                  <a:pt x="1943101" y="5810677"/>
                </a:cubicBezTo>
                <a:lnTo>
                  <a:pt x="1943100" y="5810678"/>
                </a:lnTo>
                <a:cubicBezTo>
                  <a:pt x="2846094" y="5810678"/>
                  <a:pt x="3578115" y="5078657"/>
                  <a:pt x="3578115" y="4175663"/>
                </a:cubicBezTo>
                <a:lnTo>
                  <a:pt x="3578116" y="3009901"/>
                </a:lnTo>
                <a:lnTo>
                  <a:pt x="3886200" y="3009901"/>
                </a:lnTo>
                <a:lnTo>
                  <a:pt x="3886200" y="4235878"/>
                </a:lnTo>
                <a:cubicBezTo>
                  <a:pt x="3886200" y="5107807"/>
                  <a:pt x="3311893" y="5845601"/>
                  <a:pt x="2520919" y="6091620"/>
                </a:cubicBezTo>
                <a:lnTo>
                  <a:pt x="2336800" y="6138961"/>
                </a:lnTo>
                <a:lnTo>
                  <a:pt x="2336800" y="6591300"/>
                </a:lnTo>
                <a:lnTo>
                  <a:pt x="3062539" y="6591300"/>
                </a:lnTo>
                <a:cubicBezTo>
                  <a:pt x="3331564" y="6591300"/>
                  <a:pt x="3549651" y="6809387"/>
                  <a:pt x="3549651" y="7078412"/>
                </a:cubicBezTo>
                <a:lnTo>
                  <a:pt x="3549650" y="7078412"/>
                </a:lnTo>
                <a:cubicBezTo>
                  <a:pt x="3549650" y="7347437"/>
                  <a:pt x="3331563" y="7565524"/>
                  <a:pt x="3062538" y="7565524"/>
                </a:cubicBezTo>
                <a:lnTo>
                  <a:pt x="823662" y="7565523"/>
                </a:lnTo>
                <a:cubicBezTo>
                  <a:pt x="588265" y="7565523"/>
                  <a:pt x="391868" y="7398550"/>
                  <a:pt x="346447" y="7176581"/>
                </a:cubicBezTo>
                <a:lnTo>
                  <a:pt x="336550" y="7078412"/>
                </a:lnTo>
                <a:lnTo>
                  <a:pt x="346447" y="6980242"/>
                </a:lnTo>
                <a:cubicBezTo>
                  <a:pt x="391868" y="6758273"/>
                  <a:pt x="588265" y="6591300"/>
                  <a:pt x="823662" y="6591300"/>
                </a:cubicBezTo>
                <a:lnTo>
                  <a:pt x="1549400" y="6591300"/>
                </a:lnTo>
                <a:lnTo>
                  <a:pt x="1549400" y="6138961"/>
                </a:lnTo>
                <a:lnTo>
                  <a:pt x="1365282" y="6091620"/>
                </a:lnTo>
                <a:cubicBezTo>
                  <a:pt x="574307" y="5845601"/>
                  <a:pt x="0" y="5107807"/>
                  <a:pt x="0" y="4235878"/>
                </a:cubicBezTo>
                <a:close/>
                <a:moveTo>
                  <a:pt x="622300" y="2818278"/>
                </a:moveTo>
                <a:lnTo>
                  <a:pt x="3263900" y="2818278"/>
                </a:lnTo>
                <a:lnTo>
                  <a:pt x="3263900" y="4152900"/>
                </a:lnTo>
                <a:cubicBezTo>
                  <a:pt x="3263900" y="4882358"/>
                  <a:pt x="2672558" y="5473700"/>
                  <a:pt x="1943100" y="5473700"/>
                </a:cubicBezTo>
                <a:cubicBezTo>
                  <a:pt x="1213642" y="5473700"/>
                  <a:pt x="622300" y="4882358"/>
                  <a:pt x="622300" y="4152900"/>
                </a:cubicBezTo>
                <a:close/>
                <a:moveTo>
                  <a:pt x="622300" y="2432670"/>
                </a:moveTo>
                <a:lnTo>
                  <a:pt x="3263900" y="2432670"/>
                </a:lnTo>
                <a:lnTo>
                  <a:pt x="3263900" y="2655422"/>
                </a:lnTo>
                <a:lnTo>
                  <a:pt x="622300" y="2655422"/>
                </a:lnTo>
                <a:close/>
                <a:moveTo>
                  <a:pt x="622300" y="2047063"/>
                </a:moveTo>
                <a:lnTo>
                  <a:pt x="3263900" y="2047063"/>
                </a:lnTo>
                <a:lnTo>
                  <a:pt x="3263900" y="2269814"/>
                </a:lnTo>
                <a:lnTo>
                  <a:pt x="622300" y="2269814"/>
                </a:lnTo>
                <a:close/>
                <a:moveTo>
                  <a:pt x="622300" y="1661456"/>
                </a:moveTo>
                <a:lnTo>
                  <a:pt x="3263900" y="1661456"/>
                </a:lnTo>
                <a:lnTo>
                  <a:pt x="3263900" y="1884207"/>
                </a:lnTo>
                <a:lnTo>
                  <a:pt x="622300" y="1884207"/>
                </a:lnTo>
                <a:close/>
                <a:moveTo>
                  <a:pt x="1943100" y="0"/>
                </a:moveTo>
                <a:cubicBezTo>
                  <a:pt x="2672558" y="0"/>
                  <a:pt x="3263900" y="591342"/>
                  <a:pt x="3263900" y="1320800"/>
                </a:cubicBezTo>
                <a:lnTo>
                  <a:pt x="3263900" y="1498600"/>
                </a:lnTo>
                <a:lnTo>
                  <a:pt x="622300" y="1498600"/>
                </a:lnTo>
                <a:lnTo>
                  <a:pt x="622300" y="1320800"/>
                </a:lnTo>
                <a:cubicBezTo>
                  <a:pt x="622300" y="591342"/>
                  <a:pt x="1213642" y="0"/>
                  <a:pt x="1943100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4" name="手机"/>
          <p:cNvSpPr/>
          <p:nvPr/>
        </p:nvSpPr>
        <p:spPr bwMode="auto">
          <a:xfrm>
            <a:off x="5195570" y="4821555"/>
            <a:ext cx="286385" cy="520065"/>
          </a:xfrm>
          <a:custGeom>
            <a:avLst/>
            <a:gdLst>
              <a:gd name="T0" fmla="*/ 750267 w 3056"/>
              <a:gd name="T1" fmla="*/ 27771 h 5968"/>
              <a:gd name="T2" fmla="*/ 691573 w 3056"/>
              <a:gd name="T3" fmla="*/ 0 h 5968"/>
              <a:gd name="T4" fmla="*/ 628413 w 3056"/>
              <a:gd name="T5" fmla="*/ 33835 h 5968"/>
              <a:gd name="T6" fmla="*/ 268272 w 3056"/>
              <a:gd name="T7" fmla="*/ 220250 h 5968"/>
              <a:gd name="T8" fmla="*/ 135890 w 3056"/>
              <a:gd name="T9" fmla="*/ 260788 h 5968"/>
              <a:gd name="T10" fmla="*/ 40831 w 3056"/>
              <a:gd name="T11" fmla="*/ 356230 h 5968"/>
              <a:gd name="T12" fmla="*/ 319 w 3056"/>
              <a:gd name="T13" fmla="*/ 488380 h 5968"/>
              <a:gd name="T14" fmla="*/ 16907 w 3056"/>
              <a:gd name="T15" fmla="*/ 1719224 h 5968"/>
              <a:gd name="T16" fmla="*/ 92507 w 3056"/>
              <a:gd name="T17" fmla="*/ 1831264 h 5968"/>
              <a:gd name="T18" fmla="*/ 212129 w 3056"/>
              <a:gd name="T19" fmla="*/ 1896062 h 5968"/>
              <a:gd name="T20" fmla="*/ 734637 w 3056"/>
              <a:gd name="T21" fmla="*/ 1901808 h 5968"/>
              <a:gd name="T22" fmla="*/ 860957 w 3056"/>
              <a:gd name="T23" fmla="*/ 1848820 h 5968"/>
              <a:gd name="T24" fmla="*/ 946447 w 3056"/>
              <a:gd name="T25" fmla="*/ 1744760 h 5968"/>
              <a:gd name="T26" fmla="*/ 974837 w 3056"/>
              <a:gd name="T27" fmla="*/ 502744 h 5968"/>
              <a:gd name="T28" fmla="*/ 954741 w 3056"/>
              <a:gd name="T29" fmla="*/ 399641 h 5968"/>
              <a:gd name="T30" fmla="*/ 893494 w 3056"/>
              <a:gd name="T31" fmla="*/ 305796 h 5968"/>
              <a:gd name="T32" fmla="*/ 800668 w 3056"/>
              <a:gd name="T33" fmla="*/ 242594 h 5968"/>
              <a:gd name="T34" fmla="*/ 193628 w 3056"/>
              <a:gd name="T35" fmla="*/ 517427 h 5968"/>
              <a:gd name="T36" fmla="*/ 217552 w 3056"/>
              <a:gd name="T37" fmla="*/ 468270 h 5968"/>
              <a:gd name="T38" fmla="*/ 260935 w 3056"/>
              <a:gd name="T39" fmla="*/ 435711 h 5968"/>
              <a:gd name="T40" fmla="*/ 669562 w 3056"/>
              <a:gd name="T41" fmla="*/ 426774 h 5968"/>
              <a:gd name="T42" fmla="*/ 723472 w 3056"/>
              <a:gd name="T43" fmla="*/ 440819 h 5968"/>
              <a:gd name="T44" fmla="*/ 763665 w 3056"/>
              <a:gd name="T45" fmla="*/ 476888 h 5968"/>
              <a:gd name="T46" fmla="*/ 782485 w 3056"/>
              <a:gd name="T47" fmla="*/ 528918 h 5968"/>
              <a:gd name="T48" fmla="*/ 777700 w 3056"/>
              <a:gd name="T49" fmla="*/ 896320 h 5968"/>
              <a:gd name="T50" fmla="*/ 749629 w 3056"/>
              <a:gd name="T51" fmla="*/ 942924 h 5968"/>
              <a:gd name="T52" fmla="*/ 703376 w 3056"/>
              <a:gd name="T53" fmla="*/ 971014 h 5968"/>
              <a:gd name="T54" fmla="*/ 293153 w 3056"/>
              <a:gd name="T55" fmla="*/ 975483 h 5968"/>
              <a:gd name="T56" fmla="*/ 241795 w 3056"/>
              <a:gd name="T57" fmla="*/ 956650 h 5968"/>
              <a:gd name="T58" fmla="*/ 205111 w 3056"/>
              <a:gd name="T59" fmla="*/ 916749 h 5968"/>
              <a:gd name="T60" fmla="*/ 191395 w 3056"/>
              <a:gd name="T61" fmla="*/ 862485 h 5968"/>
              <a:gd name="T62" fmla="*/ 227122 w 3056"/>
              <a:gd name="T63" fmla="*/ 1163493 h 5968"/>
              <a:gd name="T64" fmla="*/ 390445 w 3056"/>
              <a:gd name="T65" fmla="*/ 1148490 h 5968"/>
              <a:gd name="T66" fmla="*/ 422025 w 3056"/>
              <a:gd name="T67" fmla="*/ 1163493 h 5968"/>
              <a:gd name="T68" fmla="*/ 431595 w 3056"/>
              <a:gd name="T69" fmla="*/ 1310007 h 5968"/>
              <a:gd name="T70" fmla="*/ 409904 w 3056"/>
              <a:gd name="T71" fmla="*/ 1341927 h 5968"/>
              <a:gd name="T72" fmla="*/ 246580 w 3056"/>
              <a:gd name="T73" fmla="*/ 1344800 h 5968"/>
              <a:gd name="T74" fmla="*/ 219785 w 3056"/>
              <a:gd name="T75" fmla="*/ 1317987 h 5968"/>
              <a:gd name="T76" fmla="*/ 538776 w 3056"/>
              <a:gd name="T77" fmla="*/ 1173388 h 5968"/>
              <a:gd name="T78" fmla="*/ 568123 w 3056"/>
              <a:gd name="T79" fmla="*/ 1149129 h 5968"/>
              <a:gd name="T80" fmla="*/ 730809 w 3056"/>
              <a:gd name="T81" fmla="*/ 1155513 h 5968"/>
              <a:gd name="T82" fmla="*/ 748991 w 3056"/>
              <a:gd name="T83" fmla="*/ 1189667 h 5968"/>
              <a:gd name="T84" fmla="*/ 737189 w 3056"/>
              <a:gd name="T85" fmla="*/ 1334904 h 5968"/>
              <a:gd name="T86" fmla="*/ 576736 w 3056"/>
              <a:gd name="T87" fmla="*/ 1346715 h 5968"/>
              <a:gd name="T88" fmla="*/ 542923 w 3056"/>
              <a:gd name="T89" fmla="*/ 1328840 h 5968"/>
              <a:gd name="T90" fmla="*/ 218190 w 3056"/>
              <a:gd name="T91" fmla="*/ 1483653 h 5968"/>
              <a:gd name="T92" fmla="*/ 239243 w 3056"/>
              <a:gd name="T93" fmla="*/ 1451733 h 5968"/>
              <a:gd name="T94" fmla="*/ 402567 w 3056"/>
              <a:gd name="T95" fmla="*/ 1448860 h 5968"/>
              <a:gd name="T96" fmla="*/ 429681 w 3056"/>
              <a:gd name="T97" fmla="*/ 1475992 h 5968"/>
              <a:gd name="T98" fmla="*/ 426491 w 3056"/>
              <a:gd name="T99" fmla="*/ 1624102 h 5968"/>
              <a:gd name="T100" fmla="*/ 394592 w 3056"/>
              <a:gd name="T101" fmla="*/ 1645169 h 5968"/>
              <a:gd name="T102" fmla="*/ 232864 w 3056"/>
              <a:gd name="T103" fmla="*/ 1635912 h 5968"/>
              <a:gd name="T104" fmla="*/ 217871 w 3056"/>
              <a:gd name="T105" fmla="*/ 1488122 h 5968"/>
              <a:gd name="T106" fmla="*/ 547708 w 3056"/>
              <a:gd name="T107" fmla="*/ 1459393 h 5968"/>
              <a:gd name="T108" fmla="*/ 708160 w 3056"/>
              <a:gd name="T109" fmla="*/ 1447264 h 5968"/>
              <a:gd name="T110" fmla="*/ 742292 w 3056"/>
              <a:gd name="T111" fmla="*/ 1465139 h 5968"/>
              <a:gd name="T112" fmla="*/ 748353 w 3056"/>
              <a:gd name="T113" fmla="*/ 1612611 h 5968"/>
              <a:gd name="T114" fmla="*/ 724110 w 3056"/>
              <a:gd name="T115" fmla="*/ 1641977 h 5968"/>
              <a:gd name="T116" fmla="*/ 560467 w 3056"/>
              <a:gd name="T117" fmla="*/ 1641977 h 5968"/>
              <a:gd name="T118" fmla="*/ 536543 w 3056"/>
              <a:gd name="T119" fmla="*/ 1612611 h 596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3056" h="5968">
                <a:moveTo>
                  <a:pt x="2407" y="725"/>
                </a:moveTo>
                <a:lnTo>
                  <a:pt x="2407" y="239"/>
                </a:lnTo>
                <a:lnTo>
                  <a:pt x="2406" y="215"/>
                </a:lnTo>
                <a:lnTo>
                  <a:pt x="2403" y="191"/>
                </a:lnTo>
                <a:lnTo>
                  <a:pt x="2396" y="168"/>
                </a:lnTo>
                <a:lnTo>
                  <a:pt x="2388" y="147"/>
                </a:lnTo>
                <a:lnTo>
                  <a:pt x="2379" y="126"/>
                </a:lnTo>
                <a:lnTo>
                  <a:pt x="2366" y="106"/>
                </a:lnTo>
                <a:lnTo>
                  <a:pt x="2352" y="87"/>
                </a:lnTo>
                <a:lnTo>
                  <a:pt x="2338" y="70"/>
                </a:lnTo>
                <a:lnTo>
                  <a:pt x="2320" y="54"/>
                </a:lnTo>
                <a:lnTo>
                  <a:pt x="2302" y="40"/>
                </a:lnTo>
                <a:lnTo>
                  <a:pt x="2282" y="29"/>
                </a:lnTo>
                <a:lnTo>
                  <a:pt x="2261" y="18"/>
                </a:lnTo>
                <a:lnTo>
                  <a:pt x="2239" y="11"/>
                </a:lnTo>
                <a:lnTo>
                  <a:pt x="2217" y="5"/>
                </a:lnTo>
                <a:lnTo>
                  <a:pt x="2192" y="2"/>
                </a:lnTo>
                <a:lnTo>
                  <a:pt x="2168" y="0"/>
                </a:lnTo>
                <a:lnTo>
                  <a:pt x="2144" y="2"/>
                </a:lnTo>
                <a:lnTo>
                  <a:pt x="2120" y="5"/>
                </a:lnTo>
                <a:lnTo>
                  <a:pt x="2097" y="11"/>
                </a:lnTo>
                <a:lnTo>
                  <a:pt x="2075" y="18"/>
                </a:lnTo>
                <a:lnTo>
                  <a:pt x="2054" y="29"/>
                </a:lnTo>
                <a:lnTo>
                  <a:pt x="2035" y="40"/>
                </a:lnTo>
                <a:lnTo>
                  <a:pt x="2016" y="54"/>
                </a:lnTo>
                <a:lnTo>
                  <a:pt x="1999" y="70"/>
                </a:lnTo>
                <a:lnTo>
                  <a:pt x="1983" y="87"/>
                </a:lnTo>
                <a:lnTo>
                  <a:pt x="1970" y="106"/>
                </a:lnTo>
                <a:lnTo>
                  <a:pt x="1958" y="126"/>
                </a:lnTo>
                <a:lnTo>
                  <a:pt x="1948" y="147"/>
                </a:lnTo>
                <a:lnTo>
                  <a:pt x="1940" y="168"/>
                </a:lnTo>
                <a:lnTo>
                  <a:pt x="1934" y="191"/>
                </a:lnTo>
                <a:lnTo>
                  <a:pt x="1931" y="215"/>
                </a:lnTo>
                <a:lnTo>
                  <a:pt x="1930" y="239"/>
                </a:lnTo>
                <a:lnTo>
                  <a:pt x="1930" y="689"/>
                </a:lnTo>
                <a:lnTo>
                  <a:pt x="887" y="689"/>
                </a:lnTo>
                <a:lnTo>
                  <a:pt x="841" y="690"/>
                </a:lnTo>
                <a:lnTo>
                  <a:pt x="795" y="693"/>
                </a:lnTo>
                <a:lnTo>
                  <a:pt x="751" y="700"/>
                </a:lnTo>
                <a:lnTo>
                  <a:pt x="708" y="707"/>
                </a:lnTo>
                <a:lnTo>
                  <a:pt x="665" y="716"/>
                </a:lnTo>
                <a:lnTo>
                  <a:pt x="623" y="729"/>
                </a:lnTo>
                <a:lnTo>
                  <a:pt x="582" y="743"/>
                </a:lnTo>
                <a:lnTo>
                  <a:pt x="541" y="758"/>
                </a:lnTo>
                <a:lnTo>
                  <a:pt x="502" y="776"/>
                </a:lnTo>
                <a:lnTo>
                  <a:pt x="464" y="796"/>
                </a:lnTo>
                <a:lnTo>
                  <a:pt x="426" y="817"/>
                </a:lnTo>
                <a:lnTo>
                  <a:pt x="391" y="840"/>
                </a:lnTo>
                <a:lnTo>
                  <a:pt x="356" y="866"/>
                </a:lnTo>
                <a:lnTo>
                  <a:pt x="322" y="892"/>
                </a:lnTo>
                <a:lnTo>
                  <a:pt x="290" y="919"/>
                </a:lnTo>
                <a:lnTo>
                  <a:pt x="259" y="949"/>
                </a:lnTo>
                <a:lnTo>
                  <a:pt x="230" y="979"/>
                </a:lnTo>
                <a:lnTo>
                  <a:pt x="203" y="1012"/>
                </a:lnTo>
                <a:lnTo>
                  <a:pt x="176" y="1045"/>
                </a:lnTo>
                <a:lnTo>
                  <a:pt x="151" y="1080"/>
                </a:lnTo>
                <a:lnTo>
                  <a:pt x="128" y="1116"/>
                </a:lnTo>
                <a:lnTo>
                  <a:pt x="107" y="1153"/>
                </a:lnTo>
                <a:lnTo>
                  <a:pt x="87" y="1191"/>
                </a:lnTo>
                <a:lnTo>
                  <a:pt x="69" y="1230"/>
                </a:lnTo>
                <a:lnTo>
                  <a:pt x="53" y="1270"/>
                </a:lnTo>
                <a:lnTo>
                  <a:pt x="40" y="1312"/>
                </a:lnTo>
                <a:lnTo>
                  <a:pt x="27" y="1354"/>
                </a:lnTo>
                <a:lnTo>
                  <a:pt x="18" y="1396"/>
                </a:lnTo>
                <a:lnTo>
                  <a:pt x="9" y="1440"/>
                </a:lnTo>
                <a:lnTo>
                  <a:pt x="4" y="1485"/>
                </a:lnTo>
                <a:lnTo>
                  <a:pt x="1" y="1530"/>
                </a:lnTo>
                <a:lnTo>
                  <a:pt x="0" y="1575"/>
                </a:lnTo>
                <a:lnTo>
                  <a:pt x="0" y="5081"/>
                </a:lnTo>
                <a:lnTo>
                  <a:pt x="1" y="5128"/>
                </a:lnTo>
                <a:lnTo>
                  <a:pt x="4" y="5172"/>
                </a:lnTo>
                <a:lnTo>
                  <a:pt x="9" y="5217"/>
                </a:lnTo>
                <a:lnTo>
                  <a:pt x="18" y="5260"/>
                </a:lnTo>
                <a:lnTo>
                  <a:pt x="27" y="5303"/>
                </a:lnTo>
                <a:lnTo>
                  <a:pt x="40" y="5345"/>
                </a:lnTo>
                <a:lnTo>
                  <a:pt x="53" y="5386"/>
                </a:lnTo>
                <a:lnTo>
                  <a:pt x="69" y="5426"/>
                </a:lnTo>
                <a:lnTo>
                  <a:pt x="87" y="5466"/>
                </a:lnTo>
                <a:lnTo>
                  <a:pt x="107" y="5504"/>
                </a:lnTo>
                <a:lnTo>
                  <a:pt x="128" y="5541"/>
                </a:lnTo>
                <a:lnTo>
                  <a:pt x="151" y="5577"/>
                </a:lnTo>
                <a:lnTo>
                  <a:pt x="176" y="5612"/>
                </a:lnTo>
                <a:lnTo>
                  <a:pt x="203" y="5646"/>
                </a:lnTo>
                <a:lnTo>
                  <a:pt x="230" y="5677"/>
                </a:lnTo>
                <a:lnTo>
                  <a:pt x="259" y="5709"/>
                </a:lnTo>
                <a:lnTo>
                  <a:pt x="290" y="5737"/>
                </a:lnTo>
                <a:lnTo>
                  <a:pt x="322" y="5766"/>
                </a:lnTo>
                <a:lnTo>
                  <a:pt x="356" y="5792"/>
                </a:lnTo>
                <a:lnTo>
                  <a:pt x="391" y="5817"/>
                </a:lnTo>
                <a:lnTo>
                  <a:pt x="426" y="5840"/>
                </a:lnTo>
                <a:lnTo>
                  <a:pt x="464" y="5861"/>
                </a:lnTo>
                <a:lnTo>
                  <a:pt x="502" y="5880"/>
                </a:lnTo>
                <a:lnTo>
                  <a:pt x="541" y="5898"/>
                </a:lnTo>
                <a:lnTo>
                  <a:pt x="582" y="5914"/>
                </a:lnTo>
                <a:lnTo>
                  <a:pt x="623" y="5928"/>
                </a:lnTo>
                <a:lnTo>
                  <a:pt x="665" y="5940"/>
                </a:lnTo>
                <a:lnTo>
                  <a:pt x="708" y="5951"/>
                </a:lnTo>
                <a:lnTo>
                  <a:pt x="751" y="5958"/>
                </a:lnTo>
                <a:lnTo>
                  <a:pt x="795" y="5963"/>
                </a:lnTo>
                <a:lnTo>
                  <a:pt x="841" y="5967"/>
                </a:lnTo>
                <a:lnTo>
                  <a:pt x="887" y="5968"/>
                </a:lnTo>
                <a:lnTo>
                  <a:pt x="2168" y="5968"/>
                </a:lnTo>
                <a:lnTo>
                  <a:pt x="2214" y="5967"/>
                </a:lnTo>
                <a:lnTo>
                  <a:pt x="2259" y="5963"/>
                </a:lnTo>
                <a:lnTo>
                  <a:pt x="2303" y="5958"/>
                </a:lnTo>
                <a:lnTo>
                  <a:pt x="2347" y="5951"/>
                </a:lnTo>
                <a:lnTo>
                  <a:pt x="2390" y="5940"/>
                </a:lnTo>
                <a:lnTo>
                  <a:pt x="2432" y="5928"/>
                </a:lnTo>
                <a:lnTo>
                  <a:pt x="2473" y="5914"/>
                </a:lnTo>
                <a:lnTo>
                  <a:pt x="2513" y="5898"/>
                </a:lnTo>
                <a:lnTo>
                  <a:pt x="2553" y="5880"/>
                </a:lnTo>
                <a:lnTo>
                  <a:pt x="2591" y="5861"/>
                </a:lnTo>
                <a:lnTo>
                  <a:pt x="2628" y="5840"/>
                </a:lnTo>
                <a:lnTo>
                  <a:pt x="2664" y="5817"/>
                </a:lnTo>
                <a:lnTo>
                  <a:pt x="2699" y="5792"/>
                </a:lnTo>
                <a:lnTo>
                  <a:pt x="2733" y="5766"/>
                </a:lnTo>
                <a:lnTo>
                  <a:pt x="2764" y="5737"/>
                </a:lnTo>
                <a:lnTo>
                  <a:pt x="2795" y="5709"/>
                </a:lnTo>
                <a:lnTo>
                  <a:pt x="2824" y="5677"/>
                </a:lnTo>
                <a:lnTo>
                  <a:pt x="2853" y="5646"/>
                </a:lnTo>
                <a:lnTo>
                  <a:pt x="2879" y="5612"/>
                </a:lnTo>
                <a:lnTo>
                  <a:pt x="2904" y="5577"/>
                </a:lnTo>
                <a:lnTo>
                  <a:pt x="2926" y="5541"/>
                </a:lnTo>
                <a:lnTo>
                  <a:pt x="2948" y="5504"/>
                </a:lnTo>
                <a:lnTo>
                  <a:pt x="2967" y="5466"/>
                </a:lnTo>
                <a:lnTo>
                  <a:pt x="2985" y="5426"/>
                </a:lnTo>
                <a:lnTo>
                  <a:pt x="3001" y="5386"/>
                </a:lnTo>
                <a:lnTo>
                  <a:pt x="3016" y="5345"/>
                </a:lnTo>
                <a:lnTo>
                  <a:pt x="3027" y="5303"/>
                </a:lnTo>
                <a:lnTo>
                  <a:pt x="3038" y="5260"/>
                </a:lnTo>
                <a:lnTo>
                  <a:pt x="3045" y="5217"/>
                </a:lnTo>
                <a:lnTo>
                  <a:pt x="3050" y="5172"/>
                </a:lnTo>
                <a:lnTo>
                  <a:pt x="3054" y="5128"/>
                </a:lnTo>
                <a:lnTo>
                  <a:pt x="3056" y="5081"/>
                </a:lnTo>
                <a:lnTo>
                  <a:pt x="3056" y="1575"/>
                </a:lnTo>
                <a:lnTo>
                  <a:pt x="3054" y="1537"/>
                </a:lnTo>
                <a:lnTo>
                  <a:pt x="3052" y="1500"/>
                </a:lnTo>
                <a:lnTo>
                  <a:pt x="3048" y="1463"/>
                </a:lnTo>
                <a:lnTo>
                  <a:pt x="3043" y="1427"/>
                </a:lnTo>
                <a:lnTo>
                  <a:pt x="3036" y="1390"/>
                </a:lnTo>
                <a:lnTo>
                  <a:pt x="3027" y="1355"/>
                </a:lnTo>
                <a:lnTo>
                  <a:pt x="3018" y="1321"/>
                </a:lnTo>
                <a:lnTo>
                  <a:pt x="3006" y="1286"/>
                </a:lnTo>
                <a:lnTo>
                  <a:pt x="2993" y="1252"/>
                </a:lnTo>
                <a:lnTo>
                  <a:pt x="2980" y="1220"/>
                </a:lnTo>
                <a:lnTo>
                  <a:pt x="2965" y="1187"/>
                </a:lnTo>
                <a:lnTo>
                  <a:pt x="2948" y="1156"/>
                </a:lnTo>
                <a:lnTo>
                  <a:pt x="2930" y="1125"/>
                </a:lnTo>
                <a:lnTo>
                  <a:pt x="2913" y="1095"/>
                </a:lnTo>
                <a:lnTo>
                  <a:pt x="2893" y="1065"/>
                </a:lnTo>
                <a:lnTo>
                  <a:pt x="2872" y="1037"/>
                </a:lnTo>
                <a:lnTo>
                  <a:pt x="2848" y="1010"/>
                </a:lnTo>
                <a:lnTo>
                  <a:pt x="2825" y="983"/>
                </a:lnTo>
                <a:lnTo>
                  <a:pt x="2801" y="958"/>
                </a:lnTo>
                <a:lnTo>
                  <a:pt x="2776" y="933"/>
                </a:lnTo>
                <a:lnTo>
                  <a:pt x="2750" y="910"/>
                </a:lnTo>
                <a:lnTo>
                  <a:pt x="2723" y="887"/>
                </a:lnTo>
                <a:lnTo>
                  <a:pt x="2695" y="866"/>
                </a:lnTo>
                <a:lnTo>
                  <a:pt x="2666" y="846"/>
                </a:lnTo>
                <a:lnTo>
                  <a:pt x="2636" y="826"/>
                </a:lnTo>
                <a:lnTo>
                  <a:pt x="2606" y="808"/>
                </a:lnTo>
                <a:lnTo>
                  <a:pt x="2574" y="791"/>
                </a:lnTo>
                <a:lnTo>
                  <a:pt x="2543" y="775"/>
                </a:lnTo>
                <a:lnTo>
                  <a:pt x="2510" y="760"/>
                </a:lnTo>
                <a:lnTo>
                  <a:pt x="2476" y="748"/>
                </a:lnTo>
                <a:lnTo>
                  <a:pt x="2442" y="735"/>
                </a:lnTo>
                <a:lnTo>
                  <a:pt x="2407" y="725"/>
                </a:lnTo>
                <a:close/>
                <a:moveTo>
                  <a:pt x="600" y="1693"/>
                </a:moveTo>
                <a:lnTo>
                  <a:pt x="600" y="1693"/>
                </a:lnTo>
                <a:lnTo>
                  <a:pt x="601" y="1675"/>
                </a:lnTo>
                <a:lnTo>
                  <a:pt x="602" y="1657"/>
                </a:lnTo>
                <a:lnTo>
                  <a:pt x="604" y="1639"/>
                </a:lnTo>
                <a:lnTo>
                  <a:pt x="607" y="1621"/>
                </a:lnTo>
                <a:lnTo>
                  <a:pt x="611" y="1604"/>
                </a:lnTo>
                <a:lnTo>
                  <a:pt x="617" y="1588"/>
                </a:lnTo>
                <a:lnTo>
                  <a:pt x="622" y="1571"/>
                </a:lnTo>
                <a:lnTo>
                  <a:pt x="628" y="1555"/>
                </a:lnTo>
                <a:lnTo>
                  <a:pt x="636" y="1539"/>
                </a:lnTo>
                <a:lnTo>
                  <a:pt x="643" y="1524"/>
                </a:lnTo>
                <a:lnTo>
                  <a:pt x="652" y="1509"/>
                </a:lnTo>
                <a:lnTo>
                  <a:pt x="661" y="1494"/>
                </a:lnTo>
                <a:lnTo>
                  <a:pt x="671" y="1480"/>
                </a:lnTo>
                <a:lnTo>
                  <a:pt x="682" y="1467"/>
                </a:lnTo>
                <a:lnTo>
                  <a:pt x="693" y="1454"/>
                </a:lnTo>
                <a:lnTo>
                  <a:pt x="705" y="1442"/>
                </a:lnTo>
                <a:lnTo>
                  <a:pt x="718" y="1430"/>
                </a:lnTo>
                <a:lnTo>
                  <a:pt x="730" y="1418"/>
                </a:lnTo>
                <a:lnTo>
                  <a:pt x="744" y="1408"/>
                </a:lnTo>
                <a:lnTo>
                  <a:pt x="758" y="1398"/>
                </a:lnTo>
                <a:lnTo>
                  <a:pt x="772" y="1389"/>
                </a:lnTo>
                <a:lnTo>
                  <a:pt x="787" y="1381"/>
                </a:lnTo>
                <a:lnTo>
                  <a:pt x="802" y="1372"/>
                </a:lnTo>
                <a:lnTo>
                  <a:pt x="818" y="1365"/>
                </a:lnTo>
                <a:lnTo>
                  <a:pt x="834" y="1359"/>
                </a:lnTo>
                <a:lnTo>
                  <a:pt x="850" y="1353"/>
                </a:lnTo>
                <a:lnTo>
                  <a:pt x="868" y="1348"/>
                </a:lnTo>
                <a:lnTo>
                  <a:pt x="885" y="1345"/>
                </a:lnTo>
                <a:lnTo>
                  <a:pt x="902" y="1342"/>
                </a:lnTo>
                <a:lnTo>
                  <a:pt x="919" y="1339"/>
                </a:lnTo>
                <a:lnTo>
                  <a:pt x="938" y="1337"/>
                </a:lnTo>
                <a:lnTo>
                  <a:pt x="956" y="1337"/>
                </a:lnTo>
                <a:lnTo>
                  <a:pt x="2099" y="1337"/>
                </a:lnTo>
                <a:lnTo>
                  <a:pt x="2117" y="1337"/>
                </a:lnTo>
                <a:lnTo>
                  <a:pt x="2136" y="1339"/>
                </a:lnTo>
                <a:lnTo>
                  <a:pt x="2154" y="1342"/>
                </a:lnTo>
                <a:lnTo>
                  <a:pt x="2170" y="1345"/>
                </a:lnTo>
                <a:lnTo>
                  <a:pt x="2188" y="1348"/>
                </a:lnTo>
                <a:lnTo>
                  <a:pt x="2205" y="1353"/>
                </a:lnTo>
                <a:lnTo>
                  <a:pt x="2221" y="1359"/>
                </a:lnTo>
                <a:lnTo>
                  <a:pt x="2238" y="1365"/>
                </a:lnTo>
                <a:lnTo>
                  <a:pt x="2253" y="1372"/>
                </a:lnTo>
                <a:lnTo>
                  <a:pt x="2268" y="1381"/>
                </a:lnTo>
                <a:lnTo>
                  <a:pt x="2284" y="1389"/>
                </a:lnTo>
                <a:lnTo>
                  <a:pt x="2298" y="1398"/>
                </a:lnTo>
                <a:lnTo>
                  <a:pt x="2312" y="1408"/>
                </a:lnTo>
                <a:lnTo>
                  <a:pt x="2325" y="1418"/>
                </a:lnTo>
                <a:lnTo>
                  <a:pt x="2339" y="1430"/>
                </a:lnTo>
                <a:lnTo>
                  <a:pt x="2350" y="1442"/>
                </a:lnTo>
                <a:lnTo>
                  <a:pt x="2363" y="1454"/>
                </a:lnTo>
                <a:lnTo>
                  <a:pt x="2373" y="1467"/>
                </a:lnTo>
                <a:lnTo>
                  <a:pt x="2384" y="1480"/>
                </a:lnTo>
                <a:lnTo>
                  <a:pt x="2394" y="1494"/>
                </a:lnTo>
                <a:lnTo>
                  <a:pt x="2404" y="1509"/>
                </a:lnTo>
                <a:lnTo>
                  <a:pt x="2412" y="1524"/>
                </a:lnTo>
                <a:lnTo>
                  <a:pt x="2420" y="1539"/>
                </a:lnTo>
                <a:lnTo>
                  <a:pt x="2427" y="1555"/>
                </a:lnTo>
                <a:lnTo>
                  <a:pt x="2433" y="1571"/>
                </a:lnTo>
                <a:lnTo>
                  <a:pt x="2438" y="1588"/>
                </a:lnTo>
                <a:lnTo>
                  <a:pt x="2444" y="1604"/>
                </a:lnTo>
                <a:lnTo>
                  <a:pt x="2448" y="1621"/>
                </a:lnTo>
                <a:lnTo>
                  <a:pt x="2451" y="1639"/>
                </a:lnTo>
                <a:lnTo>
                  <a:pt x="2453" y="1657"/>
                </a:lnTo>
                <a:lnTo>
                  <a:pt x="2454" y="1675"/>
                </a:lnTo>
                <a:lnTo>
                  <a:pt x="2455" y="1693"/>
                </a:lnTo>
                <a:lnTo>
                  <a:pt x="2455" y="2702"/>
                </a:lnTo>
                <a:lnTo>
                  <a:pt x="2454" y="2721"/>
                </a:lnTo>
                <a:lnTo>
                  <a:pt x="2453" y="2739"/>
                </a:lnTo>
                <a:lnTo>
                  <a:pt x="2451" y="2756"/>
                </a:lnTo>
                <a:lnTo>
                  <a:pt x="2448" y="2774"/>
                </a:lnTo>
                <a:lnTo>
                  <a:pt x="2444" y="2791"/>
                </a:lnTo>
                <a:lnTo>
                  <a:pt x="2438" y="2808"/>
                </a:lnTo>
                <a:lnTo>
                  <a:pt x="2433" y="2825"/>
                </a:lnTo>
                <a:lnTo>
                  <a:pt x="2427" y="2840"/>
                </a:lnTo>
                <a:lnTo>
                  <a:pt x="2420" y="2856"/>
                </a:lnTo>
                <a:lnTo>
                  <a:pt x="2412" y="2872"/>
                </a:lnTo>
                <a:lnTo>
                  <a:pt x="2404" y="2887"/>
                </a:lnTo>
                <a:lnTo>
                  <a:pt x="2394" y="2901"/>
                </a:lnTo>
                <a:lnTo>
                  <a:pt x="2384" y="2915"/>
                </a:lnTo>
                <a:lnTo>
                  <a:pt x="2373" y="2929"/>
                </a:lnTo>
                <a:lnTo>
                  <a:pt x="2363" y="2941"/>
                </a:lnTo>
                <a:lnTo>
                  <a:pt x="2350" y="2954"/>
                </a:lnTo>
                <a:lnTo>
                  <a:pt x="2339" y="2966"/>
                </a:lnTo>
                <a:lnTo>
                  <a:pt x="2325" y="2977"/>
                </a:lnTo>
                <a:lnTo>
                  <a:pt x="2312" y="2988"/>
                </a:lnTo>
                <a:lnTo>
                  <a:pt x="2298" y="2997"/>
                </a:lnTo>
                <a:lnTo>
                  <a:pt x="2284" y="3007"/>
                </a:lnTo>
                <a:lnTo>
                  <a:pt x="2268" y="3015"/>
                </a:lnTo>
                <a:lnTo>
                  <a:pt x="2253" y="3023"/>
                </a:lnTo>
                <a:lnTo>
                  <a:pt x="2238" y="3030"/>
                </a:lnTo>
                <a:lnTo>
                  <a:pt x="2221" y="3036"/>
                </a:lnTo>
                <a:lnTo>
                  <a:pt x="2205" y="3042"/>
                </a:lnTo>
                <a:lnTo>
                  <a:pt x="2188" y="3046"/>
                </a:lnTo>
                <a:lnTo>
                  <a:pt x="2170" y="3051"/>
                </a:lnTo>
                <a:lnTo>
                  <a:pt x="2154" y="3054"/>
                </a:lnTo>
                <a:lnTo>
                  <a:pt x="2136" y="3056"/>
                </a:lnTo>
                <a:lnTo>
                  <a:pt x="2117" y="3058"/>
                </a:lnTo>
                <a:lnTo>
                  <a:pt x="2099" y="3058"/>
                </a:lnTo>
                <a:lnTo>
                  <a:pt x="956" y="3058"/>
                </a:lnTo>
                <a:lnTo>
                  <a:pt x="938" y="3058"/>
                </a:lnTo>
                <a:lnTo>
                  <a:pt x="919" y="3056"/>
                </a:lnTo>
                <a:lnTo>
                  <a:pt x="902" y="3054"/>
                </a:lnTo>
                <a:lnTo>
                  <a:pt x="885" y="3051"/>
                </a:lnTo>
                <a:lnTo>
                  <a:pt x="868" y="3046"/>
                </a:lnTo>
                <a:lnTo>
                  <a:pt x="850" y="3042"/>
                </a:lnTo>
                <a:lnTo>
                  <a:pt x="834" y="3036"/>
                </a:lnTo>
                <a:lnTo>
                  <a:pt x="818" y="3030"/>
                </a:lnTo>
                <a:lnTo>
                  <a:pt x="802" y="3023"/>
                </a:lnTo>
                <a:lnTo>
                  <a:pt x="787" y="3015"/>
                </a:lnTo>
                <a:lnTo>
                  <a:pt x="772" y="3007"/>
                </a:lnTo>
                <a:lnTo>
                  <a:pt x="758" y="2997"/>
                </a:lnTo>
                <a:lnTo>
                  <a:pt x="744" y="2988"/>
                </a:lnTo>
                <a:lnTo>
                  <a:pt x="730" y="2977"/>
                </a:lnTo>
                <a:lnTo>
                  <a:pt x="718" y="2966"/>
                </a:lnTo>
                <a:lnTo>
                  <a:pt x="705" y="2954"/>
                </a:lnTo>
                <a:lnTo>
                  <a:pt x="693" y="2941"/>
                </a:lnTo>
                <a:lnTo>
                  <a:pt x="682" y="2929"/>
                </a:lnTo>
                <a:lnTo>
                  <a:pt x="671" y="2915"/>
                </a:lnTo>
                <a:lnTo>
                  <a:pt x="661" y="2901"/>
                </a:lnTo>
                <a:lnTo>
                  <a:pt x="652" y="2887"/>
                </a:lnTo>
                <a:lnTo>
                  <a:pt x="643" y="2872"/>
                </a:lnTo>
                <a:lnTo>
                  <a:pt x="636" y="2856"/>
                </a:lnTo>
                <a:lnTo>
                  <a:pt x="628" y="2840"/>
                </a:lnTo>
                <a:lnTo>
                  <a:pt x="622" y="2825"/>
                </a:lnTo>
                <a:lnTo>
                  <a:pt x="617" y="2808"/>
                </a:lnTo>
                <a:lnTo>
                  <a:pt x="611" y="2791"/>
                </a:lnTo>
                <a:lnTo>
                  <a:pt x="607" y="2774"/>
                </a:lnTo>
                <a:lnTo>
                  <a:pt x="604" y="2756"/>
                </a:lnTo>
                <a:lnTo>
                  <a:pt x="602" y="2739"/>
                </a:lnTo>
                <a:lnTo>
                  <a:pt x="601" y="2721"/>
                </a:lnTo>
                <a:lnTo>
                  <a:pt x="600" y="2702"/>
                </a:lnTo>
                <a:lnTo>
                  <a:pt x="600" y="1693"/>
                </a:lnTo>
                <a:close/>
                <a:moveTo>
                  <a:pt x="683" y="3727"/>
                </a:moveTo>
                <a:lnTo>
                  <a:pt x="683" y="3727"/>
                </a:lnTo>
                <a:lnTo>
                  <a:pt x="684" y="3714"/>
                </a:lnTo>
                <a:lnTo>
                  <a:pt x="686" y="3700"/>
                </a:lnTo>
                <a:lnTo>
                  <a:pt x="689" y="3689"/>
                </a:lnTo>
                <a:lnTo>
                  <a:pt x="693" y="3676"/>
                </a:lnTo>
                <a:lnTo>
                  <a:pt x="699" y="3666"/>
                </a:lnTo>
                <a:lnTo>
                  <a:pt x="705" y="3655"/>
                </a:lnTo>
                <a:lnTo>
                  <a:pt x="712" y="3645"/>
                </a:lnTo>
                <a:lnTo>
                  <a:pt x="721" y="3636"/>
                </a:lnTo>
                <a:lnTo>
                  <a:pt x="730" y="3628"/>
                </a:lnTo>
                <a:lnTo>
                  <a:pt x="740" y="3620"/>
                </a:lnTo>
                <a:lnTo>
                  <a:pt x="750" y="3614"/>
                </a:lnTo>
                <a:lnTo>
                  <a:pt x="762" y="3609"/>
                </a:lnTo>
                <a:lnTo>
                  <a:pt x="773" y="3604"/>
                </a:lnTo>
                <a:lnTo>
                  <a:pt x="786" y="3600"/>
                </a:lnTo>
                <a:lnTo>
                  <a:pt x="799" y="3599"/>
                </a:lnTo>
                <a:lnTo>
                  <a:pt x="812" y="3598"/>
                </a:lnTo>
                <a:lnTo>
                  <a:pt x="1224" y="3598"/>
                </a:lnTo>
                <a:lnTo>
                  <a:pt x="1237" y="3599"/>
                </a:lnTo>
                <a:lnTo>
                  <a:pt x="1251" y="3600"/>
                </a:lnTo>
                <a:lnTo>
                  <a:pt x="1262" y="3604"/>
                </a:lnTo>
                <a:lnTo>
                  <a:pt x="1274" y="3609"/>
                </a:lnTo>
                <a:lnTo>
                  <a:pt x="1285" y="3614"/>
                </a:lnTo>
                <a:lnTo>
                  <a:pt x="1296" y="3620"/>
                </a:lnTo>
                <a:lnTo>
                  <a:pt x="1306" y="3628"/>
                </a:lnTo>
                <a:lnTo>
                  <a:pt x="1315" y="3636"/>
                </a:lnTo>
                <a:lnTo>
                  <a:pt x="1323" y="3645"/>
                </a:lnTo>
                <a:lnTo>
                  <a:pt x="1331" y="3655"/>
                </a:lnTo>
                <a:lnTo>
                  <a:pt x="1337" y="3666"/>
                </a:lnTo>
                <a:lnTo>
                  <a:pt x="1343" y="3676"/>
                </a:lnTo>
                <a:lnTo>
                  <a:pt x="1347" y="3689"/>
                </a:lnTo>
                <a:lnTo>
                  <a:pt x="1350" y="3700"/>
                </a:lnTo>
                <a:lnTo>
                  <a:pt x="1353" y="3714"/>
                </a:lnTo>
                <a:lnTo>
                  <a:pt x="1353" y="3727"/>
                </a:lnTo>
                <a:lnTo>
                  <a:pt x="1353" y="4091"/>
                </a:lnTo>
                <a:lnTo>
                  <a:pt x="1353" y="4104"/>
                </a:lnTo>
                <a:lnTo>
                  <a:pt x="1350" y="4116"/>
                </a:lnTo>
                <a:lnTo>
                  <a:pt x="1347" y="4129"/>
                </a:lnTo>
                <a:lnTo>
                  <a:pt x="1343" y="4141"/>
                </a:lnTo>
                <a:lnTo>
                  <a:pt x="1337" y="4152"/>
                </a:lnTo>
                <a:lnTo>
                  <a:pt x="1331" y="4163"/>
                </a:lnTo>
                <a:lnTo>
                  <a:pt x="1323" y="4172"/>
                </a:lnTo>
                <a:lnTo>
                  <a:pt x="1315" y="4182"/>
                </a:lnTo>
                <a:lnTo>
                  <a:pt x="1306" y="4190"/>
                </a:lnTo>
                <a:lnTo>
                  <a:pt x="1296" y="4197"/>
                </a:lnTo>
                <a:lnTo>
                  <a:pt x="1285" y="4204"/>
                </a:lnTo>
                <a:lnTo>
                  <a:pt x="1274" y="4209"/>
                </a:lnTo>
                <a:lnTo>
                  <a:pt x="1262" y="4213"/>
                </a:lnTo>
                <a:lnTo>
                  <a:pt x="1251" y="4216"/>
                </a:lnTo>
                <a:lnTo>
                  <a:pt x="1237" y="4218"/>
                </a:lnTo>
                <a:lnTo>
                  <a:pt x="1224" y="4219"/>
                </a:lnTo>
                <a:lnTo>
                  <a:pt x="812" y="4219"/>
                </a:lnTo>
                <a:lnTo>
                  <a:pt x="799" y="4218"/>
                </a:lnTo>
                <a:lnTo>
                  <a:pt x="786" y="4216"/>
                </a:lnTo>
                <a:lnTo>
                  <a:pt x="773" y="4213"/>
                </a:lnTo>
                <a:lnTo>
                  <a:pt x="762" y="4209"/>
                </a:lnTo>
                <a:lnTo>
                  <a:pt x="750" y="4204"/>
                </a:lnTo>
                <a:lnTo>
                  <a:pt x="740" y="4197"/>
                </a:lnTo>
                <a:lnTo>
                  <a:pt x="730" y="4190"/>
                </a:lnTo>
                <a:lnTo>
                  <a:pt x="721" y="4182"/>
                </a:lnTo>
                <a:lnTo>
                  <a:pt x="712" y="4172"/>
                </a:lnTo>
                <a:lnTo>
                  <a:pt x="705" y="4163"/>
                </a:lnTo>
                <a:lnTo>
                  <a:pt x="699" y="4152"/>
                </a:lnTo>
                <a:lnTo>
                  <a:pt x="693" y="4141"/>
                </a:lnTo>
                <a:lnTo>
                  <a:pt x="689" y="4129"/>
                </a:lnTo>
                <a:lnTo>
                  <a:pt x="686" y="4116"/>
                </a:lnTo>
                <a:lnTo>
                  <a:pt x="684" y="4104"/>
                </a:lnTo>
                <a:lnTo>
                  <a:pt x="683" y="4091"/>
                </a:lnTo>
                <a:lnTo>
                  <a:pt x="683" y="3727"/>
                </a:lnTo>
                <a:close/>
                <a:moveTo>
                  <a:pt x="1679" y="3727"/>
                </a:moveTo>
                <a:lnTo>
                  <a:pt x="1679" y="3727"/>
                </a:lnTo>
                <a:lnTo>
                  <a:pt x="1679" y="3714"/>
                </a:lnTo>
                <a:lnTo>
                  <a:pt x="1682" y="3700"/>
                </a:lnTo>
                <a:lnTo>
                  <a:pt x="1685" y="3689"/>
                </a:lnTo>
                <a:lnTo>
                  <a:pt x="1689" y="3676"/>
                </a:lnTo>
                <a:lnTo>
                  <a:pt x="1695" y="3666"/>
                </a:lnTo>
                <a:lnTo>
                  <a:pt x="1702" y="3655"/>
                </a:lnTo>
                <a:lnTo>
                  <a:pt x="1709" y="3645"/>
                </a:lnTo>
                <a:lnTo>
                  <a:pt x="1717" y="3636"/>
                </a:lnTo>
                <a:lnTo>
                  <a:pt x="1726" y="3628"/>
                </a:lnTo>
                <a:lnTo>
                  <a:pt x="1736" y="3620"/>
                </a:lnTo>
                <a:lnTo>
                  <a:pt x="1747" y="3614"/>
                </a:lnTo>
                <a:lnTo>
                  <a:pt x="1757" y="3609"/>
                </a:lnTo>
                <a:lnTo>
                  <a:pt x="1770" y="3604"/>
                </a:lnTo>
                <a:lnTo>
                  <a:pt x="1781" y="3600"/>
                </a:lnTo>
                <a:lnTo>
                  <a:pt x="1794" y="3599"/>
                </a:lnTo>
                <a:lnTo>
                  <a:pt x="1808" y="3598"/>
                </a:lnTo>
                <a:lnTo>
                  <a:pt x="2220" y="3598"/>
                </a:lnTo>
                <a:lnTo>
                  <a:pt x="2233" y="3599"/>
                </a:lnTo>
                <a:lnTo>
                  <a:pt x="2246" y="3600"/>
                </a:lnTo>
                <a:lnTo>
                  <a:pt x="2259" y="3604"/>
                </a:lnTo>
                <a:lnTo>
                  <a:pt x="2270" y="3609"/>
                </a:lnTo>
                <a:lnTo>
                  <a:pt x="2281" y="3614"/>
                </a:lnTo>
                <a:lnTo>
                  <a:pt x="2291" y="3620"/>
                </a:lnTo>
                <a:lnTo>
                  <a:pt x="2302" y="3628"/>
                </a:lnTo>
                <a:lnTo>
                  <a:pt x="2311" y="3636"/>
                </a:lnTo>
                <a:lnTo>
                  <a:pt x="2319" y="3645"/>
                </a:lnTo>
                <a:lnTo>
                  <a:pt x="2327" y="3655"/>
                </a:lnTo>
                <a:lnTo>
                  <a:pt x="2333" y="3666"/>
                </a:lnTo>
                <a:lnTo>
                  <a:pt x="2339" y="3676"/>
                </a:lnTo>
                <a:lnTo>
                  <a:pt x="2343" y="3689"/>
                </a:lnTo>
                <a:lnTo>
                  <a:pt x="2346" y="3700"/>
                </a:lnTo>
                <a:lnTo>
                  <a:pt x="2348" y="3714"/>
                </a:lnTo>
                <a:lnTo>
                  <a:pt x="2348" y="3727"/>
                </a:lnTo>
                <a:lnTo>
                  <a:pt x="2348" y="4091"/>
                </a:lnTo>
                <a:lnTo>
                  <a:pt x="2348" y="4104"/>
                </a:lnTo>
                <a:lnTo>
                  <a:pt x="2346" y="4116"/>
                </a:lnTo>
                <a:lnTo>
                  <a:pt x="2343" y="4129"/>
                </a:lnTo>
                <a:lnTo>
                  <a:pt x="2339" y="4141"/>
                </a:lnTo>
                <a:lnTo>
                  <a:pt x="2333" y="4152"/>
                </a:lnTo>
                <a:lnTo>
                  <a:pt x="2327" y="4163"/>
                </a:lnTo>
                <a:lnTo>
                  <a:pt x="2319" y="4172"/>
                </a:lnTo>
                <a:lnTo>
                  <a:pt x="2311" y="4182"/>
                </a:lnTo>
                <a:lnTo>
                  <a:pt x="2302" y="4190"/>
                </a:lnTo>
                <a:lnTo>
                  <a:pt x="2291" y="4197"/>
                </a:lnTo>
                <a:lnTo>
                  <a:pt x="2281" y="4204"/>
                </a:lnTo>
                <a:lnTo>
                  <a:pt x="2270" y="4209"/>
                </a:lnTo>
                <a:lnTo>
                  <a:pt x="2259" y="4213"/>
                </a:lnTo>
                <a:lnTo>
                  <a:pt x="2246" y="4216"/>
                </a:lnTo>
                <a:lnTo>
                  <a:pt x="2233" y="4218"/>
                </a:lnTo>
                <a:lnTo>
                  <a:pt x="2220" y="4219"/>
                </a:lnTo>
                <a:lnTo>
                  <a:pt x="1808" y="4219"/>
                </a:lnTo>
                <a:lnTo>
                  <a:pt x="1794" y="4218"/>
                </a:lnTo>
                <a:lnTo>
                  <a:pt x="1781" y="4216"/>
                </a:lnTo>
                <a:lnTo>
                  <a:pt x="1770" y="4213"/>
                </a:lnTo>
                <a:lnTo>
                  <a:pt x="1757" y="4209"/>
                </a:lnTo>
                <a:lnTo>
                  <a:pt x="1747" y="4204"/>
                </a:lnTo>
                <a:lnTo>
                  <a:pt x="1736" y="4197"/>
                </a:lnTo>
                <a:lnTo>
                  <a:pt x="1726" y="4190"/>
                </a:lnTo>
                <a:lnTo>
                  <a:pt x="1717" y="4182"/>
                </a:lnTo>
                <a:lnTo>
                  <a:pt x="1709" y="4172"/>
                </a:lnTo>
                <a:lnTo>
                  <a:pt x="1702" y="4163"/>
                </a:lnTo>
                <a:lnTo>
                  <a:pt x="1695" y="4152"/>
                </a:lnTo>
                <a:lnTo>
                  <a:pt x="1689" y="4141"/>
                </a:lnTo>
                <a:lnTo>
                  <a:pt x="1685" y="4129"/>
                </a:lnTo>
                <a:lnTo>
                  <a:pt x="1682" y="4116"/>
                </a:lnTo>
                <a:lnTo>
                  <a:pt x="1679" y="4104"/>
                </a:lnTo>
                <a:lnTo>
                  <a:pt x="1679" y="4091"/>
                </a:lnTo>
                <a:lnTo>
                  <a:pt x="1679" y="3727"/>
                </a:lnTo>
                <a:close/>
                <a:moveTo>
                  <a:pt x="683" y="4662"/>
                </a:moveTo>
                <a:lnTo>
                  <a:pt x="683" y="4662"/>
                </a:lnTo>
                <a:lnTo>
                  <a:pt x="684" y="4648"/>
                </a:lnTo>
                <a:lnTo>
                  <a:pt x="686" y="4636"/>
                </a:lnTo>
                <a:lnTo>
                  <a:pt x="689" y="4624"/>
                </a:lnTo>
                <a:lnTo>
                  <a:pt x="693" y="4611"/>
                </a:lnTo>
                <a:lnTo>
                  <a:pt x="699" y="4601"/>
                </a:lnTo>
                <a:lnTo>
                  <a:pt x="705" y="4590"/>
                </a:lnTo>
                <a:lnTo>
                  <a:pt x="712" y="4580"/>
                </a:lnTo>
                <a:lnTo>
                  <a:pt x="721" y="4572"/>
                </a:lnTo>
                <a:lnTo>
                  <a:pt x="730" y="4563"/>
                </a:lnTo>
                <a:lnTo>
                  <a:pt x="740" y="4556"/>
                </a:lnTo>
                <a:lnTo>
                  <a:pt x="750" y="4548"/>
                </a:lnTo>
                <a:lnTo>
                  <a:pt x="762" y="4543"/>
                </a:lnTo>
                <a:lnTo>
                  <a:pt x="773" y="4539"/>
                </a:lnTo>
                <a:lnTo>
                  <a:pt x="786" y="4536"/>
                </a:lnTo>
                <a:lnTo>
                  <a:pt x="799" y="4534"/>
                </a:lnTo>
                <a:lnTo>
                  <a:pt x="812" y="4534"/>
                </a:lnTo>
                <a:lnTo>
                  <a:pt x="1224" y="4534"/>
                </a:lnTo>
                <a:lnTo>
                  <a:pt x="1237" y="4534"/>
                </a:lnTo>
                <a:lnTo>
                  <a:pt x="1251" y="4536"/>
                </a:lnTo>
                <a:lnTo>
                  <a:pt x="1262" y="4539"/>
                </a:lnTo>
                <a:lnTo>
                  <a:pt x="1274" y="4543"/>
                </a:lnTo>
                <a:lnTo>
                  <a:pt x="1285" y="4548"/>
                </a:lnTo>
                <a:lnTo>
                  <a:pt x="1296" y="4556"/>
                </a:lnTo>
                <a:lnTo>
                  <a:pt x="1306" y="4563"/>
                </a:lnTo>
                <a:lnTo>
                  <a:pt x="1315" y="4572"/>
                </a:lnTo>
                <a:lnTo>
                  <a:pt x="1323" y="4580"/>
                </a:lnTo>
                <a:lnTo>
                  <a:pt x="1331" y="4590"/>
                </a:lnTo>
                <a:lnTo>
                  <a:pt x="1337" y="4601"/>
                </a:lnTo>
                <a:lnTo>
                  <a:pt x="1343" y="4611"/>
                </a:lnTo>
                <a:lnTo>
                  <a:pt x="1347" y="4624"/>
                </a:lnTo>
                <a:lnTo>
                  <a:pt x="1350" y="4636"/>
                </a:lnTo>
                <a:lnTo>
                  <a:pt x="1353" y="4648"/>
                </a:lnTo>
                <a:lnTo>
                  <a:pt x="1353" y="4662"/>
                </a:lnTo>
                <a:lnTo>
                  <a:pt x="1353" y="5026"/>
                </a:lnTo>
                <a:lnTo>
                  <a:pt x="1353" y="5039"/>
                </a:lnTo>
                <a:lnTo>
                  <a:pt x="1350" y="5052"/>
                </a:lnTo>
                <a:lnTo>
                  <a:pt x="1347" y="5064"/>
                </a:lnTo>
                <a:lnTo>
                  <a:pt x="1343" y="5076"/>
                </a:lnTo>
                <a:lnTo>
                  <a:pt x="1337" y="5088"/>
                </a:lnTo>
                <a:lnTo>
                  <a:pt x="1331" y="5098"/>
                </a:lnTo>
                <a:lnTo>
                  <a:pt x="1323" y="5108"/>
                </a:lnTo>
                <a:lnTo>
                  <a:pt x="1315" y="5117"/>
                </a:lnTo>
                <a:lnTo>
                  <a:pt x="1306" y="5125"/>
                </a:lnTo>
                <a:lnTo>
                  <a:pt x="1296" y="5133"/>
                </a:lnTo>
                <a:lnTo>
                  <a:pt x="1285" y="5139"/>
                </a:lnTo>
                <a:lnTo>
                  <a:pt x="1274" y="5144"/>
                </a:lnTo>
                <a:lnTo>
                  <a:pt x="1262" y="5149"/>
                </a:lnTo>
                <a:lnTo>
                  <a:pt x="1251" y="5152"/>
                </a:lnTo>
                <a:lnTo>
                  <a:pt x="1237" y="5154"/>
                </a:lnTo>
                <a:lnTo>
                  <a:pt x="1224" y="5155"/>
                </a:lnTo>
                <a:lnTo>
                  <a:pt x="812" y="5155"/>
                </a:lnTo>
                <a:lnTo>
                  <a:pt x="799" y="5154"/>
                </a:lnTo>
                <a:lnTo>
                  <a:pt x="786" y="5152"/>
                </a:lnTo>
                <a:lnTo>
                  <a:pt x="773" y="5149"/>
                </a:lnTo>
                <a:lnTo>
                  <a:pt x="762" y="5144"/>
                </a:lnTo>
                <a:lnTo>
                  <a:pt x="750" y="5139"/>
                </a:lnTo>
                <a:lnTo>
                  <a:pt x="740" y="5133"/>
                </a:lnTo>
                <a:lnTo>
                  <a:pt x="730" y="5125"/>
                </a:lnTo>
                <a:lnTo>
                  <a:pt x="721" y="5117"/>
                </a:lnTo>
                <a:lnTo>
                  <a:pt x="712" y="5108"/>
                </a:lnTo>
                <a:lnTo>
                  <a:pt x="705" y="5098"/>
                </a:lnTo>
                <a:lnTo>
                  <a:pt x="699" y="5088"/>
                </a:lnTo>
                <a:lnTo>
                  <a:pt x="693" y="5076"/>
                </a:lnTo>
                <a:lnTo>
                  <a:pt x="689" y="5064"/>
                </a:lnTo>
                <a:lnTo>
                  <a:pt x="686" y="5052"/>
                </a:lnTo>
                <a:lnTo>
                  <a:pt x="684" y="5039"/>
                </a:lnTo>
                <a:lnTo>
                  <a:pt x="683" y="5026"/>
                </a:lnTo>
                <a:lnTo>
                  <a:pt x="683" y="4662"/>
                </a:lnTo>
                <a:close/>
                <a:moveTo>
                  <a:pt x="1679" y="4662"/>
                </a:moveTo>
                <a:lnTo>
                  <a:pt x="1679" y="4662"/>
                </a:lnTo>
                <a:lnTo>
                  <a:pt x="1679" y="4648"/>
                </a:lnTo>
                <a:lnTo>
                  <a:pt x="1682" y="4636"/>
                </a:lnTo>
                <a:lnTo>
                  <a:pt x="1685" y="4624"/>
                </a:lnTo>
                <a:lnTo>
                  <a:pt x="1689" y="4611"/>
                </a:lnTo>
                <a:lnTo>
                  <a:pt x="1695" y="4601"/>
                </a:lnTo>
                <a:lnTo>
                  <a:pt x="1702" y="4590"/>
                </a:lnTo>
                <a:lnTo>
                  <a:pt x="1709" y="4580"/>
                </a:lnTo>
                <a:lnTo>
                  <a:pt x="1717" y="4572"/>
                </a:lnTo>
                <a:lnTo>
                  <a:pt x="1726" y="4563"/>
                </a:lnTo>
                <a:lnTo>
                  <a:pt x="1736" y="4556"/>
                </a:lnTo>
                <a:lnTo>
                  <a:pt x="1747" y="4548"/>
                </a:lnTo>
                <a:lnTo>
                  <a:pt x="1757" y="4543"/>
                </a:lnTo>
                <a:lnTo>
                  <a:pt x="1770" y="4539"/>
                </a:lnTo>
                <a:lnTo>
                  <a:pt x="1781" y="4536"/>
                </a:lnTo>
                <a:lnTo>
                  <a:pt x="1794" y="4534"/>
                </a:lnTo>
                <a:lnTo>
                  <a:pt x="1808" y="4534"/>
                </a:lnTo>
                <a:lnTo>
                  <a:pt x="2220" y="4534"/>
                </a:lnTo>
                <a:lnTo>
                  <a:pt x="2233" y="4534"/>
                </a:lnTo>
                <a:lnTo>
                  <a:pt x="2246" y="4536"/>
                </a:lnTo>
                <a:lnTo>
                  <a:pt x="2259" y="4539"/>
                </a:lnTo>
                <a:lnTo>
                  <a:pt x="2270" y="4543"/>
                </a:lnTo>
                <a:lnTo>
                  <a:pt x="2281" y="4548"/>
                </a:lnTo>
                <a:lnTo>
                  <a:pt x="2291" y="4556"/>
                </a:lnTo>
                <a:lnTo>
                  <a:pt x="2302" y="4563"/>
                </a:lnTo>
                <a:lnTo>
                  <a:pt x="2311" y="4572"/>
                </a:lnTo>
                <a:lnTo>
                  <a:pt x="2319" y="4580"/>
                </a:lnTo>
                <a:lnTo>
                  <a:pt x="2327" y="4590"/>
                </a:lnTo>
                <a:lnTo>
                  <a:pt x="2333" y="4601"/>
                </a:lnTo>
                <a:lnTo>
                  <a:pt x="2339" y="4611"/>
                </a:lnTo>
                <a:lnTo>
                  <a:pt x="2343" y="4624"/>
                </a:lnTo>
                <a:lnTo>
                  <a:pt x="2346" y="4636"/>
                </a:lnTo>
                <a:lnTo>
                  <a:pt x="2348" y="4648"/>
                </a:lnTo>
                <a:lnTo>
                  <a:pt x="2348" y="4662"/>
                </a:lnTo>
                <a:lnTo>
                  <a:pt x="2348" y="5026"/>
                </a:lnTo>
                <a:lnTo>
                  <a:pt x="2348" y="5039"/>
                </a:lnTo>
                <a:lnTo>
                  <a:pt x="2346" y="5052"/>
                </a:lnTo>
                <a:lnTo>
                  <a:pt x="2343" y="5064"/>
                </a:lnTo>
                <a:lnTo>
                  <a:pt x="2339" y="5076"/>
                </a:lnTo>
                <a:lnTo>
                  <a:pt x="2333" y="5088"/>
                </a:lnTo>
                <a:lnTo>
                  <a:pt x="2327" y="5098"/>
                </a:lnTo>
                <a:lnTo>
                  <a:pt x="2319" y="5108"/>
                </a:lnTo>
                <a:lnTo>
                  <a:pt x="2311" y="5117"/>
                </a:lnTo>
                <a:lnTo>
                  <a:pt x="2302" y="5125"/>
                </a:lnTo>
                <a:lnTo>
                  <a:pt x="2291" y="5133"/>
                </a:lnTo>
                <a:lnTo>
                  <a:pt x="2281" y="5139"/>
                </a:lnTo>
                <a:lnTo>
                  <a:pt x="2270" y="5144"/>
                </a:lnTo>
                <a:lnTo>
                  <a:pt x="2259" y="5149"/>
                </a:lnTo>
                <a:lnTo>
                  <a:pt x="2246" y="5152"/>
                </a:lnTo>
                <a:lnTo>
                  <a:pt x="2233" y="5154"/>
                </a:lnTo>
                <a:lnTo>
                  <a:pt x="2220" y="5155"/>
                </a:lnTo>
                <a:lnTo>
                  <a:pt x="1808" y="5155"/>
                </a:lnTo>
                <a:lnTo>
                  <a:pt x="1794" y="5154"/>
                </a:lnTo>
                <a:lnTo>
                  <a:pt x="1781" y="5152"/>
                </a:lnTo>
                <a:lnTo>
                  <a:pt x="1770" y="5149"/>
                </a:lnTo>
                <a:lnTo>
                  <a:pt x="1757" y="5144"/>
                </a:lnTo>
                <a:lnTo>
                  <a:pt x="1747" y="5139"/>
                </a:lnTo>
                <a:lnTo>
                  <a:pt x="1736" y="5133"/>
                </a:lnTo>
                <a:lnTo>
                  <a:pt x="1726" y="5125"/>
                </a:lnTo>
                <a:lnTo>
                  <a:pt x="1717" y="5117"/>
                </a:lnTo>
                <a:lnTo>
                  <a:pt x="1709" y="5108"/>
                </a:lnTo>
                <a:lnTo>
                  <a:pt x="1702" y="5098"/>
                </a:lnTo>
                <a:lnTo>
                  <a:pt x="1695" y="5088"/>
                </a:lnTo>
                <a:lnTo>
                  <a:pt x="1689" y="5076"/>
                </a:lnTo>
                <a:lnTo>
                  <a:pt x="1685" y="5064"/>
                </a:lnTo>
                <a:lnTo>
                  <a:pt x="1682" y="5052"/>
                </a:lnTo>
                <a:lnTo>
                  <a:pt x="1679" y="5039"/>
                </a:lnTo>
                <a:lnTo>
                  <a:pt x="1679" y="5026"/>
                </a:lnTo>
                <a:lnTo>
                  <a:pt x="1679" y="4662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" name="电话"/>
          <p:cNvSpPr/>
          <p:nvPr/>
        </p:nvSpPr>
        <p:spPr bwMode="auto">
          <a:xfrm>
            <a:off x="6233160" y="4821555"/>
            <a:ext cx="520065" cy="520065"/>
          </a:xfrm>
          <a:custGeom>
            <a:avLst/>
            <a:gdLst>
              <a:gd name="T0" fmla="*/ 134077 w 5868"/>
              <a:gd name="T1" fmla="*/ 590892 h 4208"/>
              <a:gd name="T2" fmla="*/ 192837 w 5868"/>
              <a:gd name="T3" fmla="*/ 596084 h 4208"/>
              <a:gd name="T4" fmla="*/ 512935 w 5868"/>
              <a:gd name="T5" fmla="*/ 497764 h 4208"/>
              <a:gd name="T6" fmla="*/ 530465 w 5868"/>
              <a:gd name="T7" fmla="*/ 456230 h 4208"/>
              <a:gd name="T8" fmla="*/ 704473 w 5868"/>
              <a:gd name="T9" fmla="*/ 239797 h 4208"/>
              <a:gd name="T10" fmla="*/ 980744 w 5868"/>
              <a:gd name="T11" fmla="*/ 212215 h 4208"/>
              <a:gd name="T12" fmla="*/ 1253119 w 5868"/>
              <a:gd name="T13" fmla="*/ 253750 h 4208"/>
              <a:gd name="T14" fmla="*/ 1374859 w 5868"/>
              <a:gd name="T15" fmla="*/ 461746 h 4208"/>
              <a:gd name="T16" fmla="*/ 1400831 w 5868"/>
              <a:gd name="T17" fmla="*/ 505228 h 4208"/>
              <a:gd name="T18" fmla="*/ 1725798 w 5868"/>
              <a:gd name="T19" fmla="*/ 598031 h 4208"/>
              <a:gd name="T20" fmla="*/ 1779363 w 5868"/>
              <a:gd name="T21" fmla="*/ 585052 h 4208"/>
              <a:gd name="T22" fmla="*/ 1901104 w 5868"/>
              <a:gd name="T23" fmla="*/ 336494 h 4208"/>
              <a:gd name="T24" fmla="*/ 1897533 w 5868"/>
              <a:gd name="T25" fmla="*/ 289443 h 4208"/>
              <a:gd name="T26" fmla="*/ 1777740 w 5868"/>
              <a:gd name="T27" fmla="*/ 214162 h 4208"/>
              <a:gd name="T28" fmla="*/ 1493029 w 5868"/>
              <a:gd name="T29" fmla="*/ 92155 h 4208"/>
              <a:gd name="T30" fmla="*/ 1208318 w 5868"/>
              <a:gd name="T31" fmla="*/ 20767 h 4208"/>
              <a:gd name="T32" fmla="*/ 924256 w 5868"/>
              <a:gd name="T33" fmla="*/ 649 h 4208"/>
              <a:gd name="T34" fmla="*/ 639545 w 5868"/>
              <a:gd name="T35" fmla="*/ 30826 h 4208"/>
              <a:gd name="T36" fmla="*/ 355158 w 5868"/>
              <a:gd name="T37" fmla="*/ 112273 h 4208"/>
              <a:gd name="T38" fmla="*/ 70123 w 5868"/>
              <a:gd name="T39" fmla="*/ 244664 h 4208"/>
              <a:gd name="T40" fmla="*/ 3246 w 5868"/>
              <a:gd name="T41" fmla="*/ 297880 h 4208"/>
              <a:gd name="T42" fmla="*/ 10713 w 5868"/>
              <a:gd name="T43" fmla="*/ 355314 h 4208"/>
              <a:gd name="T44" fmla="*/ 772973 w 5868"/>
              <a:gd name="T45" fmla="*/ 339414 h 4208"/>
              <a:gd name="T46" fmla="*/ 960941 w 5868"/>
              <a:gd name="T47" fmla="*/ 320919 h 4208"/>
              <a:gd name="T48" fmla="*/ 1130729 w 5868"/>
              <a:gd name="T49" fmla="*/ 336169 h 4208"/>
              <a:gd name="T50" fmla="*/ 1259936 w 5868"/>
              <a:gd name="T51" fmla="*/ 525021 h 4208"/>
              <a:gd name="T52" fmla="*/ 1298244 w 5868"/>
              <a:gd name="T53" fmla="*/ 601925 h 4208"/>
              <a:gd name="T54" fmla="*/ 1598862 w 5868"/>
              <a:gd name="T55" fmla="*/ 671041 h 4208"/>
              <a:gd name="T56" fmla="*/ 1662168 w 5868"/>
              <a:gd name="T57" fmla="*/ 717767 h 4208"/>
              <a:gd name="T58" fmla="*/ 253546 w 5868"/>
              <a:gd name="T59" fmla="*/ 1210015 h 4208"/>
              <a:gd name="T60" fmla="*/ 273024 w 5868"/>
              <a:gd name="T61" fmla="*/ 698947 h 4208"/>
              <a:gd name="T62" fmla="*/ 576240 w 5868"/>
              <a:gd name="T63" fmla="*/ 620745 h 4208"/>
              <a:gd name="T64" fmla="*/ 641493 w 5868"/>
              <a:gd name="T65" fmla="*/ 585376 h 4208"/>
              <a:gd name="T66" fmla="*/ 662595 w 5868"/>
              <a:gd name="T67" fmla="*/ 367969 h 4208"/>
              <a:gd name="T68" fmla="*/ 1077163 w 5868"/>
              <a:gd name="T69" fmla="*/ 564933 h 4208"/>
              <a:gd name="T70" fmla="*/ 1178776 w 5868"/>
              <a:gd name="T71" fmla="*/ 636970 h 4208"/>
              <a:gd name="T72" fmla="*/ 1245003 w 5868"/>
              <a:gd name="T73" fmla="*/ 759302 h 4208"/>
              <a:gd name="T74" fmla="*/ 1252145 w 5868"/>
              <a:gd name="T75" fmla="*/ 867032 h 4208"/>
              <a:gd name="T76" fmla="*/ 1229095 w 5868"/>
              <a:gd name="T77" fmla="*/ 949452 h 4208"/>
              <a:gd name="T78" fmla="*/ 1125210 w 5868"/>
              <a:gd name="T79" fmla="*/ 852430 h 4208"/>
              <a:gd name="T80" fmla="*/ 1117094 w 5868"/>
              <a:gd name="T81" fmla="*/ 775851 h 4208"/>
              <a:gd name="T82" fmla="*/ 1079435 w 5868"/>
              <a:gd name="T83" fmla="*/ 716794 h 4208"/>
              <a:gd name="T84" fmla="*/ 1012883 w 5868"/>
              <a:gd name="T85" fmla="*/ 676882 h 4208"/>
              <a:gd name="T86" fmla="*/ 940164 w 5868"/>
              <a:gd name="T87" fmla="*/ 671365 h 4208"/>
              <a:gd name="T88" fmla="*/ 867768 w 5868"/>
              <a:gd name="T89" fmla="*/ 701867 h 4208"/>
              <a:gd name="T90" fmla="*/ 821994 w 5868"/>
              <a:gd name="T91" fmla="*/ 754434 h 4208"/>
              <a:gd name="T92" fmla="*/ 802515 w 5868"/>
              <a:gd name="T93" fmla="*/ 831662 h 4208"/>
              <a:gd name="T94" fmla="*/ 818423 w 5868"/>
              <a:gd name="T95" fmla="*/ 901752 h 4208"/>
              <a:gd name="T96" fmla="*/ 861600 w 5868"/>
              <a:gd name="T97" fmla="*/ 956590 h 4208"/>
              <a:gd name="T98" fmla="*/ 932048 w 5868"/>
              <a:gd name="T99" fmla="*/ 990337 h 4208"/>
              <a:gd name="T100" fmla="*/ 999573 w 5868"/>
              <a:gd name="T101" fmla="*/ 990013 h 4208"/>
              <a:gd name="T102" fmla="*/ 1060606 w 5868"/>
              <a:gd name="T103" fmla="*/ 962107 h 4208"/>
              <a:gd name="T104" fmla="*/ 1081058 w 5868"/>
              <a:gd name="T105" fmla="*/ 1096445 h 4208"/>
              <a:gd name="T106" fmla="*/ 964512 w 5868"/>
              <a:gd name="T107" fmla="*/ 1120781 h 4208"/>
              <a:gd name="T108" fmla="*/ 826863 w 5868"/>
              <a:gd name="T109" fmla="*/ 1085736 h 4208"/>
              <a:gd name="T110" fmla="*/ 732717 w 5868"/>
              <a:gd name="T111" fmla="*/ 1004614 h 4208"/>
              <a:gd name="T112" fmla="*/ 678827 w 5868"/>
              <a:gd name="T113" fmla="*/ 875793 h 4208"/>
              <a:gd name="T114" fmla="*/ 688241 w 5868"/>
              <a:gd name="T115" fmla="*/ 745673 h 4208"/>
              <a:gd name="T116" fmla="*/ 760312 w 5868"/>
              <a:gd name="T117" fmla="*/ 627235 h 4208"/>
              <a:gd name="T118" fmla="*/ 865171 w 5868"/>
              <a:gd name="T119" fmla="*/ 560066 h 4208"/>
              <a:gd name="T120" fmla="*/ 1577111 w 5868"/>
              <a:gd name="T121" fmla="*/ 1240842 h 4208"/>
              <a:gd name="T122" fmla="*/ 345419 w 5868"/>
              <a:gd name="T123" fmla="*/ 1240842 h 420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5868" h="4208">
                <a:moveTo>
                  <a:pt x="49" y="1128"/>
                </a:moveTo>
                <a:lnTo>
                  <a:pt x="49" y="1128"/>
                </a:lnTo>
                <a:lnTo>
                  <a:pt x="345" y="1748"/>
                </a:lnTo>
                <a:lnTo>
                  <a:pt x="354" y="1764"/>
                </a:lnTo>
                <a:lnTo>
                  <a:pt x="364" y="1778"/>
                </a:lnTo>
                <a:lnTo>
                  <a:pt x="375" y="1790"/>
                </a:lnTo>
                <a:lnTo>
                  <a:pt x="387" y="1803"/>
                </a:lnTo>
                <a:lnTo>
                  <a:pt x="400" y="1813"/>
                </a:lnTo>
                <a:lnTo>
                  <a:pt x="413" y="1821"/>
                </a:lnTo>
                <a:lnTo>
                  <a:pt x="428" y="1828"/>
                </a:lnTo>
                <a:lnTo>
                  <a:pt x="443" y="1834"/>
                </a:lnTo>
                <a:lnTo>
                  <a:pt x="460" y="1838"/>
                </a:lnTo>
                <a:lnTo>
                  <a:pt x="477" y="1842"/>
                </a:lnTo>
                <a:lnTo>
                  <a:pt x="495" y="1844"/>
                </a:lnTo>
                <a:lnTo>
                  <a:pt x="512" y="1845"/>
                </a:lnTo>
                <a:lnTo>
                  <a:pt x="531" y="1845"/>
                </a:lnTo>
                <a:lnTo>
                  <a:pt x="551" y="1843"/>
                </a:lnTo>
                <a:lnTo>
                  <a:pt x="573" y="1841"/>
                </a:lnTo>
                <a:lnTo>
                  <a:pt x="594" y="1837"/>
                </a:lnTo>
                <a:lnTo>
                  <a:pt x="1457" y="1607"/>
                </a:lnTo>
                <a:lnTo>
                  <a:pt x="1479" y="1599"/>
                </a:lnTo>
                <a:lnTo>
                  <a:pt x="1500" y="1589"/>
                </a:lnTo>
                <a:lnTo>
                  <a:pt x="1519" y="1579"/>
                </a:lnTo>
                <a:lnTo>
                  <a:pt x="1537" y="1569"/>
                </a:lnTo>
                <a:lnTo>
                  <a:pt x="1552" y="1557"/>
                </a:lnTo>
                <a:lnTo>
                  <a:pt x="1567" y="1546"/>
                </a:lnTo>
                <a:lnTo>
                  <a:pt x="1580" y="1534"/>
                </a:lnTo>
                <a:lnTo>
                  <a:pt x="1591" y="1522"/>
                </a:lnTo>
                <a:lnTo>
                  <a:pt x="1601" y="1510"/>
                </a:lnTo>
                <a:lnTo>
                  <a:pt x="1610" y="1496"/>
                </a:lnTo>
                <a:lnTo>
                  <a:pt x="1617" y="1482"/>
                </a:lnTo>
                <a:lnTo>
                  <a:pt x="1624" y="1467"/>
                </a:lnTo>
                <a:lnTo>
                  <a:pt x="1628" y="1453"/>
                </a:lnTo>
                <a:lnTo>
                  <a:pt x="1632" y="1438"/>
                </a:lnTo>
                <a:lnTo>
                  <a:pt x="1633" y="1423"/>
                </a:lnTo>
                <a:lnTo>
                  <a:pt x="1634" y="1406"/>
                </a:lnTo>
                <a:lnTo>
                  <a:pt x="1627" y="927"/>
                </a:lnTo>
                <a:lnTo>
                  <a:pt x="1664" y="910"/>
                </a:lnTo>
                <a:lnTo>
                  <a:pt x="1701" y="894"/>
                </a:lnTo>
                <a:lnTo>
                  <a:pt x="1775" y="863"/>
                </a:lnTo>
                <a:lnTo>
                  <a:pt x="1851" y="834"/>
                </a:lnTo>
                <a:lnTo>
                  <a:pt x="1929" y="807"/>
                </a:lnTo>
                <a:lnTo>
                  <a:pt x="2008" y="782"/>
                </a:lnTo>
                <a:lnTo>
                  <a:pt x="2089" y="759"/>
                </a:lnTo>
                <a:lnTo>
                  <a:pt x="2170" y="739"/>
                </a:lnTo>
                <a:lnTo>
                  <a:pt x="2252" y="720"/>
                </a:lnTo>
                <a:lnTo>
                  <a:pt x="2335" y="705"/>
                </a:lnTo>
                <a:lnTo>
                  <a:pt x="2420" y="690"/>
                </a:lnTo>
                <a:lnTo>
                  <a:pt x="2504" y="679"/>
                </a:lnTo>
                <a:lnTo>
                  <a:pt x="2589" y="669"/>
                </a:lnTo>
                <a:lnTo>
                  <a:pt x="2675" y="661"/>
                </a:lnTo>
                <a:lnTo>
                  <a:pt x="2761" y="657"/>
                </a:lnTo>
                <a:lnTo>
                  <a:pt x="2848" y="654"/>
                </a:lnTo>
                <a:lnTo>
                  <a:pt x="2934" y="652"/>
                </a:lnTo>
                <a:lnTo>
                  <a:pt x="3021" y="654"/>
                </a:lnTo>
                <a:lnTo>
                  <a:pt x="3106" y="657"/>
                </a:lnTo>
                <a:lnTo>
                  <a:pt x="3192" y="661"/>
                </a:lnTo>
                <a:lnTo>
                  <a:pt x="3278" y="669"/>
                </a:lnTo>
                <a:lnTo>
                  <a:pt x="3364" y="679"/>
                </a:lnTo>
                <a:lnTo>
                  <a:pt x="3449" y="690"/>
                </a:lnTo>
                <a:lnTo>
                  <a:pt x="3532" y="705"/>
                </a:lnTo>
                <a:lnTo>
                  <a:pt x="3616" y="720"/>
                </a:lnTo>
                <a:lnTo>
                  <a:pt x="3698" y="739"/>
                </a:lnTo>
                <a:lnTo>
                  <a:pt x="3780" y="759"/>
                </a:lnTo>
                <a:lnTo>
                  <a:pt x="3860" y="782"/>
                </a:lnTo>
                <a:lnTo>
                  <a:pt x="3939" y="807"/>
                </a:lnTo>
                <a:lnTo>
                  <a:pt x="4017" y="834"/>
                </a:lnTo>
                <a:lnTo>
                  <a:pt x="4093" y="863"/>
                </a:lnTo>
                <a:lnTo>
                  <a:pt x="4168" y="894"/>
                </a:lnTo>
                <a:lnTo>
                  <a:pt x="4204" y="910"/>
                </a:lnTo>
                <a:lnTo>
                  <a:pt x="4241" y="927"/>
                </a:lnTo>
                <a:lnTo>
                  <a:pt x="4235" y="1406"/>
                </a:lnTo>
                <a:lnTo>
                  <a:pt x="4235" y="1423"/>
                </a:lnTo>
                <a:lnTo>
                  <a:pt x="4237" y="1438"/>
                </a:lnTo>
                <a:lnTo>
                  <a:pt x="4240" y="1453"/>
                </a:lnTo>
                <a:lnTo>
                  <a:pt x="4245" y="1467"/>
                </a:lnTo>
                <a:lnTo>
                  <a:pt x="4250" y="1482"/>
                </a:lnTo>
                <a:lnTo>
                  <a:pt x="4258" y="1496"/>
                </a:lnTo>
                <a:lnTo>
                  <a:pt x="4266" y="1510"/>
                </a:lnTo>
                <a:lnTo>
                  <a:pt x="4276" y="1522"/>
                </a:lnTo>
                <a:lnTo>
                  <a:pt x="4288" y="1534"/>
                </a:lnTo>
                <a:lnTo>
                  <a:pt x="4300" y="1546"/>
                </a:lnTo>
                <a:lnTo>
                  <a:pt x="4315" y="1557"/>
                </a:lnTo>
                <a:lnTo>
                  <a:pt x="4331" y="1569"/>
                </a:lnTo>
                <a:lnTo>
                  <a:pt x="4349" y="1579"/>
                </a:lnTo>
                <a:lnTo>
                  <a:pt x="4368" y="1589"/>
                </a:lnTo>
                <a:lnTo>
                  <a:pt x="4389" y="1599"/>
                </a:lnTo>
                <a:lnTo>
                  <a:pt x="4412" y="1607"/>
                </a:lnTo>
                <a:lnTo>
                  <a:pt x="5275" y="1837"/>
                </a:lnTo>
                <a:lnTo>
                  <a:pt x="5296" y="1841"/>
                </a:lnTo>
                <a:lnTo>
                  <a:pt x="5316" y="1843"/>
                </a:lnTo>
                <a:lnTo>
                  <a:pt x="5336" y="1845"/>
                </a:lnTo>
                <a:lnTo>
                  <a:pt x="5355" y="1845"/>
                </a:lnTo>
                <a:lnTo>
                  <a:pt x="5374" y="1844"/>
                </a:lnTo>
                <a:lnTo>
                  <a:pt x="5392" y="1842"/>
                </a:lnTo>
                <a:lnTo>
                  <a:pt x="5408" y="1838"/>
                </a:lnTo>
                <a:lnTo>
                  <a:pt x="5425" y="1834"/>
                </a:lnTo>
                <a:lnTo>
                  <a:pt x="5440" y="1828"/>
                </a:lnTo>
                <a:lnTo>
                  <a:pt x="5454" y="1821"/>
                </a:lnTo>
                <a:lnTo>
                  <a:pt x="5469" y="1813"/>
                </a:lnTo>
                <a:lnTo>
                  <a:pt x="5481" y="1803"/>
                </a:lnTo>
                <a:lnTo>
                  <a:pt x="5493" y="1790"/>
                </a:lnTo>
                <a:lnTo>
                  <a:pt x="5504" y="1778"/>
                </a:lnTo>
                <a:lnTo>
                  <a:pt x="5514" y="1764"/>
                </a:lnTo>
                <a:lnTo>
                  <a:pt x="5523" y="1748"/>
                </a:lnTo>
                <a:lnTo>
                  <a:pt x="5820" y="1128"/>
                </a:lnTo>
                <a:lnTo>
                  <a:pt x="5835" y="1095"/>
                </a:lnTo>
                <a:lnTo>
                  <a:pt x="5848" y="1065"/>
                </a:lnTo>
                <a:lnTo>
                  <a:pt x="5856" y="1037"/>
                </a:lnTo>
                <a:lnTo>
                  <a:pt x="5863" y="1011"/>
                </a:lnTo>
                <a:lnTo>
                  <a:pt x="5867" y="988"/>
                </a:lnTo>
                <a:lnTo>
                  <a:pt x="5868" y="966"/>
                </a:lnTo>
                <a:lnTo>
                  <a:pt x="5868" y="956"/>
                </a:lnTo>
                <a:lnTo>
                  <a:pt x="5867" y="946"/>
                </a:lnTo>
                <a:lnTo>
                  <a:pt x="5864" y="936"/>
                </a:lnTo>
                <a:lnTo>
                  <a:pt x="5862" y="927"/>
                </a:lnTo>
                <a:lnTo>
                  <a:pt x="5859" y="918"/>
                </a:lnTo>
                <a:lnTo>
                  <a:pt x="5854" y="909"/>
                </a:lnTo>
                <a:lnTo>
                  <a:pt x="5845" y="892"/>
                </a:lnTo>
                <a:lnTo>
                  <a:pt x="5833" y="876"/>
                </a:lnTo>
                <a:lnTo>
                  <a:pt x="5820" y="861"/>
                </a:lnTo>
                <a:lnTo>
                  <a:pt x="5803" y="846"/>
                </a:lnTo>
                <a:lnTo>
                  <a:pt x="5784" y="832"/>
                </a:lnTo>
                <a:lnTo>
                  <a:pt x="5763" y="817"/>
                </a:lnTo>
                <a:lnTo>
                  <a:pt x="5741" y="803"/>
                </a:lnTo>
                <a:lnTo>
                  <a:pt x="5652" y="754"/>
                </a:lnTo>
                <a:lnTo>
                  <a:pt x="5564" y="706"/>
                </a:lnTo>
                <a:lnTo>
                  <a:pt x="5476" y="660"/>
                </a:lnTo>
                <a:lnTo>
                  <a:pt x="5389" y="616"/>
                </a:lnTo>
                <a:lnTo>
                  <a:pt x="5301" y="572"/>
                </a:lnTo>
                <a:lnTo>
                  <a:pt x="5213" y="531"/>
                </a:lnTo>
                <a:lnTo>
                  <a:pt x="5125" y="491"/>
                </a:lnTo>
                <a:lnTo>
                  <a:pt x="5037" y="452"/>
                </a:lnTo>
                <a:lnTo>
                  <a:pt x="4950" y="415"/>
                </a:lnTo>
                <a:lnTo>
                  <a:pt x="4862" y="381"/>
                </a:lnTo>
                <a:lnTo>
                  <a:pt x="4774" y="346"/>
                </a:lnTo>
                <a:lnTo>
                  <a:pt x="4686" y="315"/>
                </a:lnTo>
                <a:lnTo>
                  <a:pt x="4599" y="284"/>
                </a:lnTo>
                <a:lnTo>
                  <a:pt x="4511" y="255"/>
                </a:lnTo>
                <a:lnTo>
                  <a:pt x="4423" y="228"/>
                </a:lnTo>
                <a:lnTo>
                  <a:pt x="4336" y="201"/>
                </a:lnTo>
                <a:lnTo>
                  <a:pt x="4248" y="178"/>
                </a:lnTo>
                <a:lnTo>
                  <a:pt x="4161" y="154"/>
                </a:lnTo>
                <a:lnTo>
                  <a:pt x="4073" y="133"/>
                </a:lnTo>
                <a:lnTo>
                  <a:pt x="3985" y="114"/>
                </a:lnTo>
                <a:lnTo>
                  <a:pt x="3898" y="95"/>
                </a:lnTo>
                <a:lnTo>
                  <a:pt x="3810" y="80"/>
                </a:lnTo>
                <a:lnTo>
                  <a:pt x="3722" y="64"/>
                </a:lnTo>
                <a:lnTo>
                  <a:pt x="3635" y="51"/>
                </a:lnTo>
                <a:lnTo>
                  <a:pt x="3547" y="39"/>
                </a:lnTo>
                <a:lnTo>
                  <a:pt x="3460" y="29"/>
                </a:lnTo>
                <a:lnTo>
                  <a:pt x="3372" y="21"/>
                </a:lnTo>
                <a:lnTo>
                  <a:pt x="3285" y="14"/>
                </a:lnTo>
                <a:lnTo>
                  <a:pt x="3197" y="8"/>
                </a:lnTo>
                <a:lnTo>
                  <a:pt x="3109" y="4"/>
                </a:lnTo>
                <a:lnTo>
                  <a:pt x="3022" y="2"/>
                </a:lnTo>
                <a:lnTo>
                  <a:pt x="2934" y="0"/>
                </a:lnTo>
                <a:lnTo>
                  <a:pt x="2847" y="2"/>
                </a:lnTo>
                <a:lnTo>
                  <a:pt x="2759" y="4"/>
                </a:lnTo>
                <a:lnTo>
                  <a:pt x="2672" y="8"/>
                </a:lnTo>
                <a:lnTo>
                  <a:pt x="2584" y="14"/>
                </a:lnTo>
                <a:lnTo>
                  <a:pt x="2497" y="21"/>
                </a:lnTo>
                <a:lnTo>
                  <a:pt x="2409" y="29"/>
                </a:lnTo>
                <a:lnTo>
                  <a:pt x="2320" y="39"/>
                </a:lnTo>
                <a:lnTo>
                  <a:pt x="2234" y="51"/>
                </a:lnTo>
                <a:lnTo>
                  <a:pt x="2145" y="64"/>
                </a:lnTo>
                <a:lnTo>
                  <a:pt x="2059" y="80"/>
                </a:lnTo>
                <a:lnTo>
                  <a:pt x="1970" y="95"/>
                </a:lnTo>
                <a:lnTo>
                  <a:pt x="1882" y="114"/>
                </a:lnTo>
                <a:lnTo>
                  <a:pt x="1795" y="133"/>
                </a:lnTo>
                <a:lnTo>
                  <a:pt x="1707" y="154"/>
                </a:lnTo>
                <a:lnTo>
                  <a:pt x="1620" y="178"/>
                </a:lnTo>
                <a:lnTo>
                  <a:pt x="1532" y="201"/>
                </a:lnTo>
                <a:lnTo>
                  <a:pt x="1444" y="228"/>
                </a:lnTo>
                <a:lnTo>
                  <a:pt x="1357" y="255"/>
                </a:lnTo>
                <a:lnTo>
                  <a:pt x="1269" y="284"/>
                </a:lnTo>
                <a:lnTo>
                  <a:pt x="1181" y="315"/>
                </a:lnTo>
                <a:lnTo>
                  <a:pt x="1094" y="346"/>
                </a:lnTo>
                <a:lnTo>
                  <a:pt x="1006" y="381"/>
                </a:lnTo>
                <a:lnTo>
                  <a:pt x="918" y="415"/>
                </a:lnTo>
                <a:lnTo>
                  <a:pt x="830" y="452"/>
                </a:lnTo>
                <a:lnTo>
                  <a:pt x="743" y="491"/>
                </a:lnTo>
                <a:lnTo>
                  <a:pt x="655" y="531"/>
                </a:lnTo>
                <a:lnTo>
                  <a:pt x="567" y="572"/>
                </a:lnTo>
                <a:lnTo>
                  <a:pt x="479" y="616"/>
                </a:lnTo>
                <a:lnTo>
                  <a:pt x="391" y="660"/>
                </a:lnTo>
                <a:lnTo>
                  <a:pt x="303" y="706"/>
                </a:lnTo>
                <a:lnTo>
                  <a:pt x="216" y="754"/>
                </a:lnTo>
                <a:lnTo>
                  <a:pt x="128" y="803"/>
                </a:lnTo>
                <a:lnTo>
                  <a:pt x="104" y="817"/>
                </a:lnTo>
                <a:lnTo>
                  <a:pt x="84" y="832"/>
                </a:lnTo>
                <a:lnTo>
                  <a:pt x="65" y="846"/>
                </a:lnTo>
                <a:lnTo>
                  <a:pt x="49" y="861"/>
                </a:lnTo>
                <a:lnTo>
                  <a:pt x="34" y="876"/>
                </a:lnTo>
                <a:lnTo>
                  <a:pt x="23" y="892"/>
                </a:lnTo>
                <a:lnTo>
                  <a:pt x="13" y="909"/>
                </a:lnTo>
                <a:lnTo>
                  <a:pt x="10" y="918"/>
                </a:lnTo>
                <a:lnTo>
                  <a:pt x="6" y="927"/>
                </a:lnTo>
                <a:lnTo>
                  <a:pt x="4" y="936"/>
                </a:lnTo>
                <a:lnTo>
                  <a:pt x="2" y="946"/>
                </a:lnTo>
                <a:lnTo>
                  <a:pt x="1" y="956"/>
                </a:lnTo>
                <a:lnTo>
                  <a:pt x="0" y="966"/>
                </a:lnTo>
                <a:lnTo>
                  <a:pt x="1" y="988"/>
                </a:lnTo>
                <a:lnTo>
                  <a:pt x="4" y="1011"/>
                </a:lnTo>
                <a:lnTo>
                  <a:pt x="11" y="1037"/>
                </a:lnTo>
                <a:lnTo>
                  <a:pt x="21" y="1065"/>
                </a:lnTo>
                <a:lnTo>
                  <a:pt x="33" y="1095"/>
                </a:lnTo>
                <a:lnTo>
                  <a:pt x="49" y="1128"/>
                </a:lnTo>
                <a:close/>
                <a:moveTo>
                  <a:pt x="2041" y="1134"/>
                </a:moveTo>
                <a:lnTo>
                  <a:pt x="2041" y="1134"/>
                </a:lnTo>
                <a:lnTo>
                  <a:pt x="2096" y="1117"/>
                </a:lnTo>
                <a:lnTo>
                  <a:pt x="2153" y="1101"/>
                </a:lnTo>
                <a:lnTo>
                  <a:pt x="2210" y="1085"/>
                </a:lnTo>
                <a:lnTo>
                  <a:pt x="2267" y="1072"/>
                </a:lnTo>
                <a:lnTo>
                  <a:pt x="2324" y="1058"/>
                </a:lnTo>
                <a:lnTo>
                  <a:pt x="2381" y="1046"/>
                </a:lnTo>
                <a:lnTo>
                  <a:pt x="2438" y="1036"/>
                </a:lnTo>
                <a:lnTo>
                  <a:pt x="2495" y="1026"/>
                </a:lnTo>
                <a:lnTo>
                  <a:pt x="2553" y="1017"/>
                </a:lnTo>
                <a:lnTo>
                  <a:pt x="2610" y="1009"/>
                </a:lnTo>
                <a:lnTo>
                  <a:pt x="2668" y="1004"/>
                </a:lnTo>
                <a:lnTo>
                  <a:pt x="2726" y="998"/>
                </a:lnTo>
                <a:lnTo>
                  <a:pt x="2785" y="995"/>
                </a:lnTo>
                <a:lnTo>
                  <a:pt x="2843" y="991"/>
                </a:lnTo>
                <a:lnTo>
                  <a:pt x="2902" y="989"/>
                </a:lnTo>
                <a:lnTo>
                  <a:pt x="2960" y="989"/>
                </a:lnTo>
                <a:lnTo>
                  <a:pt x="3019" y="989"/>
                </a:lnTo>
                <a:lnTo>
                  <a:pt x="3079" y="991"/>
                </a:lnTo>
                <a:lnTo>
                  <a:pt x="3136" y="995"/>
                </a:lnTo>
                <a:lnTo>
                  <a:pt x="3194" y="998"/>
                </a:lnTo>
                <a:lnTo>
                  <a:pt x="3252" y="1004"/>
                </a:lnTo>
                <a:lnTo>
                  <a:pt x="3310" y="1009"/>
                </a:lnTo>
                <a:lnTo>
                  <a:pt x="3368" y="1017"/>
                </a:lnTo>
                <a:lnTo>
                  <a:pt x="3426" y="1026"/>
                </a:lnTo>
                <a:lnTo>
                  <a:pt x="3483" y="1036"/>
                </a:lnTo>
                <a:lnTo>
                  <a:pt x="3541" y="1046"/>
                </a:lnTo>
                <a:lnTo>
                  <a:pt x="3598" y="1058"/>
                </a:lnTo>
                <a:lnTo>
                  <a:pt x="3655" y="1072"/>
                </a:lnTo>
                <a:lnTo>
                  <a:pt x="3712" y="1085"/>
                </a:lnTo>
                <a:lnTo>
                  <a:pt x="3769" y="1101"/>
                </a:lnTo>
                <a:lnTo>
                  <a:pt x="3824" y="1117"/>
                </a:lnTo>
                <a:lnTo>
                  <a:pt x="3881" y="1134"/>
                </a:lnTo>
                <a:lnTo>
                  <a:pt x="3881" y="1618"/>
                </a:lnTo>
                <a:lnTo>
                  <a:pt x="3884" y="1651"/>
                </a:lnTo>
                <a:lnTo>
                  <a:pt x="3890" y="1681"/>
                </a:lnTo>
                <a:lnTo>
                  <a:pt x="3898" y="1709"/>
                </a:lnTo>
                <a:lnTo>
                  <a:pt x="3907" y="1736"/>
                </a:lnTo>
                <a:lnTo>
                  <a:pt x="3918" y="1760"/>
                </a:lnTo>
                <a:lnTo>
                  <a:pt x="3931" y="1783"/>
                </a:lnTo>
                <a:lnTo>
                  <a:pt x="3946" y="1804"/>
                </a:lnTo>
                <a:lnTo>
                  <a:pt x="3961" y="1823"/>
                </a:lnTo>
                <a:lnTo>
                  <a:pt x="3979" y="1839"/>
                </a:lnTo>
                <a:lnTo>
                  <a:pt x="3999" y="1855"/>
                </a:lnTo>
                <a:lnTo>
                  <a:pt x="4020" y="1868"/>
                </a:lnTo>
                <a:lnTo>
                  <a:pt x="4043" y="1881"/>
                </a:lnTo>
                <a:lnTo>
                  <a:pt x="4066" y="1891"/>
                </a:lnTo>
                <a:lnTo>
                  <a:pt x="4092" y="1900"/>
                </a:lnTo>
                <a:lnTo>
                  <a:pt x="4119" y="1907"/>
                </a:lnTo>
                <a:lnTo>
                  <a:pt x="4146" y="1913"/>
                </a:lnTo>
                <a:lnTo>
                  <a:pt x="4896" y="2061"/>
                </a:lnTo>
                <a:lnTo>
                  <a:pt x="4925" y="2068"/>
                </a:lnTo>
                <a:lnTo>
                  <a:pt x="4951" y="2077"/>
                </a:lnTo>
                <a:lnTo>
                  <a:pt x="4977" y="2086"/>
                </a:lnTo>
                <a:lnTo>
                  <a:pt x="5001" y="2097"/>
                </a:lnTo>
                <a:lnTo>
                  <a:pt x="5024" y="2109"/>
                </a:lnTo>
                <a:lnTo>
                  <a:pt x="5044" y="2123"/>
                </a:lnTo>
                <a:lnTo>
                  <a:pt x="5063" y="2137"/>
                </a:lnTo>
                <a:lnTo>
                  <a:pt x="5081" y="2154"/>
                </a:lnTo>
                <a:lnTo>
                  <a:pt x="5095" y="2172"/>
                </a:lnTo>
                <a:lnTo>
                  <a:pt x="5108" y="2191"/>
                </a:lnTo>
                <a:lnTo>
                  <a:pt x="5120" y="2212"/>
                </a:lnTo>
                <a:lnTo>
                  <a:pt x="5129" y="2235"/>
                </a:lnTo>
                <a:lnTo>
                  <a:pt x="5134" y="2260"/>
                </a:lnTo>
                <a:lnTo>
                  <a:pt x="5139" y="2285"/>
                </a:lnTo>
                <a:lnTo>
                  <a:pt x="5141" y="2314"/>
                </a:lnTo>
                <a:lnTo>
                  <a:pt x="5141" y="2344"/>
                </a:lnTo>
                <a:lnTo>
                  <a:pt x="5141" y="3729"/>
                </a:lnTo>
                <a:lnTo>
                  <a:pt x="2960" y="3729"/>
                </a:lnTo>
                <a:lnTo>
                  <a:pt x="781" y="3729"/>
                </a:lnTo>
                <a:lnTo>
                  <a:pt x="781" y="2344"/>
                </a:lnTo>
                <a:lnTo>
                  <a:pt x="780" y="2314"/>
                </a:lnTo>
                <a:lnTo>
                  <a:pt x="782" y="2285"/>
                </a:lnTo>
                <a:lnTo>
                  <a:pt x="787" y="2260"/>
                </a:lnTo>
                <a:lnTo>
                  <a:pt x="793" y="2235"/>
                </a:lnTo>
                <a:lnTo>
                  <a:pt x="802" y="2212"/>
                </a:lnTo>
                <a:lnTo>
                  <a:pt x="813" y="2191"/>
                </a:lnTo>
                <a:lnTo>
                  <a:pt x="826" y="2172"/>
                </a:lnTo>
                <a:lnTo>
                  <a:pt x="841" y="2154"/>
                </a:lnTo>
                <a:lnTo>
                  <a:pt x="858" y="2137"/>
                </a:lnTo>
                <a:lnTo>
                  <a:pt x="877" y="2123"/>
                </a:lnTo>
                <a:lnTo>
                  <a:pt x="898" y="2109"/>
                </a:lnTo>
                <a:lnTo>
                  <a:pt x="920" y="2097"/>
                </a:lnTo>
                <a:lnTo>
                  <a:pt x="944" y="2086"/>
                </a:lnTo>
                <a:lnTo>
                  <a:pt x="971" y="2077"/>
                </a:lnTo>
                <a:lnTo>
                  <a:pt x="997" y="2068"/>
                </a:lnTo>
                <a:lnTo>
                  <a:pt x="1026" y="2061"/>
                </a:lnTo>
                <a:lnTo>
                  <a:pt x="1775" y="1913"/>
                </a:lnTo>
                <a:lnTo>
                  <a:pt x="1803" y="1907"/>
                </a:lnTo>
                <a:lnTo>
                  <a:pt x="1830" y="1900"/>
                </a:lnTo>
                <a:lnTo>
                  <a:pt x="1855" y="1891"/>
                </a:lnTo>
                <a:lnTo>
                  <a:pt x="1879" y="1881"/>
                </a:lnTo>
                <a:lnTo>
                  <a:pt x="1901" y="1868"/>
                </a:lnTo>
                <a:lnTo>
                  <a:pt x="1923" y="1855"/>
                </a:lnTo>
                <a:lnTo>
                  <a:pt x="1941" y="1839"/>
                </a:lnTo>
                <a:lnTo>
                  <a:pt x="1959" y="1823"/>
                </a:lnTo>
                <a:lnTo>
                  <a:pt x="1976" y="1804"/>
                </a:lnTo>
                <a:lnTo>
                  <a:pt x="1991" y="1783"/>
                </a:lnTo>
                <a:lnTo>
                  <a:pt x="2003" y="1760"/>
                </a:lnTo>
                <a:lnTo>
                  <a:pt x="2014" y="1736"/>
                </a:lnTo>
                <a:lnTo>
                  <a:pt x="2024" y="1709"/>
                </a:lnTo>
                <a:lnTo>
                  <a:pt x="2031" y="1681"/>
                </a:lnTo>
                <a:lnTo>
                  <a:pt x="2037" y="1651"/>
                </a:lnTo>
                <a:lnTo>
                  <a:pt x="2041" y="1618"/>
                </a:lnTo>
                <a:lnTo>
                  <a:pt x="2041" y="1134"/>
                </a:lnTo>
                <a:close/>
                <a:moveTo>
                  <a:pt x="2971" y="1671"/>
                </a:moveTo>
                <a:lnTo>
                  <a:pt x="2971" y="1671"/>
                </a:lnTo>
                <a:lnTo>
                  <a:pt x="3017" y="1672"/>
                </a:lnTo>
                <a:lnTo>
                  <a:pt x="3063" y="1676"/>
                </a:lnTo>
                <a:lnTo>
                  <a:pt x="3107" y="1682"/>
                </a:lnTo>
                <a:lnTo>
                  <a:pt x="3151" y="1690"/>
                </a:lnTo>
                <a:lnTo>
                  <a:pt x="3194" y="1699"/>
                </a:lnTo>
                <a:lnTo>
                  <a:pt x="3237" y="1711"/>
                </a:lnTo>
                <a:lnTo>
                  <a:pt x="3278" y="1726"/>
                </a:lnTo>
                <a:lnTo>
                  <a:pt x="3318" y="1741"/>
                </a:lnTo>
                <a:lnTo>
                  <a:pt x="3358" y="1759"/>
                </a:lnTo>
                <a:lnTo>
                  <a:pt x="3396" y="1779"/>
                </a:lnTo>
                <a:lnTo>
                  <a:pt x="3434" y="1800"/>
                </a:lnTo>
                <a:lnTo>
                  <a:pt x="3470" y="1824"/>
                </a:lnTo>
                <a:lnTo>
                  <a:pt x="3505" y="1848"/>
                </a:lnTo>
                <a:lnTo>
                  <a:pt x="3539" y="1875"/>
                </a:lnTo>
                <a:lnTo>
                  <a:pt x="3571" y="1903"/>
                </a:lnTo>
                <a:lnTo>
                  <a:pt x="3602" y="1933"/>
                </a:lnTo>
                <a:lnTo>
                  <a:pt x="3631" y="1963"/>
                </a:lnTo>
                <a:lnTo>
                  <a:pt x="3659" y="1995"/>
                </a:lnTo>
                <a:lnTo>
                  <a:pt x="3686" y="2030"/>
                </a:lnTo>
                <a:lnTo>
                  <a:pt x="3711" y="2065"/>
                </a:lnTo>
                <a:lnTo>
                  <a:pt x="3734" y="2100"/>
                </a:lnTo>
                <a:lnTo>
                  <a:pt x="3755" y="2138"/>
                </a:lnTo>
                <a:lnTo>
                  <a:pt x="3775" y="2176"/>
                </a:lnTo>
                <a:lnTo>
                  <a:pt x="3793" y="2216"/>
                </a:lnTo>
                <a:lnTo>
                  <a:pt x="3809" y="2256"/>
                </a:lnTo>
                <a:lnTo>
                  <a:pt x="3823" y="2298"/>
                </a:lnTo>
                <a:lnTo>
                  <a:pt x="3835" y="2340"/>
                </a:lnTo>
                <a:lnTo>
                  <a:pt x="3845" y="2383"/>
                </a:lnTo>
                <a:lnTo>
                  <a:pt x="3853" y="2427"/>
                </a:lnTo>
                <a:lnTo>
                  <a:pt x="3859" y="2471"/>
                </a:lnTo>
                <a:lnTo>
                  <a:pt x="3862" y="2517"/>
                </a:lnTo>
                <a:lnTo>
                  <a:pt x="3863" y="2563"/>
                </a:lnTo>
                <a:lnTo>
                  <a:pt x="3863" y="2591"/>
                </a:lnTo>
                <a:lnTo>
                  <a:pt x="3861" y="2617"/>
                </a:lnTo>
                <a:lnTo>
                  <a:pt x="3860" y="2645"/>
                </a:lnTo>
                <a:lnTo>
                  <a:pt x="3857" y="2672"/>
                </a:lnTo>
                <a:lnTo>
                  <a:pt x="3853" y="2699"/>
                </a:lnTo>
                <a:lnTo>
                  <a:pt x="3849" y="2726"/>
                </a:lnTo>
                <a:lnTo>
                  <a:pt x="3843" y="2751"/>
                </a:lnTo>
                <a:lnTo>
                  <a:pt x="3838" y="2778"/>
                </a:lnTo>
                <a:lnTo>
                  <a:pt x="3831" y="2802"/>
                </a:lnTo>
                <a:lnTo>
                  <a:pt x="3823" y="2828"/>
                </a:lnTo>
                <a:lnTo>
                  <a:pt x="3814" y="2854"/>
                </a:lnTo>
                <a:lnTo>
                  <a:pt x="3805" y="2878"/>
                </a:lnTo>
                <a:lnTo>
                  <a:pt x="3796" y="2903"/>
                </a:lnTo>
                <a:lnTo>
                  <a:pt x="3786" y="2926"/>
                </a:lnTo>
                <a:lnTo>
                  <a:pt x="3775" y="2950"/>
                </a:lnTo>
                <a:lnTo>
                  <a:pt x="3763" y="2973"/>
                </a:lnTo>
                <a:lnTo>
                  <a:pt x="3410" y="2802"/>
                </a:lnTo>
                <a:lnTo>
                  <a:pt x="3423" y="2776"/>
                </a:lnTo>
                <a:lnTo>
                  <a:pt x="3435" y="2748"/>
                </a:lnTo>
                <a:lnTo>
                  <a:pt x="3446" y="2719"/>
                </a:lnTo>
                <a:lnTo>
                  <a:pt x="3455" y="2689"/>
                </a:lnTo>
                <a:lnTo>
                  <a:pt x="3462" y="2659"/>
                </a:lnTo>
                <a:lnTo>
                  <a:pt x="3466" y="2627"/>
                </a:lnTo>
                <a:lnTo>
                  <a:pt x="3470" y="2595"/>
                </a:lnTo>
                <a:lnTo>
                  <a:pt x="3471" y="2563"/>
                </a:lnTo>
                <a:lnTo>
                  <a:pt x="3470" y="2537"/>
                </a:lnTo>
                <a:lnTo>
                  <a:pt x="3469" y="2512"/>
                </a:lnTo>
                <a:lnTo>
                  <a:pt x="3465" y="2487"/>
                </a:lnTo>
                <a:lnTo>
                  <a:pt x="3461" y="2462"/>
                </a:lnTo>
                <a:lnTo>
                  <a:pt x="3455" y="2438"/>
                </a:lnTo>
                <a:lnTo>
                  <a:pt x="3449" y="2415"/>
                </a:lnTo>
                <a:lnTo>
                  <a:pt x="3441" y="2391"/>
                </a:lnTo>
                <a:lnTo>
                  <a:pt x="3432" y="2369"/>
                </a:lnTo>
                <a:lnTo>
                  <a:pt x="3422" y="2347"/>
                </a:lnTo>
                <a:lnTo>
                  <a:pt x="3411" y="2325"/>
                </a:lnTo>
                <a:lnTo>
                  <a:pt x="3398" y="2304"/>
                </a:lnTo>
                <a:lnTo>
                  <a:pt x="3386" y="2284"/>
                </a:lnTo>
                <a:lnTo>
                  <a:pt x="3372" y="2264"/>
                </a:lnTo>
                <a:lnTo>
                  <a:pt x="3357" y="2245"/>
                </a:lnTo>
                <a:lnTo>
                  <a:pt x="3342" y="2227"/>
                </a:lnTo>
                <a:lnTo>
                  <a:pt x="3325" y="2209"/>
                </a:lnTo>
                <a:lnTo>
                  <a:pt x="3307" y="2193"/>
                </a:lnTo>
                <a:lnTo>
                  <a:pt x="3289" y="2177"/>
                </a:lnTo>
                <a:lnTo>
                  <a:pt x="3270" y="2163"/>
                </a:lnTo>
                <a:lnTo>
                  <a:pt x="3251" y="2149"/>
                </a:lnTo>
                <a:lnTo>
                  <a:pt x="3230" y="2136"/>
                </a:lnTo>
                <a:lnTo>
                  <a:pt x="3210" y="2124"/>
                </a:lnTo>
                <a:lnTo>
                  <a:pt x="3188" y="2113"/>
                </a:lnTo>
                <a:lnTo>
                  <a:pt x="3165" y="2102"/>
                </a:lnTo>
                <a:lnTo>
                  <a:pt x="3143" y="2094"/>
                </a:lnTo>
                <a:lnTo>
                  <a:pt x="3120" y="2086"/>
                </a:lnTo>
                <a:lnTo>
                  <a:pt x="3096" y="2079"/>
                </a:lnTo>
                <a:lnTo>
                  <a:pt x="3072" y="2074"/>
                </a:lnTo>
                <a:lnTo>
                  <a:pt x="3047" y="2069"/>
                </a:lnTo>
                <a:lnTo>
                  <a:pt x="3023" y="2066"/>
                </a:lnTo>
                <a:lnTo>
                  <a:pt x="2997" y="2065"/>
                </a:lnTo>
                <a:lnTo>
                  <a:pt x="2971" y="2063"/>
                </a:lnTo>
                <a:lnTo>
                  <a:pt x="2946" y="2065"/>
                </a:lnTo>
                <a:lnTo>
                  <a:pt x="2920" y="2066"/>
                </a:lnTo>
                <a:lnTo>
                  <a:pt x="2896" y="2069"/>
                </a:lnTo>
                <a:lnTo>
                  <a:pt x="2871" y="2074"/>
                </a:lnTo>
                <a:lnTo>
                  <a:pt x="2847" y="2079"/>
                </a:lnTo>
                <a:lnTo>
                  <a:pt x="2823" y="2086"/>
                </a:lnTo>
                <a:lnTo>
                  <a:pt x="2800" y="2094"/>
                </a:lnTo>
                <a:lnTo>
                  <a:pt x="2778" y="2102"/>
                </a:lnTo>
                <a:lnTo>
                  <a:pt x="2755" y="2113"/>
                </a:lnTo>
                <a:lnTo>
                  <a:pt x="2734" y="2124"/>
                </a:lnTo>
                <a:lnTo>
                  <a:pt x="2713" y="2136"/>
                </a:lnTo>
                <a:lnTo>
                  <a:pt x="2693" y="2149"/>
                </a:lnTo>
                <a:lnTo>
                  <a:pt x="2673" y="2163"/>
                </a:lnTo>
                <a:lnTo>
                  <a:pt x="2654" y="2177"/>
                </a:lnTo>
                <a:lnTo>
                  <a:pt x="2636" y="2193"/>
                </a:lnTo>
                <a:lnTo>
                  <a:pt x="2619" y="2209"/>
                </a:lnTo>
                <a:lnTo>
                  <a:pt x="2603" y="2227"/>
                </a:lnTo>
                <a:lnTo>
                  <a:pt x="2587" y="2245"/>
                </a:lnTo>
                <a:lnTo>
                  <a:pt x="2571" y="2264"/>
                </a:lnTo>
                <a:lnTo>
                  <a:pt x="2558" y="2284"/>
                </a:lnTo>
                <a:lnTo>
                  <a:pt x="2545" y="2304"/>
                </a:lnTo>
                <a:lnTo>
                  <a:pt x="2532" y="2325"/>
                </a:lnTo>
                <a:lnTo>
                  <a:pt x="2521" y="2347"/>
                </a:lnTo>
                <a:lnTo>
                  <a:pt x="2512" y="2369"/>
                </a:lnTo>
                <a:lnTo>
                  <a:pt x="2502" y="2391"/>
                </a:lnTo>
                <a:lnTo>
                  <a:pt x="2494" y="2415"/>
                </a:lnTo>
                <a:lnTo>
                  <a:pt x="2488" y="2438"/>
                </a:lnTo>
                <a:lnTo>
                  <a:pt x="2482" y="2462"/>
                </a:lnTo>
                <a:lnTo>
                  <a:pt x="2478" y="2487"/>
                </a:lnTo>
                <a:lnTo>
                  <a:pt x="2475" y="2512"/>
                </a:lnTo>
                <a:lnTo>
                  <a:pt x="2473" y="2537"/>
                </a:lnTo>
                <a:lnTo>
                  <a:pt x="2472" y="2563"/>
                </a:lnTo>
                <a:lnTo>
                  <a:pt x="2473" y="2588"/>
                </a:lnTo>
                <a:lnTo>
                  <a:pt x="2475" y="2614"/>
                </a:lnTo>
                <a:lnTo>
                  <a:pt x="2478" y="2639"/>
                </a:lnTo>
                <a:lnTo>
                  <a:pt x="2482" y="2663"/>
                </a:lnTo>
                <a:lnTo>
                  <a:pt x="2488" y="2688"/>
                </a:lnTo>
                <a:lnTo>
                  <a:pt x="2494" y="2711"/>
                </a:lnTo>
                <a:lnTo>
                  <a:pt x="2502" y="2734"/>
                </a:lnTo>
                <a:lnTo>
                  <a:pt x="2512" y="2757"/>
                </a:lnTo>
                <a:lnTo>
                  <a:pt x="2521" y="2779"/>
                </a:lnTo>
                <a:lnTo>
                  <a:pt x="2532" y="2801"/>
                </a:lnTo>
                <a:lnTo>
                  <a:pt x="2545" y="2821"/>
                </a:lnTo>
                <a:lnTo>
                  <a:pt x="2558" y="2841"/>
                </a:lnTo>
                <a:lnTo>
                  <a:pt x="2571" y="2861"/>
                </a:lnTo>
                <a:lnTo>
                  <a:pt x="2587" y="2880"/>
                </a:lnTo>
                <a:lnTo>
                  <a:pt x="2603" y="2898"/>
                </a:lnTo>
                <a:lnTo>
                  <a:pt x="2619" y="2916"/>
                </a:lnTo>
                <a:lnTo>
                  <a:pt x="2636" y="2933"/>
                </a:lnTo>
                <a:lnTo>
                  <a:pt x="2654" y="2948"/>
                </a:lnTo>
                <a:lnTo>
                  <a:pt x="2673" y="2963"/>
                </a:lnTo>
                <a:lnTo>
                  <a:pt x="2693" y="2976"/>
                </a:lnTo>
                <a:lnTo>
                  <a:pt x="2713" y="2990"/>
                </a:lnTo>
                <a:lnTo>
                  <a:pt x="2734" y="3002"/>
                </a:lnTo>
                <a:lnTo>
                  <a:pt x="2755" y="3013"/>
                </a:lnTo>
                <a:lnTo>
                  <a:pt x="2778" y="3023"/>
                </a:lnTo>
                <a:lnTo>
                  <a:pt x="2800" y="3032"/>
                </a:lnTo>
                <a:lnTo>
                  <a:pt x="2823" y="3040"/>
                </a:lnTo>
                <a:lnTo>
                  <a:pt x="2847" y="3047"/>
                </a:lnTo>
                <a:lnTo>
                  <a:pt x="2871" y="3052"/>
                </a:lnTo>
                <a:lnTo>
                  <a:pt x="2896" y="3057"/>
                </a:lnTo>
                <a:lnTo>
                  <a:pt x="2920" y="3060"/>
                </a:lnTo>
                <a:lnTo>
                  <a:pt x="2946" y="3061"/>
                </a:lnTo>
                <a:lnTo>
                  <a:pt x="2971" y="3062"/>
                </a:lnTo>
                <a:lnTo>
                  <a:pt x="2994" y="3061"/>
                </a:lnTo>
                <a:lnTo>
                  <a:pt x="3015" y="3060"/>
                </a:lnTo>
                <a:lnTo>
                  <a:pt x="3037" y="3058"/>
                </a:lnTo>
                <a:lnTo>
                  <a:pt x="3058" y="3054"/>
                </a:lnTo>
                <a:lnTo>
                  <a:pt x="3079" y="3051"/>
                </a:lnTo>
                <a:lnTo>
                  <a:pt x="3100" y="3045"/>
                </a:lnTo>
                <a:lnTo>
                  <a:pt x="3120" y="3040"/>
                </a:lnTo>
                <a:lnTo>
                  <a:pt x="3140" y="3033"/>
                </a:lnTo>
                <a:lnTo>
                  <a:pt x="3159" y="3025"/>
                </a:lnTo>
                <a:lnTo>
                  <a:pt x="3178" y="3018"/>
                </a:lnTo>
                <a:lnTo>
                  <a:pt x="3197" y="3009"/>
                </a:lnTo>
                <a:lnTo>
                  <a:pt x="3215" y="2999"/>
                </a:lnTo>
                <a:lnTo>
                  <a:pt x="3232" y="2989"/>
                </a:lnTo>
                <a:lnTo>
                  <a:pt x="3250" y="2977"/>
                </a:lnTo>
                <a:lnTo>
                  <a:pt x="3267" y="2965"/>
                </a:lnTo>
                <a:lnTo>
                  <a:pt x="3283" y="2953"/>
                </a:lnTo>
                <a:lnTo>
                  <a:pt x="3563" y="3229"/>
                </a:lnTo>
                <a:lnTo>
                  <a:pt x="3533" y="3255"/>
                </a:lnTo>
                <a:lnTo>
                  <a:pt x="3502" y="3279"/>
                </a:lnTo>
                <a:lnTo>
                  <a:pt x="3470" y="3303"/>
                </a:lnTo>
                <a:lnTo>
                  <a:pt x="3436" y="3324"/>
                </a:lnTo>
                <a:lnTo>
                  <a:pt x="3402" y="3344"/>
                </a:lnTo>
                <a:lnTo>
                  <a:pt x="3366" y="3362"/>
                </a:lnTo>
                <a:lnTo>
                  <a:pt x="3330" y="3379"/>
                </a:lnTo>
                <a:lnTo>
                  <a:pt x="3294" y="3394"/>
                </a:lnTo>
                <a:lnTo>
                  <a:pt x="3256" y="3408"/>
                </a:lnTo>
                <a:lnTo>
                  <a:pt x="3217" y="3420"/>
                </a:lnTo>
                <a:lnTo>
                  <a:pt x="3178" y="3430"/>
                </a:lnTo>
                <a:lnTo>
                  <a:pt x="3138" y="3439"/>
                </a:lnTo>
                <a:lnTo>
                  <a:pt x="3097" y="3446"/>
                </a:lnTo>
                <a:lnTo>
                  <a:pt x="3056" y="3450"/>
                </a:lnTo>
                <a:lnTo>
                  <a:pt x="3014" y="3453"/>
                </a:lnTo>
                <a:lnTo>
                  <a:pt x="2971" y="3454"/>
                </a:lnTo>
                <a:lnTo>
                  <a:pt x="2926" y="3453"/>
                </a:lnTo>
                <a:lnTo>
                  <a:pt x="2880" y="3450"/>
                </a:lnTo>
                <a:lnTo>
                  <a:pt x="2835" y="3444"/>
                </a:lnTo>
                <a:lnTo>
                  <a:pt x="2792" y="3435"/>
                </a:lnTo>
                <a:lnTo>
                  <a:pt x="2749" y="3427"/>
                </a:lnTo>
                <a:lnTo>
                  <a:pt x="2706" y="3414"/>
                </a:lnTo>
                <a:lnTo>
                  <a:pt x="2665" y="3400"/>
                </a:lnTo>
                <a:lnTo>
                  <a:pt x="2625" y="3384"/>
                </a:lnTo>
                <a:lnTo>
                  <a:pt x="2585" y="3366"/>
                </a:lnTo>
                <a:lnTo>
                  <a:pt x="2547" y="3346"/>
                </a:lnTo>
                <a:lnTo>
                  <a:pt x="2510" y="3325"/>
                </a:lnTo>
                <a:lnTo>
                  <a:pt x="2473" y="3302"/>
                </a:lnTo>
                <a:lnTo>
                  <a:pt x="2439" y="3277"/>
                </a:lnTo>
                <a:lnTo>
                  <a:pt x="2405" y="3250"/>
                </a:lnTo>
                <a:lnTo>
                  <a:pt x="2373" y="3223"/>
                </a:lnTo>
                <a:lnTo>
                  <a:pt x="2342" y="3193"/>
                </a:lnTo>
                <a:lnTo>
                  <a:pt x="2312" y="3162"/>
                </a:lnTo>
                <a:lnTo>
                  <a:pt x="2284" y="3130"/>
                </a:lnTo>
                <a:lnTo>
                  <a:pt x="2257" y="3096"/>
                </a:lnTo>
                <a:lnTo>
                  <a:pt x="2232" y="3061"/>
                </a:lnTo>
                <a:lnTo>
                  <a:pt x="2209" y="3025"/>
                </a:lnTo>
                <a:lnTo>
                  <a:pt x="2188" y="2987"/>
                </a:lnTo>
                <a:lnTo>
                  <a:pt x="2168" y="2950"/>
                </a:lnTo>
                <a:lnTo>
                  <a:pt x="2150" y="2909"/>
                </a:lnTo>
                <a:lnTo>
                  <a:pt x="2134" y="2869"/>
                </a:lnTo>
                <a:lnTo>
                  <a:pt x="2120" y="2828"/>
                </a:lnTo>
                <a:lnTo>
                  <a:pt x="2109" y="2786"/>
                </a:lnTo>
                <a:lnTo>
                  <a:pt x="2099" y="2742"/>
                </a:lnTo>
                <a:lnTo>
                  <a:pt x="2091" y="2699"/>
                </a:lnTo>
                <a:lnTo>
                  <a:pt x="2085" y="2654"/>
                </a:lnTo>
                <a:lnTo>
                  <a:pt x="2081" y="2608"/>
                </a:lnTo>
                <a:lnTo>
                  <a:pt x="2080" y="2563"/>
                </a:lnTo>
                <a:lnTo>
                  <a:pt x="2081" y="2517"/>
                </a:lnTo>
                <a:lnTo>
                  <a:pt x="2085" y="2471"/>
                </a:lnTo>
                <a:lnTo>
                  <a:pt x="2091" y="2427"/>
                </a:lnTo>
                <a:lnTo>
                  <a:pt x="2099" y="2383"/>
                </a:lnTo>
                <a:lnTo>
                  <a:pt x="2109" y="2340"/>
                </a:lnTo>
                <a:lnTo>
                  <a:pt x="2120" y="2298"/>
                </a:lnTo>
                <a:lnTo>
                  <a:pt x="2134" y="2256"/>
                </a:lnTo>
                <a:lnTo>
                  <a:pt x="2150" y="2216"/>
                </a:lnTo>
                <a:lnTo>
                  <a:pt x="2168" y="2176"/>
                </a:lnTo>
                <a:lnTo>
                  <a:pt x="2188" y="2138"/>
                </a:lnTo>
                <a:lnTo>
                  <a:pt x="2209" y="2100"/>
                </a:lnTo>
                <a:lnTo>
                  <a:pt x="2232" y="2065"/>
                </a:lnTo>
                <a:lnTo>
                  <a:pt x="2257" y="2030"/>
                </a:lnTo>
                <a:lnTo>
                  <a:pt x="2284" y="1995"/>
                </a:lnTo>
                <a:lnTo>
                  <a:pt x="2312" y="1963"/>
                </a:lnTo>
                <a:lnTo>
                  <a:pt x="2342" y="1933"/>
                </a:lnTo>
                <a:lnTo>
                  <a:pt x="2373" y="1903"/>
                </a:lnTo>
                <a:lnTo>
                  <a:pt x="2405" y="1875"/>
                </a:lnTo>
                <a:lnTo>
                  <a:pt x="2439" y="1848"/>
                </a:lnTo>
                <a:lnTo>
                  <a:pt x="2473" y="1824"/>
                </a:lnTo>
                <a:lnTo>
                  <a:pt x="2510" y="1800"/>
                </a:lnTo>
                <a:lnTo>
                  <a:pt x="2547" y="1779"/>
                </a:lnTo>
                <a:lnTo>
                  <a:pt x="2585" y="1759"/>
                </a:lnTo>
                <a:lnTo>
                  <a:pt x="2625" y="1741"/>
                </a:lnTo>
                <a:lnTo>
                  <a:pt x="2665" y="1726"/>
                </a:lnTo>
                <a:lnTo>
                  <a:pt x="2706" y="1711"/>
                </a:lnTo>
                <a:lnTo>
                  <a:pt x="2749" y="1699"/>
                </a:lnTo>
                <a:lnTo>
                  <a:pt x="2792" y="1690"/>
                </a:lnTo>
                <a:lnTo>
                  <a:pt x="2835" y="1682"/>
                </a:lnTo>
                <a:lnTo>
                  <a:pt x="2880" y="1676"/>
                </a:lnTo>
                <a:lnTo>
                  <a:pt x="2926" y="1672"/>
                </a:lnTo>
                <a:lnTo>
                  <a:pt x="2971" y="1671"/>
                </a:lnTo>
                <a:close/>
                <a:moveTo>
                  <a:pt x="4858" y="3824"/>
                </a:moveTo>
                <a:lnTo>
                  <a:pt x="4858" y="3824"/>
                </a:lnTo>
                <a:lnTo>
                  <a:pt x="4328" y="3824"/>
                </a:lnTo>
                <a:lnTo>
                  <a:pt x="4328" y="4208"/>
                </a:lnTo>
                <a:lnTo>
                  <a:pt x="4702" y="4208"/>
                </a:lnTo>
                <a:lnTo>
                  <a:pt x="4858" y="3824"/>
                </a:lnTo>
                <a:close/>
                <a:moveTo>
                  <a:pt x="1064" y="3824"/>
                </a:moveTo>
                <a:lnTo>
                  <a:pt x="1064" y="3824"/>
                </a:lnTo>
                <a:lnTo>
                  <a:pt x="1594" y="3824"/>
                </a:lnTo>
                <a:lnTo>
                  <a:pt x="1594" y="4208"/>
                </a:lnTo>
                <a:lnTo>
                  <a:pt x="1219" y="4208"/>
                </a:lnTo>
                <a:lnTo>
                  <a:pt x="1064" y="3824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57" name="USB"/>
          <p:cNvSpPr/>
          <p:nvPr/>
        </p:nvSpPr>
        <p:spPr>
          <a:xfrm>
            <a:off x="7504430" y="4821555"/>
            <a:ext cx="359410" cy="520065"/>
          </a:xfrm>
          <a:custGeom>
            <a:avLst/>
            <a:gdLst/>
            <a:ahLst/>
            <a:cxnLst/>
            <a:rect l="l" t="t" r="r" b="b"/>
            <a:pathLst>
              <a:path w="1364908" h="2509016">
                <a:moveTo>
                  <a:pt x="679534" y="247"/>
                </a:moveTo>
                <a:cubicBezTo>
                  <a:pt x="699929" y="-2303"/>
                  <a:pt x="720325" y="14693"/>
                  <a:pt x="745819" y="58884"/>
                </a:cubicBezTo>
                <a:lnTo>
                  <a:pt x="895387" y="351220"/>
                </a:lnTo>
                <a:cubicBezTo>
                  <a:pt x="940710" y="439600"/>
                  <a:pt x="924847" y="476994"/>
                  <a:pt x="857995" y="473594"/>
                </a:cubicBezTo>
                <a:lnTo>
                  <a:pt x="743104" y="473594"/>
                </a:lnTo>
                <a:lnTo>
                  <a:pt x="743104" y="1468922"/>
                </a:lnTo>
                <a:cubicBezTo>
                  <a:pt x="890060" y="1445109"/>
                  <a:pt x="1036130" y="1328371"/>
                  <a:pt x="1103732" y="1102457"/>
                </a:cubicBezTo>
                <a:lnTo>
                  <a:pt x="1103144" y="1102457"/>
                </a:lnTo>
                <a:lnTo>
                  <a:pt x="1103144" y="984086"/>
                </a:lnTo>
                <a:lnTo>
                  <a:pt x="1086766" y="984086"/>
                </a:lnTo>
                <a:cubicBezTo>
                  <a:pt x="1056042" y="984086"/>
                  <a:pt x="1031136" y="959180"/>
                  <a:pt x="1031136" y="928456"/>
                </a:cubicBezTo>
                <a:lnTo>
                  <a:pt x="1031136" y="684885"/>
                </a:lnTo>
                <a:cubicBezTo>
                  <a:pt x="1031136" y="654161"/>
                  <a:pt x="1056042" y="629255"/>
                  <a:pt x="1086766" y="629255"/>
                </a:cubicBezTo>
                <a:lnTo>
                  <a:pt x="1309278" y="629255"/>
                </a:lnTo>
                <a:cubicBezTo>
                  <a:pt x="1340002" y="629255"/>
                  <a:pt x="1364908" y="654161"/>
                  <a:pt x="1364908" y="684885"/>
                </a:cubicBezTo>
                <a:lnTo>
                  <a:pt x="1364908" y="928456"/>
                </a:lnTo>
                <a:cubicBezTo>
                  <a:pt x="1364908" y="959180"/>
                  <a:pt x="1340002" y="984086"/>
                  <a:pt x="1309278" y="984086"/>
                </a:cubicBezTo>
                <a:lnTo>
                  <a:pt x="1269304" y="984086"/>
                </a:lnTo>
                <a:lnTo>
                  <a:pt x="1269304" y="1092260"/>
                </a:lnTo>
                <a:lnTo>
                  <a:pt x="1269304" y="1102457"/>
                </a:lnTo>
                <a:lnTo>
                  <a:pt x="1267470" y="1102457"/>
                </a:lnTo>
                <a:cubicBezTo>
                  <a:pt x="1240490" y="1351685"/>
                  <a:pt x="1043717" y="1576576"/>
                  <a:pt x="743104" y="1645582"/>
                </a:cubicBezTo>
                <a:lnTo>
                  <a:pt x="743104" y="2018972"/>
                </a:lnTo>
                <a:cubicBezTo>
                  <a:pt x="843551" y="2051243"/>
                  <a:pt x="915695" y="2145690"/>
                  <a:pt x="915695" y="2256988"/>
                </a:cubicBezTo>
                <a:cubicBezTo>
                  <a:pt x="915695" y="2396179"/>
                  <a:pt x="802858" y="2509016"/>
                  <a:pt x="663667" y="2509016"/>
                </a:cubicBezTo>
                <a:cubicBezTo>
                  <a:pt x="524476" y="2509016"/>
                  <a:pt x="411639" y="2396179"/>
                  <a:pt x="411639" y="2256988"/>
                </a:cubicBezTo>
                <a:cubicBezTo>
                  <a:pt x="411639" y="2150048"/>
                  <a:pt x="478245" y="2058665"/>
                  <a:pt x="572456" y="2022627"/>
                </a:cubicBezTo>
                <a:lnTo>
                  <a:pt x="572456" y="1892711"/>
                </a:lnTo>
                <a:cubicBezTo>
                  <a:pt x="447428" y="1856743"/>
                  <a:pt x="94846" y="1729564"/>
                  <a:pt x="77761" y="1175820"/>
                </a:cubicBezTo>
                <a:cubicBezTo>
                  <a:pt x="30457" y="1149722"/>
                  <a:pt x="0" y="1098915"/>
                  <a:pt x="0" y="1040993"/>
                </a:cubicBezTo>
                <a:cubicBezTo>
                  <a:pt x="0" y="951698"/>
                  <a:pt x="72387" y="879311"/>
                  <a:pt x="161682" y="879311"/>
                </a:cubicBezTo>
                <a:cubicBezTo>
                  <a:pt x="250977" y="879311"/>
                  <a:pt x="323364" y="951698"/>
                  <a:pt x="323364" y="1040993"/>
                </a:cubicBezTo>
                <a:cubicBezTo>
                  <a:pt x="323364" y="1101607"/>
                  <a:pt x="290009" y="1154430"/>
                  <a:pt x="239451" y="1179967"/>
                </a:cubicBezTo>
                <a:cubicBezTo>
                  <a:pt x="217442" y="1402984"/>
                  <a:pt x="361225" y="1693577"/>
                  <a:pt x="572456" y="1738822"/>
                </a:cubicBezTo>
                <a:lnTo>
                  <a:pt x="572456" y="473594"/>
                </a:lnTo>
                <a:lnTo>
                  <a:pt x="507871" y="473594"/>
                </a:lnTo>
                <a:cubicBezTo>
                  <a:pt x="404760" y="473594"/>
                  <a:pt x="403628" y="412407"/>
                  <a:pt x="433088" y="361418"/>
                </a:cubicBezTo>
                <a:cubicBezTo>
                  <a:pt x="462548" y="310429"/>
                  <a:pt x="553195" y="159729"/>
                  <a:pt x="613248" y="58884"/>
                </a:cubicBezTo>
                <a:cubicBezTo>
                  <a:pt x="638743" y="24891"/>
                  <a:pt x="659138" y="2796"/>
                  <a:pt x="679534" y="247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52" name="信号"/>
          <p:cNvSpPr/>
          <p:nvPr/>
        </p:nvSpPr>
        <p:spPr>
          <a:xfrm>
            <a:off x="8615045" y="4821555"/>
            <a:ext cx="520065" cy="520065"/>
          </a:xfrm>
          <a:custGeom>
            <a:avLst/>
            <a:gdLst/>
            <a:ahLst/>
            <a:cxnLst/>
            <a:rect l="l" t="t" r="r" b="b"/>
            <a:pathLst>
              <a:path w="1366582" h="1042046">
                <a:moveTo>
                  <a:pt x="37022" y="792087"/>
                </a:moveTo>
                <a:lnTo>
                  <a:pt x="185104" y="792087"/>
                </a:lnTo>
                <a:cubicBezTo>
                  <a:pt x="205551" y="792087"/>
                  <a:pt x="222126" y="808662"/>
                  <a:pt x="222126" y="829109"/>
                </a:cubicBezTo>
                <a:lnTo>
                  <a:pt x="222126" y="1005022"/>
                </a:lnTo>
                <a:cubicBezTo>
                  <a:pt x="222126" y="1025469"/>
                  <a:pt x="205551" y="1042044"/>
                  <a:pt x="185104" y="1042044"/>
                </a:cubicBezTo>
                <a:lnTo>
                  <a:pt x="37022" y="1042044"/>
                </a:lnTo>
                <a:cubicBezTo>
                  <a:pt x="16575" y="1042044"/>
                  <a:pt x="0" y="1025469"/>
                  <a:pt x="0" y="1005022"/>
                </a:cubicBezTo>
                <a:lnTo>
                  <a:pt x="0" y="829109"/>
                </a:lnTo>
                <a:cubicBezTo>
                  <a:pt x="0" y="808662"/>
                  <a:pt x="16575" y="792087"/>
                  <a:pt x="37022" y="792087"/>
                </a:cubicBezTo>
                <a:close/>
                <a:moveTo>
                  <a:pt x="308442" y="614561"/>
                </a:moveTo>
                <a:lnTo>
                  <a:pt x="456524" y="614561"/>
                </a:lnTo>
                <a:cubicBezTo>
                  <a:pt x="476971" y="614561"/>
                  <a:pt x="493546" y="631136"/>
                  <a:pt x="493546" y="651583"/>
                </a:cubicBezTo>
                <a:lnTo>
                  <a:pt x="493546" y="1005023"/>
                </a:lnTo>
                <a:cubicBezTo>
                  <a:pt x="493546" y="1025470"/>
                  <a:pt x="476971" y="1042045"/>
                  <a:pt x="456524" y="1042045"/>
                </a:cubicBezTo>
                <a:lnTo>
                  <a:pt x="308442" y="1042045"/>
                </a:lnTo>
                <a:cubicBezTo>
                  <a:pt x="287995" y="1042045"/>
                  <a:pt x="271420" y="1025470"/>
                  <a:pt x="271420" y="1005023"/>
                </a:cubicBezTo>
                <a:lnTo>
                  <a:pt x="271420" y="651583"/>
                </a:lnTo>
                <a:cubicBezTo>
                  <a:pt x="271420" y="631136"/>
                  <a:pt x="287995" y="614561"/>
                  <a:pt x="308442" y="614561"/>
                </a:cubicBezTo>
                <a:close/>
                <a:moveTo>
                  <a:pt x="583127" y="432047"/>
                </a:moveTo>
                <a:lnTo>
                  <a:pt x="744271" y="432047"/>
                </a:lnTo>
                <a:cubicBezTo>
                  <a:pt x="766521" y="432047"/>
                  <a:pt x="784558" y="450084"/>
                  <a:pt x="784558" y="472334"/>
                </a:cubicBezTo>
                <a:lnTo>
                  <a:pt x="784558" y="1001758"/>
                </a:lnTo>
                <a:cubicBezTo>
                  <a:pt x="784558" y="1024008"/>
                  <a:pt x="766521" y="1042045"/>
                  <a:pt x="744271" y="1042045"/>
                </a:cubicBezTo>
                <a:lnTo>
                  <a:pt x="583127" y="1042045"/>
                </a:lnTo>
                <a:cubicBezTo>
                  <a:pt x="560877" y="1042045"/>
                  <a:pt x="542840" y="1024008"/>
                  <a:pt x="542840" y="1001758"/>
                </a:cubicBezTo>
                <a:lnTo>
                  <a:pt x="542840" y="472334"/>
                </a:lnTo>
                <a:cubicBezTo>
                  <a:pt x="542840" y="450084"/>
                  <a:pt x="560877" y="432047"/>
                  <a:pt x="583127" y="432047"/>
                </a:cubicBezTo>
                <a:close/>
                <a:moveTo>
                  <a:pt x="874139" y="210194"/>
                </a:moveTo>
                <a:lnTo>
                  <a:pt x="1035283" y="210194"/>
                </a:lnTo>
                <a:cubicBezTo>
                  <a:pt x="1057533" y="210194"/>
                  <a:pt x="1075570" y="228231"/>
                  <a:pt x="1075570" y="250481"/>
                </a:cubicBezTo>
                <a:lnTo>
                  <a:pt x="1075570" y="1001758"/>
                </a:lnTo>
                <a:cubicBezTo>
                  <a:pt x="1075570" y="1024008"/>
                  <a:pt x="1057533" y="1042045"/>
                  <a:pt x="1035283" y="1042045"/>
                </a:cubicBezTo>
                <a:lnTo>
                  <a:pt x="874139" y="1042045"/>
                </a:lnTo>
                <a:cubicBezTo>
                  <a:pt x="851889" y="1042045"/>
                  <a:pt x="833852" y="1024008"/>
                  <a:pt x="833852" y="1001758"/>
                </a:cubicBezTo>
                <a:lnTo>
                  <a:pt x="833852" y="250481"/>
                </a:lnTo>
                <a:cubicBezTo>
                  <a:pt x="833852" y="228231"/>
                  <a:pt x="851889" y="210194"/>
                  <a:pt x="874139" y="210194"/>
                </a:cubicBezTo>
                <a:close/>
                <a:moveTo>
                  <a:pt x="1165151" y="0"/>
                </a:moveTo>
                <a:lnTo>
                  <a:pt x="1326295" y="0"/>
                </a:lnTo>
                <a:cubicBezTo>
                  <a:pt x="1348545" y="0"/>
                  <a:pt x="1366582" y="18037"/>
                  <a:pt x="1366582" y="40287"/>
                </a:cubicBezTo>
                <a:lnTo>
                  <a:pt x="1366582" y="1001759"/>
                </a:lnTo>
                <a:cubicBezTo>
                  <a:pt x="1366582" y="1024009"/>
                  <a:pt x="1348545" y="1042046"/>
                  <a:pt x="1326295" y="1042046"/>
                </a:cubicBezTo>
                <a:lnTo>
                  <a:pt x="1165151" y="1042046"/>
                </a:lnTo>
                <a:cubicBezTo>
                  <a:pt x="1142901" y="1042046"/>
                  <a:pt x="1124864" y="1024009"/>
                  <a:pt x="1124864" y="1001759"/>
                </a:cubicBezTo>
                <a:lnTo>
                  <a:pt x="1124864" y="40287"/>
                </a:lnTo>
                <a:cubicBezTo>
                  <a:pt x="1124864" y="18037"/>
                  <a:pt x="1142901" y="0"/>
                  <a:pt x="1165151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49" name="分享"/>
          <p:cNvSpPr/>
          <p:nvPr/>
        </p:nvSpPr>
        <p:spPr>
          <a:xfrm>
            <a:off x="9886315" y="4821555"/>
            <a:ext cx="520065" cy="520065"/>
          </a:xfrm>
          <a:custGeom>
            <a:avLst/>
            <a:gdLst>
              <a:gd name="connsiteX0" fmla="*/ 347114 w 393729"/>
              <a:gd name="connsiteY0" fmla="*/ 112 h 390624"/>
              <a:gd name="connsiteX1" fmla="*/ 366249 w 393729"/>
              <a:gd name="connsiteY1" fmla="*/ 5364 h 390624"/>
              <a:gd name="connsiteX2" fmla="*/ 388366 w 393729"/>
              <a:gd name="connsiteY2" fmla="*/ 72481 h 390624"/>
              <a:gd name="connsiteX3" fmla="*/ 321248 w 393729"/>
              <a:gd name="connsiteY3" fmla="*/ 94598 h 390624"/>
              <a:gd name="connsiteX4" fmla="*/ 304750 w 393729"/>
              <a:gd name="connsiteY4" fmla="*/ 80728 h 390624"/>
              <a:gd name="connsiteX5" fmla="*/ 98330 w 393729"/>
              <a:gd name="connsiteY5" fmla="*/ 148748 h 390624"/>
              <a:gd name="connsiteX6" fmla="*/ 94598 w 393729"/>
              <a:gd name="connsiteY6" fmla="*/ 162346 h 390624"/>
              <a:gd name="connsiteX7" fmla="*/ 91507 w 393729"/>
              <a:gd name="connsiteY7" fmla="*/ 166277 h 390624"/>
              <a:gd name="connsiteX8" fmla="*/ 229420 w 393729"/>
              <a:gd name="connsiteY8" fmla="*/ 293815 h 390624"/>
              <a:gd name="connsiteX9" fmla="*/ 268686 w 393729"/>
              <a:gd name="connsiteY9" fmla="*/ 296027 h 390624"/>
              <a:gd name="connsiteX10" fmla="*/ 290802 w 393729"/>
              <a:gd name="connsiteY10" fmla="*/ 363144 h 390624"/>
              <a:gd name="connsiteX11" fmla="*/ 223685 w 393729"/>
              <a:gd name="connsiteY11" fmla="*/ 385261 h 390624"/>
              <a:gd name="connsiteX12" fmla="*/ 200613 w 393729"/>
              <a:gd name="connsiteY12" fmla="*/ 321625 h 390624"/>
              <a:gd name="connsiteX13" fmla="*/ 56603 w 393729"/>
              <a:gd name="connsiteY13" fmla="*/ 188448 h 390624"/>
              <a:gd name="connsiteX14" fmla="*/ 27481 w 393729"/>
              <a:gd name="connsiteY14" fmla="*/ 184462 h 390624"/>
              <a:gd name="connsiteX15" fmla="*/ 5364 w 393729"/>
              <a:gd name="connsiteY15" fmla="*/ 117345 h 390624"/>
              <a:gd name="connsiteX16" fmla="*/ 72481 w 393729"/>
              <a:gd name="connsiteY16" fmla="*/ 95228 h 390624"/>
              <a:gd name="connsiteX17" fmla="*/ 89283 w 393729"/>
              <a:gd name="connsiteY17" fmla="*/ 109639 h 390624"/>
              <a:gd name="connsiteX18" fmla="*/ 295206 w 393729"/>
              <a:gd name="connsiteY18" fmla="*/ 41783 h 390624"/>
              <a:gd name="connsiteX19" fmla="*/ 299132 w 393729"/>
              <a:gd name="connsiteY19" fmla="*/ 27480 h 390624"/>
              <a:gd name="connsiteX20" fmla="*/ 347114 w 393729"/>
              <a:gd name="connsiteY20" fmla="*/ 112 h 390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93729" h="390624">
                <a:moveTo>
                  <a:pt x="347114" y="112"/>
                </a:moveTo>
                <a:cubicBezTo>
                  <a:pt x="353590" y="546"/>
                  <a:pt x="360089" y="2257"/>
                  <a:pt x="366249" y="5364"/>
                </a:cubicBezTo>
                <a:cubicBezTo>
                  <a:pt x="390891" y="17791"/>
                  <a:pt x="400792" y="47840"/>
                  <a:pt x="388366" y="72481"/>
                </a:cubicBezTo>
                <a:cubicBezTo>
                  <a:pt x="375939" y="97123"/>
                  <a:pt x="345890" y="107025"/>
                  <a:pt x="321248" y="94598"/>
                </a:cubicBezTo>
                <a:cubicBezTo>
                  <a:pt x="314512" y="91201"/>
                  <a:pt x="308877" y="86487"/>
                  <a:pt x="304750" y="80728"/>
                </a:cubicBezTo>
                <a:lnTo>
                  <a:pt x="98330" y="148748"/>
                </a:lnTo>
                <a:cubicBezTo>
                  <a:pt x="98294" y="153464"/>
                  <a:pt x="96795" y="157989"/>
                  <a:pt x="94598" y="162346"/>
                </a:cubicBezTo>
                <a:lnTo>
                  <a:pt x="91507" y="166277"/>
                </a:lnTo>
                <a:lnTo>
                  <a:pt x="229420" y="293815"/>
                </a:lnTo>
                <a:cubicBezTo>
                  <a:pt x="241784" y="289147"/>
                  <a:pt x="255956" y="289607"/>
                  <a:pt x="268686" y="296027"/>
                </a:cubicBezTo>
                <a:cubicBezTo>
                  <a:pt x="293327" y="308454"/>
                  <a:pt x="303229" y="338503"/>
                  <a:pt x="290802" y="363144"/>
                </a:cubicBezTo>
                <a:cubicBezTo>
                  <a:pt x="278375" y="387786"/>
                  <a:pt x="248326" y="397688"/>
                  <a:pt x="223685" y="385261"/>
                </a:cubicBezTo>
                <a:cubicBezTo>
                  <a:pt x="200118" y="373376"/>
                  <a:pt x="190033" y="345372"/>
                  <a:pt x="200613" y="321625"/>
                </a:cubicBezTo>
                <a:lnTo>
                  <a:pt x="56603" y="188448"/>
                </a:lnTo>
                <a:cubicBezTo>
                  <a:pt x="47044" y="190691"/>
                  <a:pt x="36870" y="189197"/>
                  <a:pt x="27481" y="184462"/>
                </a:cubicBezTo>
                <a:cubicBezTo>
                  <a:pt x="2839" y="172035"/>
                  <a:pt x="-7063" y="141986"/>
                  <a:pt x="5364" y="117345"/>
                </a:cubicBezTo>
                <a:cubicBezTo>
                  <a:pt x="17791" y="92703"/>
                  <a:pt x="47840" y="82801"/>
                  <a:pt x="72481" y="95228"/>
                </a:cubicBezTo>
                <a:cubicBezTo>
                  <a:pt x="79414" y="98724"/>
                  <a:pt x="85180" y="103616"/>
                  <a:pt x="89283" y="109639"/>
                </a:cubicBezTo>
                <a:lnTo>
                  <a:pt x="295206" y="41783"/>
                </a:lnTo>
                <a:cubicBezTo>
                  <a:pt x="295278" y="36844"/>
                  <a:pt x="296818" y="32068"/>
                  <a:pt x="299132" y="27480"/>
                </a:cubicBezTo>
                <a:cubicBezTo>
                  <a:pt x="308452" y="8999"/>
                  <a:pt x="327684" y="-1191"/>
                  <a:pt x="347114" y="112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6" name="电源"/>
          <p:cNvSpPr/>
          <p:nvPr/>
        </p:nvSpPr>
        <p:spPr bwMode="auto">
          <a:xfrm>
            <a:off x="11157585" y="4821555"/>
            <a:ext cx="520065" cy="520065"/>
          </a:xfrm>
          <a:custGeom>
            <a:avLst/>
            <a:gdLst>
              <a:gd name="T0" fmla="*/ 2147483646 w 87"/>
              <a:gd name="T1" fmla="*/ 0 h 88"/>
              <a:gd name="T2" fmla="*/ 2147483646 w 87"/>
              <a:gd name="T3" fmla="*/ 2147483646 h 88"/>
              <a:gd name="T4" fmla="*/ 2147483646 w 87"/>
              <a:gd name="T5" fmla="*/ 2147483646 h 88"/>
              <a:gd name="T6" fmla="*/ 0 w 87"/>
              <a:gd name="T7" fmla="*/ 2147483646 h 88"/>
              <a:gd name="T8" fmla="*/ 2147483646 w 87"/>
              <a:gd name="T9" fmla="*/ 0 h 88"/>
              <a:gd name="T10" fmla="*/ 2147483646 w 87"/>
              <a:gd name="T11" fmla="*/ 2147483646 h 88"/>
              <a:gd name="T12" fmla="*/ 2147483646 w 87"/>
              <a:gd name="T13" fmla="*/ 2147483646 h 88"/>
              <a:gd name="T14" fmla="*/ 2147483646 w 87"/>
              <a:gd name="T15" fmla="*/ 2147483646 h 88"/>
              <a:gd name="T16" fmla="*/ 2147483646 w 87"/>
              <a:gd name="T17" fmla="*/ 2147483646 h 88"/>
              <a:gd name="T18" fmla="*/ 2147483646 w 87"/>
              <a:gd name="T19" fmla="*/ 2147483646 h 88"/>
              <a:gd name="T20" fmla="*/ 2147483646 w 87"/>
              <a:gd name="T21" fmla="*/ 2147483646 h 88"/>
              <a:gd name="T22" fmla="*/ 2147483646 w 87"/>
              <a:gd name="T23" fmla="*/ 2147483646 h 88"/>
              <a:gd name="T24" fmla="*/ 2147483646 w 87"/>
              <a:gd name="T25" fmla="*/ 2147483646 h 88"/>
              <a:gd name="T26" fmla="*/ 2147483646 w 87"/>
              <a:gd name="T27" fmla="*/ 2147483646 h 88"/>
              <a:gd name="T28" fmla="*/ 2147483646 w 87"/>
              <a:gd name="T29" fmla="*/ 2147483646 h 88"/>
              <a:gd name="T30" fmla="*/ 2147483646 w 87"/>
              <a:gd name="T31" fmla="*/ 2147483646 h 88"/>
              <a:gd name="T32" fmla="*/ 2147483646 w 87"/>
              <a:gd name="T33" fmla="*/ 2147483646 h 88"/>
              <a:gd name="T34" fmla="*/ 2147483646 w 87"/>
              <a:gd name="T35" fmla="*/ 2147483646 h 88"/>
              <a:gd name="T36" fmla="*/ 2147483646 w 87"/>
              <a:gd name="T37" fmla="*/ 2147483646 h 88"/>
              <a:gd name="T38" fmla="*/ 2147483646 w 87"/>
              <a:gd name="T39" fmla="*/ 2147483646 h 88"/>
              <a:gd name="T40" fmla="*/ 2147483646 w 87"/>
              <a:gd name="T41" fmla="*/ 2147483646 h 88"/>
              <a:gd name="T42" fmla="*/ 2147483646 w 87"/>
              <a:gd name="T43" fmla="*/ 2147483646 h 88"/>
              <a:gd name="T44" fmla="*/ 2147483646 w 87"/>
              <a:gd name="T45" fmla="*/ 2147483646 h 88"/>
              <a:gd name="T46" fmla="*/ 2147483646 w 87"/>
              <a:gd name="T47" fmla="*/ 2147483646 h 88"/>
              <a:gd name="T48" fmla="*/ 2147483646 w 87"/>
              <a:gd name="T49" fmla="*/ 2147483646 h 88"/>
              <a:gd name="T50" fmla="*/ 2147483646 w 87"/>
              <a:gd name="T51" fmla="*/ 2147483646 h 88"/>
              <a:gd name="T52" fmla="*/ 2147483646 w 87"/>
              <a:gd name="T53" fmla="*/ 2147483646 h 88"/>
              <a:gd name="T54" fmla="*/ 2147483646 w 87"/>
              <a:gd name="T55" fmla="*/ 2147483646 h 88"/>
              <a:gd name="T56" fmla="*/ 2147483646 w 87"/>
              <a:gd name="T57" fmla="*/ 2147483646 h 8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87" h="88">
                <a:moveTo>
                  <a:pt x="44" y="0"/>
                </a:moveTo>
                <a:cubicBezTo>
                  <a:pt x="68" y="0"/>
                  <a:pt x="87" y="20"/>
                  <a:pt x="87" y="44"/>
                </a:cubicBezTo>
                <a:cubicBezTo>
                  <a:pt x="87" y="68"/>
                  <a:pt x="68" y="88"/>
                  <a:pt x="44" y="88"/>
                </a:cubicBezTo>
                <a:cubicBezTo>
                  <a:pt x="19" y="88"/>
                  <a:pt x="0" y="68"/>
                  <a:pt x="0" y="44"/>
                </a:cubicBezTo>
                <a:cubicBezTo>
                  <a:pt x="0" y="20"/>
                  <a:pt x="19" y="0"/>
                  <a:pt x="44" y="0"/>
                </a:cubicBezTo>
                <a:close/>
                <a:moveTo>
                  <a:pt x="58" y="21"/>
                </a:moveTo>
                <a:cubicBezTo>
                  <a:pt x="55" y="27"/>
                  <a:pt x="55" y="27"/>
                  <a:pt x="55" y="27"/>
                </a:cubicBezTo>
                <a:cubicBezTo>
                  <a:pt x="56" y="28"/>
                  <a:pt x="57" y="29"/>
                  <a:pt x="58" y="30"/>
                </a:cubicBezTo>
                <a:cubicBezTo>
                  <a:pt x="62" y="34"/>
                  <a:pt x="64" y="39"/>
                  <a:pt x="64" y="44"/>
                </a:cubicBezTo>
                <a:cubicBezTo>
                  <a:pt x="64" y="50"/>
                  <a:pt x="62" y="55"/>
                  <a:pt x="58" y="58"/>
                </a:cubicBezTo>
                <a:cubicBezTo>
                  <a:pt x="54" y="62"/>
                  <a:pt x="49" y="64"/>
                  <a:pt x="44" y="64"/>
                </a:cubicBezTo>
                <a:cubicBezTo>
                  <a:pt x="38" y="64"/>
                  <a:pt x="33" y="62"/>
                  <a:pt x="29" y="58"/>
                </a:cubicBezTo>
                <a:cubicBezTo>
                  <a:pt x="26" y="55"/>
                  <a:pt x="24" y="50"/>
                  <a:pt x="24" y="44"/>
                </a:cubicBezTo>
                <a:cubicBezTo>
                  <a:pt x="24" y="39"/>
                  <a:pt x="26" y="34"/>
                  <a:pt x="29" y="30"/>
                </a:cubicBezTo>
                <a:cubicBezTo>
                  <a:pt x="30" y="29"/>
                  <a:pt x="31" y="28"/>
                  <a:pt x="32" y="28"/>
                </a:cubicBezTo>
                <a:cubicBezTo>
                  <a:pt x="29" y="22"/>
                  <a:pt x="29" y="22"/>
                  <a:pt x="29" y="22"/>
                </a:cubicBezTo>
                <a:cubicBezTo>
                  <a:pt x="27" y="23"/>
                  <a:pt x="26" y="24"/>
                  <a:pt x="25" y="25"/>
                </a:cubicBezTo>
                <a:cubicBezTo>
                  <a:pt x="20" y="30"/>
                  <a:pt x="17" y="37"/>
                  <a:pt x="17" y="44"/>
                </a:cubicBezTo>
                <a:cubicBezTo>
                  <a:pt x="17" y="52"/>
                  <a:pt x="20" y="58"/>
                  <a:pt x="25" y="63"/>
                </a:cubicBezTo>
                <a:cubicBezTo>
                  <a:pt x="29" y="68"/>
                  <a:pt x="36" y="71"/>
                  <a:pt x="44" y="71"/>
                </a:cubicBezTo>
                <a:cubicBezTo>
                  <a:pt x="51" y="71"/>
                  <a:pt x="58" y="68"/>
                  <a:pt x="63" y="63"/>
                </a:cubicBezTo>
                <a:cubicBezTo>
                  <a:pt x="68" y="58"/>
                  <a:pt x="71" y="52"/>
                  <a:pt x="71" y="44"/>
                </a:cubicBezTo>
                <a:cubicBezTo>
                  <a:pt x="71" y="37"/>
                  <a:pt x="68" y="30"/>
                  <a:pt x="63" y="25"/>
                </a:cubicBezTo>
                <a:cubicBezTo>
                  <a:pt x="61" y="24"/>
                  <a:pt x="60" y="22"/>
                  <a:pt x="58" y="21"/>
                </a:cubicBezTo>
                <a:close/>
                <a:moveTo>
                  <a:pt x="40" y="7"/>
                </a:moveTo>
                <a:cubicBezTo>
                  <a:pt x="40" y="40"/>
                  <a:pt x="40" y="40"/>
                  <a:pt x="40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7"/>
                  <a:pt x="47" y="7"/>
                  <a:pt x="47" y="7"/>
                </a:cubicBezTo>
                <a:lnTo>
                  <a:pt x="40" y="7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09" name="信号"/>
          <p:cNvSpPr/>
          <p:nvPr/>
        </p:nvSpPr>
        <p:spPr>
          <a:xfrm>
            <a:off x="602615" y="5911850"/>
            <a:ext cx="442595" cy="626110"/>
          </a:xfrm>
          <a:custGeom>
            <a:avLst/>
            <a:gdLst/>
            <a:ahLst/>
            <a:cxnLst/>
            <a:rect l="l" t="t" r="r" b="b"/>
            <a:pathLst>
              <a:path w="1259674" h="1629655">
                <a:moveTo>
                  <a:pt x="653835" y="765559"/>
                </a:moveTo>
                <a:lnTo>
                  <a:pt x="605838" y="765559"/>
                </a:lnTo>
                <a:cubicBezTo>
                  <a:pt x="586150" y="765559"/>
                  <a:pt x="570190" y="781519"/>
                  <a:pt x="570190" y="801207"/>
                </a:cubicBezTo>
                <a:lnTo>
                  <a:pt x="570190" y="1594007"/>
                </a:lnTo>
                <a:cubicBezTo>
                  <a:pt x="570190" y="1613695"/>
                  <a:pt x="586150" y="1629655"/>
                  <a:pt x="605838" y="1629655"/>
                </a:cubicBezTo>
                <a:lnTo>
                  <a:pt x="653835" y="1629655"/>
                </a:lnTo>
                <a:cubicBezTo>
                  <a:pt x="673523" y="1629655"/>
                  <a:pt x="689483" y="1613695"/>
                  <a:pt x="689483" y="1594007"/>
                </a:cubicBezTo>
                <a:lnTo>
                  <a:pt x="689483" y="801207"/>
                </a:lnTo>
                <a:cubicBezTo>
                  <a:pt x="689483" y="781519"/>
                  <a:pt x="673523" y="765559"/>
                  <a:pt x="653835" y="765559"/>
                </a:cubicBezTo>
                <a:close/>
                <a:moveTo>
                  <a:pt x="629837" y="293110"/>
                </a:moveTo>
                <a:cubicBezTo>
                  <a:pt x="540228" y="293110"/>
                  <a:pt x="467586" y="365752"/>
                  <a:pt x="467586" y="455361"/>
                </a:cubicBezTo>
                <a:cubicBezTo>
                  <a:pt x="467586" y="544970"/>
                  <a:pt x="540228" y="617612"/>
                  <a:pt x="629837" y="617612"/>
                </a:cubicBezTo>
                <a:cubicBezTo>
                  <a:pt x="719446" y="617612"/>
                  <a:pt x="792088" y="544970"/>
                  <a:pt x="792088" y="455361"/>
                </a:cubicBezTo>
                <a:cubicBezTo>
                  <a:pt x="792088" y="365752"/>
                  <a:pt x="719446" y="293110"/>
                  <a:pt x="629837" y="293110"/>
                </a:cubicBezTo>
                <a:close/>
                <a:moveTo>
                  <a:pt x="373285" y="134938"/>
                </a:moveTo>
                <a:cubicBezTo>
                  <a:pt x="285152" y="213464"/>
                  <a:pt x="230474" y="328028"/>
                  <a:pt x="230474" y="455361"/>
                </a:cubicBezTo>
                <a:cubicBezTo>
                  <a:pt x="230474" y="582697"/>
                  <a:pt x="285152" y="697259"/>
                  <a:pt x="373285" y="775786"/>
                </a:cubicBezTo>
                <a:lnTo>
                  <a:pt x="467586" y="709160"/>
                </a:lnTo>
                <a:cubicBezTo>
                  <a:pt x="391047" y="651060"/>
                  <a:pt x="342389" y="558892"/>
                  <a:pt x="342389" y="455361"/>
                </a:cubicBezTo>
                <a:cubicBezTo>
                  <a:pt x="342389" y="351830"/>
                  <a:pt x="391047" y="259663"/>
                  <a:pt x="467586" y="201563"/>
                </a:cubicBezTo>
                <a:close/>
                <a:moveTo>
                  <a:pt x="886389" y="134938"/>
                </a:moveTo>
                <a:lnTo>
                  <a:pt x="792088" y="201563"/>
                </a:lnTo>
                <a:cubicBezTo>
                  <a:pt x="868627" y="259663"/>
                  <a:pt x="917285" y="351830"/>
                  <a:pt x="917285" y="455361"/>
                </a:cubicBezTo>
                <a:cubicBezTo>
                  <a:pt x="917285" y="558892"/>
                  <a:pt x="868627" y="651060"/>
                  <a:pt x="792088" y="709160"/>
                </a:cubicBezTo>
                <a:lnTo>
                  <a:pt x="886389" y="775786"/>
                </a:lnTo>
                <a:cubicBezTo>
                  <a:pt x="974522" y="697259"/>
                  <a:pt x="1029200" y="582697"/>
                  <a:pt x="1029200" y="455361"/>
                </a:cubicBezTo>
                <a:cubicBezTo>
                  <a:pt x="1029200" y="328028"/>
                  <a:pt x="974522" y="213464"/>
                  <a:pt x="886389" y="134938"/>
                </a:cubicBezTo>
                <a:close/>
                <a:moveTo>
                  <a:pt x="182295" y="0"/>
                </a:moveTo>
                <a:cubicBezTo>
                  <a:pt x="68824" y="118079"/>
                  <a:pt x="0" y="278683"/>
                  <a:pt x="0" y="455362"/>
                </a:cubicBezTo>
                <a:cubicBezTo>
                  <a:pt x="0" y="632040"/>
                  <a:pt x="68824" y="792644"/>
                  <a:pt x="182293" y="910723"/>
                </a:cubicBezTo>
                <a:lnTo>
                  <a:pt x="278466" y="842776"/>
                </a:lnTo>
                <a:cubicBezTo>
                  <a:pt x="179286" y="743646"/>
                  <a:pt x="117943" y="606668"/>
                  <a:pt x="117943" y="455362"/>
                </a:cubicBezTo>
                <a:cubicBezTo>
                  <a:pt x="117943" y="304057"/>
                  <a:pt x="179287" y="167078"/>
                  <a:pt x="278467" y="67947"/>
                </a:cubicBezTo>
                <a:close/>
                <a:moveTo>
                  <a:pt x="1077379" y="0"/>
                </a:moveTo>
                <a:lnTo>
                  <a:pt x="981207" y="67947"/>
                </a:lnTo>
                <a:cubicBezTo>
                  <a:pt x="1080387" y="167078"/>
                  <a:pt x="1141731" y="304057"/>
                  <a:pt x="1141731" y="455362"/>
                </a:cubicBezTo>
                <a:cubicBezTo>
                  <a:pt x="1141731" y="606668"/>
                  <a:pt x="1080388" y="743646"/>
                  <a:pt x="981208" y="842776"/>
                </a:cubicBezTo>
                <a:lnTo>
                  <a:pt x="1077381" y="910723"/>
                </a:lnTo>
                <a:cubicBezTo>
                  <a:pt x="1190850" y="792644"/>
                  <a:pt x="1259674" y="632040"/>
                  <a:pt x="1259674" y="455362"/>
                </a:cubicBezTo>
                <a:cubicBezTo>
                  <a:pt x="1259674" y="278683"/>
                  <a:pt x="1190850" y="118079"/>
                  <a:pt x="1077379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02" name="微博"/>
          <p:cNvSpPr/>
          <p:nvPr/>
        </p:nvSpPr>
        <p:spPr>
          <a:xfrm>
            <a:off x="1633220" y="5911850"/>
            <a:ext cx="626110" cy="626110"/>
          </a:xfrm>
          <a:custGeom>
            <a:avLst/>
            <a:gdLst/>
            <a:ahLst/>
            <a:cxnLst/>
            <a:rect l="l" t="t" r="r" b="b"/>
            <a:pathLst>
              <a:path w="684048" h="556307">
                <a:moveTo>
                  <a:pt x="222901" y="383453"/>
                </a:moveTo>
                <a:cubicBezTo>
                  <a:pt x="218315" y="383977"/>
                  <a:pt x="213613" y="385281"/>
                  <a:pt x="209039" y="387420"/>
                </a:cubicBezTo>
                <a:cubicBezTo>
                  <a:pt x="190739" y="395979"/>
                  <a:pt x="181407" y="414680"/>
                  <a:pt x="188193" y="429191"/>
                </a:cubicBezTo>
                <a:cubicBezTo>
                  <a:pt x="194980" y="443702"/>
                  <a:pt x="215317" y="448527"/>
                  <a:pt x="233616" y="439969"/>
                </a:cubicBezTo>
                <a:cubicBezTo>
                  <a:pt x="251915" y="431410"/>
                  <a:pt x="261248" y="412709"/>
                  <a:pt x="254461" y="398198"/>
                </a:cubicBezTo>
                <a:cubicBezTo>
                  <a:pt x="249371" y="387315"/>
                  <a:pt x="236659" y="381879"/>
                  <a:pt x="222901" y="383453"/>
                </a:cubicBezTo>
                <a:close/>
                <a:moveTo>
                  <a:pt x="284035" y="369073"/>
                </a:moveTo>
                <a:cubicBezTo>
                  <a:pt x="281538" y="368297"/>
                  <a:pt x="278657" y="368441"/>
                  <a:pt x="275985" y="369691"/>
                </a:cubicBezTo>
                <a:cubicBezTo>
                  <a:pt x="270641" y="372190"/>
                  <a:pt x="268154" y="378164"/>
                  <a:pt x="270432" y="383034"/>
                </a:cubicBezTo>
                <a:cubicBezTo>
                  <a:pt x="272710" y="387904"/>
                  <a:pt x="278888" y="389825"/>
                  <a:pt x="284233" y="387325"/>
                </a:cubicBezTo>
                <a:cubicBezTo>
                  <a:pt x="289577" y="384826"/>
                  <a:pt x="292063" y="378852"/>
                  <a:pt x="289785" y="373982"/>
                </a:cubicBezTo>
                <a:cubicBezTo>
                  <a:pt x="288647" y="371547"/>
                  <a:pt x="286533" y="369850"/>
                  <a:pt x="284035" y="369073"/>
                </a:cubicBezTo>
                <a:close/>
                <a:moveTo>
                  <a:pt x="266604" y="297070"/>
                </a:moveTo>
                <a:cubicBezTo>
                  <a:pt x="319078" y="300338"/>
                  <a:pt x="362309" y="335548"/>
                  <a:pt x="367763" y="383070"/>
                </a:cubicBezTo>
                <a:cubicBezTo>
                  <a:pt x="373996" y="437381"/>
                  <a:pt x="328527" y="487207"/>
                  <a:pt x="266205" y="494360"/>
                </a:cubicBezTo>
                <a:cubicBezTo>
                  <a:pt x="203883" y="501513"/>
                  <a:pt x="148308" y="463284"/>
                  <a:pt x="142074" y="408972"/>
                </a:cubicBezTo>
                <a:cubicBezTo>
                  <a:pt x="135841" y="354661"/>
                  <a:pt x="181310" y="304835"/>
                  <a:pt x="243632" y="297682"/>
                </a:cubicBezTo>
                <a:cubicBezTo>
                  <a:pt x="251423" y="296788"/>
                  <a:pt x="259108" y="296603"/>
                  <a:pt x="266604" y="297070"/>
                </a:cubicBezTo>
                <a:close/>
                <a:moveTo>
                  <a:pt x="297042" y="252387"/>
                </a:moveTo>
                <a:cubicBezTo>
                  <a:pt x="283618" y="252176"/>
                  <a:pt x="269820" y="252839"/>
                  <a:pt x="255793" y="254449"/>
                </a:cubicBezTo>
                <a:cubicBezTo>
                  <a:pt x="143583" y="267328"/>
                  <a:pt x="59288" y="335880"/>
                  <a:pt x="67516" y="407566"/>
                </a:cubicBezTo>
                <a:cubicBezTo>
                  <a:pt x="75743" y="479252"/>
                  <a:pt x="173377" y="526925"/>
                  <a:pt x="285587" y="514046"/>
                </a:cubicBezTo>
                <a:cubicBezTo>
                  <a:pt x="397797" y="501168"/>
                  <a:pt x="482091" y="432615"/>
                  <a:pt x="473864" y="360929"/>
                </a:cubicBezTo>
                <a:cubicBezTo>
                  <a:pt x="466665" y="298204"/>
                  <a:pt x="391015" y="253864"/>
                  <a:pt x="297042" y="252387"/>
                </a:cubicBezTo>
                <a:close/>
                <a:moveTo>
                  <a:pt x="509416" y="97868"/>
                </a:moveTo>
                <a:cubicBezTo>
                  <a:pt x="544841" y="99182"/>
                  <a:pt x="588107" y="127580"/>
                  <a:pt x="590257" y="183051"/>
                </a:cubicBezTo>
                <a:cubicBezTo>
                  <a:pt x="592352" y="199448"/>
                  <a:pt x="588214" y="215684"/>
                  <a:pt x="579852" y="229407"/>
                </a:cubicBezTo>
                <a:lnTo>
                  <a:pt x="580228" y="229581"/>
                </a:lnTo>
                <a:cubicBezTo>
                  <a:pt x="580244" y="229743"/>
                  <a:pt x="580186" y="229872"/>
                  <a:pt x="580126" y="230000"/>
                </a:cubicBezTo>
                <a:lnTo>
                  <a:pt x="578707" y="232024"/>
                </a:lnTo>
                <a:cubicBezTo>
                  <a:pt x="578590" y="232839"/>
                  <a:pt x="578192" y="233485"/>
                  <a:pt x="577787" y="234126"/>
                </a:cubicBezTo>
                <a:lnTo>
                  <a:pt x="577385" y="233908"/>
                </a:lnTo>
                <a:cubicBezTo>
                  <a:pt x="572286" y="241165"/>
                  <a:pt x="563167" y="244302"/>
                  <a:pt x="554750" y="241632"/>
                </a:cubicBezTo>
                <a:lnTo>
                  <a:pt x="548315" y="238643"/>
                </a:lnTo>
                <a:cubicBezTo>
                  <a:pt x="539522" y="233101"/>
                  <a:pt x="536249" y="221620"/>
                  <a:pt x="540834" y="211750"/>
                </a:cubicBezTo>
                <a:lnTo>
                  <a:pt x="541088" y="211402"/>
                </a:lnTo>
                <a:lnTo>
                  <a:pt x="541243" y="211474"/>
                </a:lnTo>
                <a:cubicBezTo>
                  <a:pt x="549302" y="193084"/>
                  <a:pt x="546794" y="175359"/>
                  <a:pt x="541863" y="165391"/>
                </a:cubicBezTo>
                <a:cubicBezTo>
                  <a:pt x="534763" y="151042"/>
                  <a:pt x="514479" y="135118"/>
                  <a:pt x="480142" y="145181"/>
                </a:cubicBezTo>
                <a:lnTo>
                  <a:pt x="480025" y="144483"/>
                </a:lnTo>
                <a:cubicBezTo>
                  <a:pt x="471706" y="144624"/>
                  <a:pt x="464282" y="140887"/>
                  <a:pt x="461009" y="134412"/>
                </a:cubicBezTo>
                <a:lnTo>
                  <a:pt x="458966" y="128175"/>
                </a:lnTo>
                <a:cubicBezTo>
                  <a:pt x="457496" y="119354"/>
                  <a:pt x="463572" y="110158"/>
                  <a:pt x="473636" y="106144"/>
                </a:cubicBezTo>
                <a:lnTo>
                  <a:pt x="473571" y="105761"/>
                </a:lnTo>
                <a:cubicBezTo>
                  <a:pt x="485121" y="99922"/>
                  <a:pt x="497817" y="97438"/>
                  <a:pt x="509416" y="97868"/>
                </a:cubicBezTo>
                <a:close/>
                <a:moveTo>
                  <a:pt x="286518" y="82088"/>
                </a:moveTo>
                <a:cubicBezTo>
                  <a:pt x="376738" y="91976"/>
                  <a:pt x="317665" y="163994"/>
                  <a:pt x="337363" y="184000"/>
                </a:cubicBezTo>
                <a:cubicBezTo>
                  <a:pt x="387081" y="179119"/>
                  <a:pt x="437510" y="146098"/>
                  <a:pt x="486517" y="169358"/>
                </a:cubicBezTo>
                <a:cubicBezTo>
                  <a:pt x="533076" y="203014"/>
                  <a:pt x="494312" y="233925"/>
                  <a:pt x="501054" y="264835"/>
                </a:cubicBezTo>
                <a:cubicBezTo>
                  <a:pt x="649340" y="323962"/>
                  <a:pt x="585744" y="409170"/>
                  <a:pt x="562675" y="436725"/>
                </a:cubicBezTo>
                <a:cubicBezTo>
                  <a:pt x="354965" y="648778"/>
                  <a:pt x="45454" y="533772"/>
                  <a:pt x="10807" y="435328"/>
                </a:cubicBezTo>
                <a:cubicBezTo>
                  <a:pt x="-41075" y="330306"/>
                  <a:pt x="100878" y="89491"/>
                  <a:pt x="286518" y="82088"/>
                </a:cubicBezTo>
                <a:close/>
                <a:moveTo>
                  <a:pt x="489068" y="0"/>
                </a:moveTo>
                <a:cubicBezTo>
                  <a:pt x="596753" y="0"/>
                  <a:pt x="684048" y="87296"/>
                  <a:pt x="684048" y="194980"/>
                </a:cubicBezTo>
                <a:cubicBezTo>
                  <a:pt x="684048" y="216847"/>
                  <a:pt x="680448" y="237874"/>
                  <a:pt x="672966" y="257215"/>
                </a:cubicBezTo>
                <a:lnTo>
                  <a:pt x="672379" y="257003"/>
                </a:lnTo>
                <a:cubicBezTo>
                  <a:pt x="668967" y="265617"/>
                  <a:pt x="657523" y="269364"/>
                  <a:pt x="645725" y="265916"/>
                </a:cubicBezTo>
                <a:lnTo>
                  <a:pt x="637884" y="262819"/>
                </a:lnTo>
                <a:cubicBezTo>
                  <a:pt x="627530" y="257587"/>
                  <a:pt x="621785" y="247890"/>
                  <a:pt x="624308" y="239644"/>
                </a:cubicBezTo>
                <a:lnTo>
                  <a:pt x="623975" y="239524"/>
                </a:lnTo>
                <a:cubicBezTo>
                  <a:pt x="629260" y="225659"/>
                  <a:pt x="631774" y="210613"/>
                  <a:pt x="631774" y="194980"/>
                </a:cubicBezTo>
                <a:cubicBezTo>
                  <a:pt x="631774" y="116165"/>
                  <a:pt x="567883" y="52274"/>
                  <a:pt x="489068" y="52274"/>
                </a:cubicBezTo>
                <a:lnTo>
                  <a:pt x="469942" y="54202"/>
                </a:lnTo>
                <a:lnTo>
                  <a:pt x="469951" y="54239"/>
                </a:lnTo>
                <a:cubicBezTo>
                  <a:pt x="469861" y="54366"/>
                  <a:pt x="469744" y="54397"/>
                  <a:pt x="469627" y="54427"/>
                </a:cubicBezTo>
                <a:cubicBezTo>
                  <a:pt x="460634" y="56697"/>
                  <a:pt x="450861" y="49439"/>
                  <a:pt x="446718" y="37636"/>
                </a:cubicBezTo>
                <a:lnTo>
                  <a:pt x="444619" y="29323"/>
                </a:lnTo>
                <a:cubicBezTo>
                  <a:pt x="442667" y="16995"/>
                  <a:pt x="447797" y="5987"/>
                  <a:pt x="456757" y="3699"/>
                </a:cubicBezTo>
                <a:lnTo>
                  <a:pt x="456661" y="3267"/>
                </a:lnTo>
                <a:cubicBezTo>
                  <a:pt x="467135" y="923"/>
                  <a:pt x="477994" y="0"/>
                  <a:pt x="489068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01" name="微信"/>
          <p:cNvSpPr/>
          <p:nvPr/>
        </p:nvSpPr>
        <p:spPr>
          <a:xfrm>
            <a:off x="2847340" y="5911850"/>
            <a:ext cx="626110" cy="626110"/>
          </a:xfrm>
          <a:custGeom>
            <a:avLst/>
            <a:gdLst/>
            <a:ahLst/>
            <a:cxnLst/>
            <a:rect l="l" t="t" r="r" b="b"/>
            <a:pathLst>
              <a:path w="969654" h="903534">
                <a:moveTo>
                  <a:pt x="813088" y="487443"/>
                </a:moveTo>
                <a:cubicBezTo>
                  <a:pt x="793206" y="487443"/>
                  <a:pt x="777088" y="503561"/>
                  <a:pt x="777088" y="523443"/>
                </a:cubicBezTo>
                <a:cubicBezTo>
                  <a:pt x="777088" y="543325"/>
                  <a:pt x="793206" y="559443"/>
                  <a:pt x="813088" y="559443"/>
                </a:cubicBezTo>
                <a:cubicBezTo>
                  <a:pt x="832970" y="559443"/>
                  <a:pt x="849088" y="543325"/>
                  <a:pt x="849088" y="523443"/>
                </a:cubicBezTo>
                <a:cubicBezTo>
                  <a:pt x="849088" y="503561"/>
                  <a:pt x="832970" y="487443"/>
                  <a:pt x="813088" y="487443"/>
                </a:cubicBezTo>
                <a:close/>
                <a:moveTo>
                  <a:pt x="606961" y="487443"/>
                </a:moveTo>
                <a:cubicBezTo>
                  <a:pt x="587079" y="487443"/>
                  <a:pt x="570961" y="503561"/>
                  <a:pt x="570961" y="523443"/>
                </a:cubicBezTo>
                <a:cubicBezTo>
                  <a:pt x="570961" y="543325"/>
                  <a:pt x="587079" y="559443"/>
                  <a:pt x="606961" y="559443"/>
                </a:cubicBezTo>
                <a:cubicBezTo>
                  <a:pt x="626843" y="559443"/>
                  <a:pt x="642961" y="543325"/>
                  <a:pt x="642961" y="523443"/>
                </a:cubicBezTo>
                <a:cubicBezTo>
                  <a:pt x="642961" y="503561"/>
                  <a:pt x="626843" y="487443"/>
                  <a:pt x="606961" y="487443"/>
                </a:cubicBezTo>
                <a:close/>
                <a:moveTo>
                  <a:pt x="691345" y="336511"/>
                </a:moveTo>
                <a:cubicBezTo>
                  <a:pt x="769490" y="335080"/>
                  <a:pt x="847112" y="364668"/>
                  <a:pt x="901758" y="422110"/>
                </a:cubicBezTo>
                <a:cubicBezTo>
                  <a:pt x="999759" y="525126"/>
                  <a:pt x="990612" y="681640"/>
                  <a:pt x="881173" y="774306"/>
                </a:cubicBezTo>
                <a:lnTo>
                  <a:pt x="905846" y="903534"/>
                </a:lnTo>
                <a:lnTo>
                  <a:pt x="792422" y="824563"/>
                </a:lnTo>
                <a:cubicBezTo>
                  <a:pt x="666952" y="867914"/>
                  <a:pt x="525982" y="820668"/>
                  <a:pt x="459770" y="713074"/>
                </a:cubicBezTo>
                <a:cubicBezTo>
                  <a:pt x="386891" y="594648"/>
                  <a:pt x="429055" y="444146"/>
                  <a:pt x="554971" y="373268"/>
                </a:cubicBezTo>
                <a:cubicBezTo>
                  <a:pt x="597384" y="349394"/>
                  <a:pt x="644458" y="337369"/>
                  <a:pt x="691345" y="336511"/>
                </a:cubicBezTo>
                <a:close/>
                <a:moveTo>
                  <a:pt x="547874" y="187267"/>
                </a:moveTo>
                <a:cubicBezTo>
                  <a:pt x="518051" y="187267"/>
                  <a:pt x="493874" y="211444"/>
                  <a:pt x="493874" y="241267"/>
                </a:cubicBezTo>
                <a:cubicBezTo>
                  <a:pt x="493874" y="271090"/>
                  <a:pt x="518051" y="295267"/>
                  <a:pt x="547874" y="295267"/>
                </a:cubicBezTo>
                <a:cubicBezTo>
                  <a:pt x="577697" y="295267"/>
                  <a:pt x="601874" y="271090"/>
                  <a:pt x="601874" y="241267"/>
                </a:cubicBezTo>
                <a:cubicBezTo>
                  <a:pt x="601874" y="211444"/>
                  <a:pt x="577697" y="187267"/>
                  <a:pt x="547874" y="187267"/>
                </a:cubicBezTo>
                <a:close/>
                <a:moveTo>
                  <a:pt x="294449" y="187267"/>
                </a:moveTo>
                <a:cubicBezTo>
                  <a:pt x="264626" y="187267"/>
                  <a:pt x="240449" y="211444"/>
                  <a:pt x="240449" y="241267"/>
                </a:cubicBezTo>
                <a:cubicBezTo>
                  <a:pt x="240449" y="271090"/>
                  <a:pt x="264626" y="295267"/>
                  <a:pt x="294449" y="295267"/>
                </a:cubicBezTo>
                <a:cubicBezTo>
                  <a:pt x="324272" y="295267"/>
                  <a:pt x="348449" y="271090"/>
                  <a:pt x="348449" y="241267"/>
                </a:cubicBezTo>
                <a:cubicBezTo>
                  <a:pt x="348449" y="211444"/>
                  <a:pt x="324272" y="187267"/>
                  <a:pt x="294449" y="187267"/>
                </a:cubicBezTo>
                <a:close/>
                <a:moveTo>
                  <a:pt x="408549" y="168"/>
                </a:moveTo>
                <a:cubicBezTo>
                  <a:pt x="456533" y="-1113"/>
                  <a:pt x="505397" y="4870"/>
                  <a:pt x="553141" y="18800"/>
                </a:cubicBezTo>
                <a:cubicBezTo>
                  <a:pt x="730896" y="70663"/>
                  <a:pt x="843952" y="217556"/>
                  <a:pt x="840274" y="375462"/>
                </a:cubicBezTo>
                <a:cubicBezTo>
                  <a:pt x="754752" y="310337"/>
                  <a:pt x="632797" y="302687"/>
                  <a:pt x="535419" y="357502"/>
                </a:cubicBezTo>
                <a:cubicBezTo>
                  <a:pt x="409503" y="428380"/>
                  <a:pt x="367339" y="578882"/>
                  <a:pt x="440218" y="697308"/>
                </a:cubicBezTo>
                <a:cubicBezTo>
                  <a:pt x="450352" y="713775"/>
                  <a:pt x="462237" y="728829"/>
                  <a:pt x="478397" y="739559"/>
                </a:cubicBezTo>
                <a:cubicBezTo>
                  <a:pt x="442192" y="745523"/>
                  <a:pt x="404623" y="745773"/>
                  <a:pt x="366675" y="741395"/>
                </a:cubicBezTo>
                <a:lnTo>
                  <a:pt x="245711" y="837584"/>
                </a:lnTo>
                <a:lnTo>
                  <a:pt x="214226" y="696474"/>
                </a:lnTo>
                <a:cubicBezTo>
                  <a:pt x="11680" y="595442"/>
                  <a:pt x="-59861" y="368389"/>
                  <a:pt x="54436" y="189343"/>
                </a:cubicBezTo>
                <a:cubicBezTo>
                  <a:pt x="128564" y="73222"/>
                  <a:pt x="264598" y="4010"/>
                  <a:pt x="408549" y="168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7" name="耳机"/>
          <p:cNvSpPr/>
          <p:nvPr/>
        </p:nvSpPr>
        <p:spPr bwMode="auto">
          <a:xfrm>
            <a:off x="4061460" y="5911850"/>
            <a:ext cx="626110" cy="626110"/>
          </a:xfrm>
          <a:custGeom>
            <a:avLst/>
            <a:gdLst>
              <a:gd name="T0" fmla="*/ 1307726 w 3563"/>
              <a:gd name="T1" fmla="*/ 104074 h 3093"/>
              <a:gd name="T2" fmla="*/ 1229404 w 3563"/>
              <a:gd name="T3" fmla="*/ 39912 h 3093"/>
              <a:gd name="T4" fmla="*/ 574025 w 3563"/>
              <a:gd name="T5" fmla="*/ 39912 h 3093"/>
              <a:gd name="T6" fmla="*/ 494187 w 3563"/>
              <a:gd name="T7" fmla="*/ 103064 h 3093"/>
              <a:gd name="T8" fmla="*/ 90449 w 3563"/>
              <a:gd name="T9" fmla="*/ 1286273 h 3093"/>
              <a:gd name="T10" fmla="*/ 100555 w 3563"/>
              <a:gd name="T11" fmla="*/ 1306987 h 3093"/>
              <a:gd name="T12" fmla="*/ 135927 w 3563"/>
              <a:gd name="T13" fmla="*/ 1342352 h 3093"/>
              <a:gd name="T14" fmla="*/ 166245 w 3563"/>
              <a:gd name="T15" fmla="*/ 1352456 h 3093"/>
              <a:gd name="T16" fmla="*/ 274885 w 3563"/>
              <a:gd name="T17" fmla="*/ 1443395 h 3093"/>
              <a:gd name="T18" fmla="*/ 276906 w 3563"/>
              <a:gd name="T19" fmla="*/ 1462088 h 3093"/>
              <a:gd name="T20" fmla="*/ 314804 w 3563"/>
              <a:gd name="T21" fmla="*/ 1533323 h 3093"/>
              <a:gd name="T22" fmla="*/ 390600 w 3563"/>
              <a:gd name="T23" fmla="*/ 1556562 h 3093"/>
              <a:gd name="T24" fmla="*/ 465385 w 3563"/>
              <a:gd name="T25" fmla="*/ 1548984 h 3093"/>
              <a:gd name="T26" fmla="*/ 535622 w 3563"/>
              <a:gd name="T27" fmla="*/ 1511093 h 3093"/>
              <a:gd name="T28" fmla="*/ 558361 w 3563"/>
              <a:gd name="T29" fmla="*/ 1433290 h 3093"/>
              <a:gd name="T30" fmla="*/ 498735 w 3563"/>
              <a:gd name="T31" fmla="*/ 822487 h 3093"/>
              <a:gd name="T32" fmla="*/ 385041 w 3563"/>
              <a:gd name="T33" fmla="*/ 728012 h 3093"/>
              <a:gd name="T34" fmla="*/ 310256 w 3563"/>
              <a:gd name="T35" fmla="*/ 735591 h 3093"/>
              <a:gd name="T36" fmla="*/ 217281 w 3563"/>
              <a:gd name="T37" fmla="*/ 851285 h 3093"/>
              <a:gd name="T38" fmla="*/ 219302 w 3563"/>
              <a:gd name="T39" fmla="*/ 869977 h 3093"/>
              <a:gd name="T40" fmla="*/ 181909 w 3563"/>
              <a:gd name="T41" fmla="*/ 901301 h 3093"/>
              <a:gd name="T42" fmla="*/ 532590 w 3563"/>
              <a:gd name="T43" fmla="*/ 257659 h 3093"/>
              <a:gd name="T44" fmla="*/ 600301 w 3563"/>
              <a:gd name="T45" fmla="*/ 267258 h 3093"/>
              <a:gd name="T46" fmla="*/ 1203128 w 3563"/>
              <a:gd name="T47" fmla="*/ 267763 h 3093"/>
              <a:gd name="T48" fmla="*/ 1268312 w 3563"/>
              <a:gd name="T49" fmla="*/ 258164 h 3093"/>
              <a:gd name="T50" fmla="*/ 1618488 w 3563"/>
              <a:gd name="T51" fmla="*/ 901301 h 3093"/>
              <a:gd name="T52" fmla="*/ 1581095 w 3563"/>
              <a:gd name="T53" fmla="*/ 869977 h 3093"/>
              <a:gd name="T54" fmla="*/ 1583116 w 3563"/>
              <a:gd name="T55" fmla="*/ 851285 h 3093"/>
              <a:gd name="T56" fmla="*/ 1490141 w 3563"/>
              <a:gd name="T57" fmla="*/ 735591 h 3093"/>
              <a:gd name="T58" fmla="*/ 1415356 w 3563"/>
              <a:gd name="T59" fmla="*/ 728012 h 3093"/>
              <a:gd name="T60" fmla="*/ 1301662 w 3563"/>
              <a:gd name="T61" fmla="*/ 822487 h 3093"/>
              <a:gd name="T62" fmla="*/ 1242036 w 3563"/>
              <a:gd name="T63" fmla="*/ 1433290 h 3093"/>
              <a:gd name="T64" fmla="*/ 1265280 w 3563"/>
              <a:gd name="T65" fmla="*/ 1511093 h 3093"/>
              <a:gd name="T66" fmla="*/ 1335012 w 3563"/>
              <a:gd name="T67" fmla="*/ 1548984 h 3093"/>
              <a:gd name="T68" fmla="*/ 1409797 w 3563"/>
              <a:gd name="T69" fmla="*/ 1556562 h 3093"/>
              <a:gd name="T70" fmla="*/ 1523491 w 3563"/>
              <a:gd name="T71" fmla="*/ 1462088 h 3093"/>
              <a:gd name="T72" fmla="*/ 1525512 w 3563"/>
              <a:gd name="T73" fmla="*/ 1443395 h 3093"/>
              <a:gd name="T74" fmla="*/ 1634152 w 3563"/>
              <a:gd name="T75" fmla="*/ 1352456 h 3093"/>
              <a:gd name="T76" fmla="*/ 1664470 w 3563"/>
              <a:gd name="T77" fmla="*/ 1342352 h 3093"/>
              <a:gd name="T78" fmla="*/ 1684682 w 3563"/>
              <a:gd name="T79" fmla="*/ 1322143 h 3093"/>
              <a:gd name="T80" fmla="*/ 1699842 w 3563"/>
              <a:gd name="T81" fmla="*/ 1306987 h 3093"/>
              <a:gd name="T82" fmla="*/ 1709948 w 3563"/>
              <a:gd name="T83" fmla="*/ 1286273 h 3093"/>
              <a:gd name="T84" fmla="*/ 1307726 w 3563"/>
              <a:gd name="T85" fmla="*/ 104074 h 309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3563" h="3093">
                <a:moveTo>
                  <a:pt x="2588" y="206"/>
                </a:moveTo>
                <a:cubicBezTo>
                  <a:pt x="2558" y="142"/>
                  <a:pt x="2500" y="93"/>
                  <a:pt x="2433" y="79"/>
                </a:cubicBezTo>
                <a:cubicBezTo>
                  <a:pt x="1989" y="0"/>
                  <a:pt x="1577" y="0"/>
                  <a:pt x="1136" y="79"/>
                </a:cubicBezTo>
                <a:cubicBezTo>
                  <a:pt x="1067" y="93"/>
                  <a:pt x="1009" y="141"/>
                  <a:pt x="978" y="204"/>
                </a:cubicBezTo>
                <a:cubicBezTo>
                  <a:pt x="314" y="521"/>
                  <a:pt x="0" y="1435"/>
                  <a:pt x="179" y="2546"/>
                </a:cubicBezTo>
                <a:cubicBezTo>
                  <a:pt x="181" y="2562"/>
                  <a:pt x="188" y="2576"/>
                  <a:pt x="199" y="2587"/>
                </a:cubicBezTo>
                <a:cubicBezTo>
                  <a:pt x="201" y="2588"/>
                  <a:pt x="269" y="2657"/>
                  <a:pt x="269" y="2657"/>
                </a:cubicBezTo>
                <a:cubicBezTo>
                  <a:pt x="285" y="2673"/>
                  <a:pt x="308" y="2680"/>
                  <a:pt x="329" y="2677"/>
                </a:cubicBezTo>
                <a:cubicBezTo>
                  <a:pt x="388" y="2761"/>
                  <a:pt x="462" y="2823"/>
                  <a:pt x="544" y="2857"/>
                </a:cubicBezTo>
                <a:cubicBezTo>
                  <a:pt x="548" y="2894"/>
                  <a:pt x="548" y="2894"/>
                  <a:pt x="548" y="2894"/>
                </a:cubicBezTo>
                <a:cubicBezTo>
                  <a:pt x="554" y="2949"/>
                  <a:pt x="580" y="2999"/>
                  <a:pt x="623" y="3035"/>
                </a:cubicBezTo>
                <a:cubicBezTo>
                  <a:pt x="665" y="3070"/>
                  <a:pt x="718" y="3087"/>
                  <a:pt x="773" y="3081"/>
                </a:cubicBezTo>
                <a:cubicBezTo>
                  <a:pt x="921" y="3066"/>
                  <a:pt x="921" y="3066"/>
                  <a:pt x="921" y="3066"/>
                </a:cubicBezTo>
                <a:cubicBezTo>
                  <a:pt x="976" y="3060"/>
                  <a:pt x="1025" y="3034"/>
                  <a:pt x="1060" y="2991"/>
                </a:cubicBezTo>
                <a:cubicBezTo>
                  <a:pt x="1094" y="2947"/>
                  <a:pt x="1110" y="2893"/>
                  <a:pt x="1105" y="2837"/>
                </a:cubicBezTo>
                <a:cubicBezTo>
                  <a:pt x="987" y="1628"/>
                  <a:pt x="987" y="1628"/>
                  <a:pt x="987" y="1628"/>
                </a:cubicBezTo>
                <a:cubicBezTo>
                  <a:pt x="976" y="1514"/>
                  <a:pt x="875" y="1430"/>
                  <a:pt x="762" y="1441"/>
                </a:cubicBezTo>
                <a:cubicBezTo>
                  <a:pt x="614" y="1456"/>
                  <a:pt x="614" y="1456"/>
                  <a:pt x="614" y="1456"/>
                </a:cubicBezTo>
                <a:cubicBezTo>
                  <a:pt x="501" y="1468"/>
                  <a:pt x="419" y="1570"/>
                  <a:pt x="430" y="1685"/>
                </a:cubicBezTo>
                <a:cubicBezTo>
                  <a:pt x="430" y="1685"/>
                  <a:pt x="432" y="1703"/>
                  <a:pt x="434" y="1722"/>
                </a:cubicBezTo>
                <a:cubicBezTo>
                  <a:pt x="407" y="1740"/>
                  <a:pt x="383" y="1760"/>
                  <a:pt x="360" y="1784"/>
                </a:cubicBezTo>
                <a:cubicBezTo>
                  <a:pt x="416" y="1173"/>
                  <a:pt x="664" y="711"/>
                  <a:pt x="1054" y="510"/>
                </a:cubicBezTo>
                <a:cubicBezTo>
                  <a:pt x="1094" y="532"/>
                  <a:pt x="1141" y="539"/>
                  <a:pt x="1188" y="529"/>
                </a:cubicBezTo>
                <a:cubicBezTo>
                  <a:pt x="1593" y="457"/>
                  <a:pt x="1973" y="457"/>
                  <a:pt x="2381" y="530"/>
                </a:cubicBezTo>
                <a:cubicBezTo>
                  <a:pt x="2425" y="539"/>
                  <a:pt x="2471" y="532"/>
                  <a:pt x="2510" y="511"/>
                </a:cubicBezTo>
                <a:cubicBezTo>
                  <a:pt x="2900" y="712"/>
                  <a:pt x="3148" y="1173"/>
                  <a:pt x="3203" y="1784"/>
                </a:cubicBezTo>
                <a:cubicBezTo>
                  <a:pt x="3180" y="1760"/>
                  <a:pt x="3156" y="1740"/>
                  <a:pt x="3129" y="1722"/>
                </a:cubicBezTo>
                <a:cubicBezTo>
                  <a:pt x="3133" y="1685"/>
                  <a:pt x="3133" y="1685"/>
                  <a:pt x="3133" y="1685"/>
                </a:cubicBezTo>
                <a:cubicBezTo>
                  <a:pt x="3144" y="1570"/>
                  <a:pt x="3062" y="1468"/>
                  <a:pt x="2949" y="1456"/>
                </a:cubicBezTo>
                <a:cubicBezTo>
                  <a:pt x="2801" y="1441"/>
                  <a:pt x="2801" y="1441"/>
                  <a:pt x="2801" y="1441"/>
                </a:cubicBezTo>
                <a:cubicBezTo>
                  <a:pt x="2688" y="1430"/>
                  <a:pt x="2588" y="1514"/>
                  <a:pt x="2576" y="1628"/>
                </a:cubicBezTo>
                <a:cubicBezTo>
                  <a:pt x="2458" y="2837"/>
                  <a:pt x="2458" y="2837"/>
                  <a:pt x="2458" y="2837"/>
                </a:cubicBezTo>
                <a:cubicBezTo>
                  <a:pt x="2453" y="2893"/>
                  <a:pt x="2469" y="2947"/>
                  <a:pt x="2504" y="2991"/>
                </a:cubicBezTo>
                <a:cubicBezTo>
                  <a:pt x="2538" y="3034"/>
                  <a:pt x="2588" y="3060"/>
                  <a:pt x="2642" y="3066"/>
                </a:cubicBezTo>
                <a:cubicBezTo>
                  <a:pt x="2642" y="3066"/>
                  <a:pt x="2790" y="3081"/>
                  <a:pt x="2790" y="3081"/>
                </a:cubicBezTo>
                <a:cubicBezTo>
                  <a:pt x="2903" y="3093"/>
                  <a:pt x="3004" y="3008"/>
                  <a:pt x="3015" y="2894"/>
                </a:cubicBezTo>
                <a:cubicBezTo>
                  <a:pt x="3015" y="2894"/>
                  <a:pt x="3017" y="2876"/>
                  <a:pt x="3019" y="2857"/>
                </a:cubicBezTo>
                <a:cubicBezTo>
                  <a:pt x="3101" y="2823"/>
                  <a:pt x="3175" y="2761"/>
                  <a:pt x="3234" y="2677"/>
                </a:cubicBezTo>
                <a:cubicBezTo>
                  <a:pt x="3255" y="2680"/>
                  <a:pt x="3277" y="2673"/>
                  <a:pt x="3294" y="2657"/>
                </a:cubicBezTo>
                <a:cubicBezTo>
                  <a:pt x="3334" y="2617"/>
                  <a:pt x="3334" y="2617"/>
                  <a:pt x="3334" y="2617"/>
                </a:cubicBezTo>
                <a:cubicBezTo>
                  <a:pt x="3364" y="2587"/>
                  <a:pt x="3364" y="2587"/>
                  <a:pt x="3364" y="2587"/>
                </a:cubicBezTo>
                <a:cubicBezTo>
                  <a:pt x="3375" y="2576"/>
                  <a:pt x="3382" y="2562"/>
                  <a:pt x="3384" y="2546"/>
                </a:cubicBezTo>
                <a:cubicBezTo>
                  <a:pt x="3563" y="1438"/>
                  <a:pt x="3251" y="524"/>
                  <a:pt x="2588" y="206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8" name="Facebook"/>
          <p:cNvSpPr/>
          <p:nvPr/>
        </p:nvSpPr>
        <p:spPr bwMode="auto">
          <a:xfrm>
            <a:off x="5275580" y="5911850"/>
            <a:ext cx="626110" cy="626110"/>
          </a:xfrm>
          <a:custGeom>
            <a:avLst/>
            <a:gdLst>
              <a:gd name="T0" fmla="*/ 1619882 w 3951"/>
              <a:gd name="T1" fmla="*/ 1800397 h 3950"/>
              <a:gd name="T2" fmla="*/ 1077795 w 3951"/>
              <a:gd name="T3" fmla="*/ 1800397 h 3950"/>
              <a:gd name="T4" fmla="*/ 1077795 w 3951"/>
              <a:gd name="T5" fmla="*/ 1153621 h 3950"/>
              <a:gd name="T6" fmla="*/ 1290075 w 3951"/>
              <a:gd name="T7" fmla="*/ 1153621 h 3950"/>
              <a:gd name="T8" fmla="*/ 1290075 w 3951"/>
              <a:gd name="T9" fmla="*/ 901110 h 3950"/>
              <a:gd name="T10" fmla="*/ 1080984 w 3951"/>
              <a:gd name="T11" fmla="*/ 901110 h 3950"/>
              <a:gd name="T12" fmla="*/ 1080984 w 3951"/>
              <a:gd name="T13" fmla="*/ 753432 h 3950"/>
              <a:gd name="T14" fmla="*/ 1160703 w 3951"/>
              <a:gd name="T15" fmla="*/ 683695 h 3950"/>
              <a:gd name="T16" fmla="*/ 1365238 w 3951"/>
              <a:gd name="T17" fmla="*/ 682783 h 3950"/>
              <a:gd name="T18" fmla="*/ 1365238 w 3951"/>
              <a:gd name="T19" fmla="*/ 433918 h 3950"/>
              <a:gd name="T20" fmla="*/ 1037708 w 3951"/>
              <a:gd name="T21" fmla="*/ 433918 h 3950"/>
              <a:gd name="T22" fmla="*/ 791719 w 3951"/>
              <a:gd name="T23" fmla="*/ 705118 h 3950"/>
              <a:gd name="T24" fmla="*/ 791719 w 3951"/>
              <a:gd name="T25" fmla="*/ 901566 h 3950"/>
              <a:gd name="T26" fmla="*/ 610417 w 3951"/>
              <a:gd name="T27" fmla="*/ 901566 h 3950"/>
              <a:gd name="T28" fmla="*/ 609506 w 3951"/>
              <a:gd name="T29" fmla="*/ 1153621 h 3950"/>
              <a:gd name="T30" fmla="*/ 791719 w 3951"/>
              <a:gd name="T31" fmla="*/ 1153621 h 3950"/>
              <a:gd name="T32" fmla="*/ 791719 w 3951"/>
              <a:gd name="T33" fmla="*/ 1800397 h 3950"/>
              <a:gd name="T34" fmla="*/ 179936 w 3951"/>
              <a:gd name="T35" fmla="*/ 1800397 h 3950"/>
              <a:gd name="T36" fmla="*/ 0 w 3951"/>
              <a:gd name="T37" fmla="*/ 1620357 h 3950"/>
              <a:gd name="T38" fmla="*/ 0 w 3951"/>
              <a:gd name="T39" fmla="*/ 180040 h 3950"/>
              <a:gd name="T40" fmla="*/ 179936 w 3951"/>
              <a:gd name="T41" fmla="*/ 0 h 3950"/>
              <a:gd name="T42" fmla="*/ 1619882 w 3951"/>
              <a:gd name="T43" fmla="*/ 0 h 3950"/>
              <a:gd name="T44" fmla="*/ 1799818 w 3951"/>
              <a:gd name="T45" fmla="*/ 180040 h 3950"/>
              <a:gd name="T46" fmla="*/ 1799818 w 3951"/>
              <a:gd name="T47" fmla="*/ 1620357 h 3950"/>
              <a:gd name="T48" fmla="*/ 1619882 w 3951"/>
              <a:gd name="T49" fmla="*/ 1800397 h 395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951" h="3950">
                <a:moveTo>
                  <a:pt x="3556" y="3950"/>
                </a:moveTo>
                <a:cubicBezTo>
                  <a:pt x="2366" y="3950"/>
                  <a:pt x="2366" y="3950"/>
                  <a:pt x="2366" y="3950"/>
                </a:cubicBezTo>
                <a:cubicBezTo>
                  <a:pt x="2366" y="2531"/>
                  <a:pt x="2366" y="2531"/>
                  <a:pt x="2366" y="2531"/>
                </a:cubicBezTo>
                <a:cubicBezTo>
                  <a:pt x="2832" y="2531"/>
                  <a:pt x="2832" y="2531"/>
                  <a:pt x="2832" y="2531"/>
                </a:cubicBezTo>
                <a:cubicBezTo>
                  <a:pt x="2832" y="1977"/>
                  <a:pt x="2832" y="1977"/>
                  <a:pt x="2832" y="1977"/>
                </a:cubicBezTo>
                <a:cubicBezTo>
                  <a:pt x="2373" y="1977"/>
                  <a:pt x="2373" y="1977"/>
                  <a:pt x="2373" y="1977"/>
                </a:cubicBezTo>
                <a:cubicBezTo>
                  <a:pt x="2373" y="1653"/>
                  <a:pt x="2373" y="1653"/>
                  <a:pt x="2373" y="1653"/>
                </a:cubicBezTo>
                <a:cubicBezTo>
                  <a:pt x="2373" y="1653"/>
                  <a:pt x="2376" y="1500"/>
                  <a:pt x="2548" y="1500"/>
                </a:cubicBezTo>
                <a:cubicBezTo>
                  <a:pt x="2720" y="1500"/>
                  <a:pt x="2997" y="1498"/>
                  <a:pt x="2997" y="1498"/>
                </a:cubicBezTo>
                <a:cubicBezTo>
                  <a:pt x="2997" y="952"/>
                  <a:pt x="2997" y="952"/>
                  <a:pt x="2997" y="952"/>
                </a:cubicBezTo>
                <a:cubicBezTo>
                  <a:pt x="2997" y="952"/>
                  <a:pt x="2243" y="952"/>
                  <a:pt x="2278" y="952"/>
                </a:cubicBezTo>
                <a:cubicBezTo>
                  <a:pt x="1774" y="952"/>
                  <a:pt x="1738" y="1547"/>
                  <a:pt x="1738" y="1547"/>
                </a:cubicBezTo>
                <a:cubicBezTo>
                  <a:pt x="1738" y="1978"/>
                  <a:pt x="1738" y="1978"/>
                  <a:pt x="1738" y="1978"/>
                </a:cubicBezTo>
                <a:cubicBezTo>
                  <a:pt x="1340" y="1978"/>
                  <a:pt x="1340" y="1978"/>
                  <a:pt x="1340" y="1978"/>
                </a:cubicBezTo>
                <a:cubicBezTo>
                  <a:pt x="1338" y="2531"/>
                  <a:pt x="1338" y="2531"/>
                  <a:pt x="1338" y="2531"/>
                </a:cubicBezTo>
                <a:cubicBezTo>
                  <a:pt x="1738" y="2531"/>
                  <a:pt x="1738" y="2531"/>
                  <a:pt x="1738" y="2531"/>
                </a:cubicBezTo>
                <a:cubicBezTo>
                  <a:pt x="1738" y="3950"/>
                  <a:pt x="1738" y="3950"/>
                  <a:pt x="1738" y="3950"/>
                </a:cubicBezTo>
                <a:cubicBezTo>
                  <a:pt x="395" y="3950"/>
                  <a:pt x="395" y="3950"/>
                  <a:pt x="395" y="3950"/>
                </a:cubicBezTo>
                <a:cubicBezTo>
                  <a:pt x="177" y="3950"/>
                  <a:pt x="0" y="3773"/>
                  <a:pt x="0" y="3555"/>
                </a:cubicBezTo>
                <a:cubicBezTo>
                  <a:pt x="0" y="395"/>
                  <a:pt x="0" y="395"/>
                  <a:pt x="0" y="395"/>
                </a:cubicBezTo>
                <a:cubicBezTo>
                  <a:pt x="0" y="177"/>
                  <a:pt x="177" y="0"/>
                  <a:pt x="395" y="0"/>
                </a:cubicBezTo>
                <a:cubicBezTo>
                  <a:pt x="3556" y="0"/>
                  <a:pt x="3556" y="0"/>
                  <a:pt x="3556" y="0"/>
                </a:cubicBezTo>
                <a:cubicBezTo>
                  <a:pt x="3774" y="0"/>
                  <a:pt x="3951" y="177"/>
                  <a:pt x="3951" y="395"/>
                </a:cubicBezTo>
                <a:cubicBezTo>
                  <a:pt x="3951" y="3555"/>
                  <a:pt x="3951" y="3555"/>
                  <a:pt x="3951" y="3555"/>
                </a:cubicBezTo>
                <a:cubicBezTo>
                  <a:pt x="3951" y="3773"/>
                  <a:pt x="3774" y="3950"/>
                  <a:pt x="3556" y="395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9" name="24小时"/>
          <p:cNvSpPr/>
          <p:nvPr/>
        </p:nvSpPr>
        <p:spPr bwMode="auto">
          <a:xfrm>
            <a:off x="6489700" y="5911850"/>
            <a:ext cx="626110" cy="626110"/>
          </a:xfrm>
          <a:custGeom>
            <a:avLst/>
            <a:gdLst>
              <a:gd name="T0" fmla="*/ 364082 w 4228"/>
              <a:gd name="T1" fmla="*/ 0 h 3267"/>
              <a:gd name="T2" fmla="*/ 1641989 w 4228"/>
              <a:gd name="T3" fmla="*/ 0 h 3267"/>
              <a:gd name="T4" fmla="*/ 1786345 w 4228"/>
              <a:gd name="T5" fmla="*/ 169964 h 3267"/>
              <a:gd name="T6" fmla="*/ 1630918 w 4228"/>
              <a:gd name="T7" fmla="*/ 1221694 h 3267"/>
              <a:gd name="T8" fmla="*/ 1436315 w 4228"/>
              <a:gd name="T9" fmla="*/ 1391658 h 3267"/>
              <a:gd name="T10" fmla="*/ 158408 w 4228"/>
              <a:gd name="T11" fmla="*/ 1391658 h 3267"/>
              <a:gd name="T12" fmla="*/ 14052 w 4228"/>
              <a:gd name="T13" fmla="*/ 1221694 h 3267"/>
              <a:gd name="T14" fmla="*/ 169479 w 4228"/>
              <a:gd name="T15" fmla="*/ 169964 h 3267"/>
              <a:gd name="T16" fmla="*/ 364082 w 4228"/>
              <a:gd name="T17" fmla="*/ 0 h 3267"/>
              <a:gd name="T18" fmla="*/ 1507428 w 4228"/>
              <a:gd name="T19" fmla="*/ 1158224 h 3267"/>
              <a:gd name="T20" fmla="*/ 1564915 w 4228"/>
              <a:gd name="T21" fmla="*/ 824686 h 3267"/>
              <a:gd name="T22" fmla="*/ 1551714 w 4228"/>
              <a:gd name="T23" fmla="*/ 785923 h 3267"/>
              <a:gd name="T24" fmla="*/ 1506150 w 4228"/>
              <a:gd name="T25" fmla="*/ 771013 h 3267"/>
              <a:gd name="T26" fmla="*/ 1445257 w 4228"/>
              <a:gd name="T27" fmla="*/ 785497 h 3267"/>
              <a:gd name="T28" fmla="*/ 1462716 w 4228"/>
              <a:gd name="T29" fmla="*/ 684115 h 3267"/>
              <a:gd name="T30" fmla="*/ 1368182 w 4228"/>
              <a:gd name="T31" fmla="*/ 684115 h 3267"/>
              <a:gd name="T32" fmla="*/ 1286424 w 4228"/>
              <a:gd name="T33" fmla="*/ 1158224 h 3267"/>
              <a:gd name="T34" fmla="*/ 1380531 w 4228"/>
              <a:gd name="T35" fmla="*/ 1158224 h 3267"/>
              <a:gd name="T36" fmla="*/ 1434186 w 4228"/>
              <a:gd name="T37" fmla="*/ 847689 h 3267"/>
              <a:gd name="T38" fmla="*/ 1453774 w 4228"/>
              <a:gd name="T39" fmla="*/ 831076 h 3267"/>
              <a:gd name="T40" fmla="*/ 1466974 w 4228"/>
              <a:gd name="T41" fmla="*/ 848541 h 3267"/>
              <a:gd name="T42" fmla="*/ 1413320 w 4228"/>
              <a:gd name="T43" fmla="*/ 1158224 h 3267"/>
              <a:gd name="T44" fmla="*/ 1507428 w 4228"/>
              <a:gd name="T45" fmla="*/ 1158224 h 3267"/>
              <a:gd name="T46" fmla="*/ 643425 w 4228"/>
              <a:gd name="T47" fmla="*/ 1136499 h 3267"/>
              <a:gd name="T48" fmla="*/ 665142 w 4228"/>
              <a:gd name="T49" fmla="*/ 1016801 h 3267"/>
              <a:gd name="T50" fmla="*/ 415181 w 4228"/>
              <a:gd name="T51" fmla="*/ 1016801 h 3267"/>
              <a:gd name="T52" fmla="*/ 724758 w 4228"/>
              <a:gd name="T53" fmla="*/ 577195 h 3267"/>
              <a:gd name="T54" fmla="*/ 762656 w 4228"/>
              <a:gd name="T55" fmla="*/ 479647 h 3267"/>
              <a:gd name="T56" fmla="*/ 755843 w 4228"/>
              <a:gd name="T57" fmla="*/ 263252 h 3267"/>
              <a:gd name="T58" fmla="*/ 578273 w 4228"/>
              <a:gd name="T59" fmla="*/ 197652 h 3267"/>
              <a:gd name="T60" fmla="*/ 314260 w 4228"/>
              <a:gd name="T61" fmla="*/ 377413 h 3267"/>
              <a:gd name="T62" fmla="*/ 285304 w 4228"/>
              <a:gd name="T63" fmla="*/ 539283 h 3267"/>
              <a:gd name="T64" fmla="*/ 468410 w 4228"/>
              <a:gd name="T65" fmla="*/ 539283 h 3267"/>
              <a:gd name="T66" fmla="*/ 497792 w 4228"/>
              <a:gd name="T67" fmla="*/ 379969 h 3267"/>
              <a:gd name="T68" fmla="*/ 547188 w 4228"/>
              <a:gd name="T69" fmla="*/ 341205 h 3267"/>
              <a:gd name="T70" fmla="*/ 576996 w 4228"/>
              <a:gd name="T71" fmla="*/ 403398 h 3267"/>
              <a:gd name="T72" fmla="*/ 505457 w 4228"/>
              <a:gd name="T73" fmla="*/ 591252 h 3267"/>
              <a:gd name="T74" fmla="*/ 199287 w 4228"/>
              <a:gd name="T75" fmla="*/ 1012967 h 3267"/>
              <a:gd name="T76" fmla="*/ 176718 w 4228"/>
              <a:gd name="T77" fmla="*/ 1136499 h 3267"/>
              <a:gd name="T78" fmla="*/ 643425 w 4228"/>
              <a:gd name="T79" fmla="*/ 1136499 h 3267"/>
              <a:gd name="T80" fmla="*/ 1263855 w 4228"/>
              <a:gd name="T81" fmla="*/ 1016801 h 3267"/>
              <a:gd name="T82" fmla="*/ 1288979 w 4228"/>
              <a:gd name="T83" fmla="*/ 877081 h 3267"/>
              <a:gd name="T84" fmla="*/ 1188058 w 4228"/>
              <a:gd name="T85" fmla="*/ 877081 h 3267"/>
              <a:gd name="T86" fmla="*/ 1309844 w 4228"/>
              <a:gd name="T87" fmla="*/ 205320 h 3267"/>
              <a:gd name="T88" fmla="*/ 1034334 w 4228"/>
              <a:gd name="T89" fmla="*/ 205320 h 3267"/>
              <a:gd name="T90" fmla="*/ 710280 w 4228"/>
              <a:gd name="T91" fmla="*/ 884749 h 3267"/>
              <a:gd name="T92" fmla="*/ 686433 w 4228"/>
              <a:gd name="T93" fmla="*/ 1016801 h 3267"/>
              <a:gd name="T94" fmla="*/ 963221 w 4228"/>
              <a:gd name="T95" fmla="*/ 1016801 h 3267"/>
              <a:gd name="T96" fmla="*/ 941504 w 4228"/>
              <a:gd name="T97" fmla="*/ 1136499 h 3267"/>
              <a:gd name="T98" fmla="*/ 1140791 w 4228"/>
              <a:gd name="T99" fmla="*/ 1136499 h 3267"/>
              <a:gd name="T100" fmla="*/ 1162508 w 4228"/>
              <a:gd name="T101" fmla="*/ 1016801 h 3267"/>
              <a:gd name="T102" fmla="*/ 1263855 w 4228"/>
              <a:gd name="T103" fmla="*/ 1016801 h 3267"/>
              <a:gd name="T104" fmla="*/ 988345 w 4228"/>
              <a:gd name="T105" fmla="*/ 877081 h 3267"/>
              <a:gd name="T106" fmla="*/ 1054774 w 4228"/>
              <a:gd name="T107" fmla="*/ 510743 h 3267"/>
              <a:gd name="T108" fmla="*/ 895940 w 4228"/>
              <a:gd name="T109" fmla="*/ 877081 h 3267"/>
              <a:gd name="T110" fmla="*/ 988345 w 4228"/>
              <a:gd name="T111" fmla="*/ 877081 h 326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4228" h="3267">
                <a:moveTo>
                  <a:pt x="855" y="0"/>
                </a:moveTo>
                <a:cubicBezTo>
                  <a:pt x="3856" y="0"/>
                  <a:pt x="3856" y="0"/>
                  <a:pt x="3856" y="0"/>
                </a:cubicBezTo>
                <a:cubicBezTo>
                  <a:pt x="4075" y="0"/>
                  <a:pt x="4228" y="180"/>
                  <a:pt x="4195" y="399"/>
                </a:cubicBezTo>
                <a:cubicBezTo>
                  <a:pt x="3830" y="2868"/>
                  <a:pt x="3830" y="2868"/>
                  <a:pt x="3830" y="2868"/>
                </a:cubicBezTo>
                <a:cubicBezTo>
                  <a:pt x="3798" y="3087"/>
                  <a:pt x="3592" y="3267"/>
                  <a:pt x="3373" y="3267"/>
                </a:cubicBezTo>
                <a:cubicBezTo>
                  <a:pt x="372" y="3267"/>
                  <a:pt x="372" y="3267"/>
                  <a:pt x="372" y="3267"/>
                </a:cubicBezTo>
                <a:cubicBezTo>
                  <a:pt x="153" y="3267"/>
                  <a:pt x="0" y="3087"/>
                  <a:pt x="33" y="2868"/>
                </a:cubicBezTo>
                <a:cubicBezTo>
                  <a:pt x="398" y="399"/>
                  <a:pt x="398" y="399"/>
                  <a:pt x="398" y="399"/>
                </a:cubicBezTo>
                <a:cubicBezTo>
                  <a:pt x="430" y="180"/>
                  <a:pt x="636" y="0"/>
                  <a:pt x="855" y="0"/>
                </a:cubicBezTo>
                <a:close/>
                <a:moveTo>
                  <a:pt x="3540" y="2719"/>
                </a:moveTo>
                <a:cubicBezTo>
                  <a:pt x="3675" y="1936"/>
                  <a:pt x="3675" y="1936"/>
                  <a:pt x="3675" y="1936"/>
                </a:cubicBezTo>
                <a:cubicBezTo>
                  <a:pt x="3682" y="1898"/>
                  <a:pt x="3671" y="1868"/>
                  <a:pt x="3644" y="1845"/>
                </a:cubicBezTo>
                <a:cubicBezTo>
                  <a:pt x="3616" y="1822"/>
                  <a:pt x="3580" y="1810"/>
                  <a:pt x="3537" y="1810"/>
                </a:cubicBezTo>
                <a:cubicBezTo>
                  <a:pt x="3471" y="1810"/>
                  <a:pt x="3424" y="1822"/>
                  <a:pt x="3394" y="1844"/>
                </a:cubicBezTo>
                <a:cubicBezTo>
                  <a:pt x="3435" y="1606"/>
                  <a:pt x="3435" y="1606"/>
                  <a:pt x="3435" y="1606"/>
                </a:cubicBezTo>
                <a:cubicBezTo>
                  <a:pt x="3213" y="1606"/>
                  <a:pt x="3213" y="1606"/>
                  <a:pt x="3213" y="1606"/>
                </a:cubicBezTo>
                <a:cubicBezTo>
                  <a:pt x="3021" y="2719"/>
                  <a:pt x="3021" y="2719"/>
                  <a:pt x="3021" y="2719"/>
                </a:cubicBezTo>
                <a:cubicBezTo>
                  <a:pt x="3242" y="2719"/>
                  <a:pt x="3242" y="2719"/>
                  <a:pt x="3242" y="2719"/>
                </a:cubicBezTo>
                <a:cubicBezTo>
                  <a:pt x="3368" y="1990"/>
                  <a:pt x="3368" y="1990"/>
                  <a:pt x="3368" y="1990"/>
                </a:cubicBezTo>
                <a:cubicBezTo>
                  <a:pt x="3373" y="1964"/>
                  <a:pt x="3388" y="1951"/>
                  <a:pt x="3414" y="1951"/>
                </a:cubicBezTo>
                <a:cubicBezTo>
                  <a:pt x="3439" y="1951"/>
                  <a:pt x="3449" y="1964"/>
                  <a:pt x="3445" y="1992"/>
                </a:cubicBezTo>
                <a:cubicBezTo>
                  <a:pt x="3319" y="2719"/>
                  <a:pt x="3319" y="2719"/>
                  <a:pt x="3319" y="2719"/>
                </a:cubicBezTo>
                <a:cubicBezTo>
                  <a:pt x="3540" y="2719"/>
                  <a:pt x="3540" y="2719"/>
                  <a:pt x="3540" y="2719"/>
                </a:cubicBezTo>
                <a:close/>
                <a:moveTo>
                  <a:pt x="1511" y="2668"/>
                </a:moveTo>
                <a:cubicBezTo>
                  <a:pt x="1562" y="2387"/>
                  <a:pt x="1562" y="2387"/>
                  <a:pt x="1562" y="2387"/>
                </a:cubicBezTo>
                <a:cubicBezTo>
                  <a:pt x="975" y="2387"/>
                  <a:pt x="975" y="2387"/>
                  <a:pt x="975" y="2387"/>
                </a:cubicBezTo>
                <a:cubicBezTo>
                  <a:pt x="1702" y="1355"/>
                  <a:pt x="1702" y="1355"/>
                  <a:pt x="1702" y="1355"/>
                </a:cubicBezTo>
                <a:cubicBezTo>
                  <a:pt x="1745" y="1295"/>
                  <a:pt x="1774" y="1219"/>
                  <a:pt x="1791" y="1126"/>
                </a:cubicBezTo>
                <a:cubicBezTo>
                  <a:pt x="1834" y="890"/>
                  <a:pt x="1828" y="721"/>
                  <a:pt x="1775" y="618"/>
                </a:cubicBezTo>
                <a:cubicBezTo>
                  <a:pt x="1720" y="515"/>
                  <a:pt x="1581" y="464"/>
                  <a:pt x="1358" y="464"/>
                </a:cubicBezTo>
                <a:cubicBezTo>
                  <a:pt x="996" y="464"/>
                  <a:pt x="789" y="604"/>
                  <a:pt x="738" y="886"/>
                </a:cubicBezTo>
                <a:cubicBezTo>
                  <a:pt x="670" y="1266"/>
                  <a:pt x="670" y="1266"/>
                  <a:pt x="670" y="1266"/>
                </a:cubicBezTo>
                <a:cubicBezTo>
                  <a:pt x="1100" y="1266"/>
                  <a:pt x="1100" y="1266"/>
                  <a:pt x="1100" y="1266"/>
                </a:cubicBezTo>
                <a:cubicBezTo>
                  <a:pt x="1169" y="892"/>
                  <a:pt x="1169" y="892"/>
                  <a:pt x="1169" y="892"/>
                </a:cubicBezTo>
                <a:cubicBezTo>
                  <a:pt x="1179" y="831"/>
                  <a:pt x="1218" y="801"/>
                  <a:pt x="1285" y="801"/>
                </a:cubicBezTo>
                <a:cubicBezTo>
                  <a:pt x="1349" y="801"/>
                  <a:pt x="1373" y="850"/>
                  <a:pt x="1355" y="947"/>
                </a:cubicBezTo>
                <a:cubicBezTo>
                  <a:pt x="1322" y="1133"/>
                  <a:pt x="1265" y="1281"/>
                  <a:pt x="1187" y="1388"/>
                </a:cubicBezTo>
                <a:cubicBezTo>
                  <a:pt x="468" y="2378"/>
                  <a:pt x="468" y="2378"/>
                  <a:pt x="468" y="2378"/>
                </a:cubicBezTo>
                <a:cubicBezTo>
                  <a:pt x="415" y="2668"/>
                  <a:pt x="415" y="2668"/>
                  <a:pt x="415" y="2668"/>
                </a:cubicBezTo>
                <a:cubicBezTo>
                  <a:pt x="1511" y="2668"/>
                  <a:pt x="1511" y="2668"/>
                  <a:pt x="1511" y="2668"/>
                </a:cubicBezTo>
                <a:close/>
                <a:moveTo>
                  <a:pt x="2968" y="2387"/>
                </a:moveTo>
                <a:cubicBezTo>
                  <a:pt x="3027" y="2059"/>
                  <a:pt x="3027" y="2059"/>
                  <a:pt x="3027" y="2059"/>
                </a:cubicBezTo>
                <a:cubicBezTo>
                  <a:pt x="2790" y="2059"/>
                  <a:pt x="2790" y="2059"/>
                  <a:pt x="2790" y="2059"/>
                </a:cubicBezTo>
                <a:cubicBezTo>
                  <a:pt x="3076" y="482"/>
                  <a:pt x="3076" y="482"/>
                  <a:pt x="3076" y="482"/>
                </a:cubicBezTo>
                <a:cubicBezTo>
                  <a:pt x="2429" y="482"/>
                  <a:pt x="2429" y="482"/>
                  <a:pt x="2429" y="482"/>
                </a:cubicBezTo>
                <a:cubicBezTo>
                  <a:pt x="1668" y="2077"/>
                  <a:pt x="1668" y="2077"/>
                  <a:pt x="1668" y="2077"/>
                </a:cubicBezTo>
                <a:cubicBezTo>
                  <a:pt x="1612" y="2387"/>
                  <a:pt x="1612" y="2387"/>
                  <a:pt x="1612" y="2387"/>
                </a:cubicBezTo>
                <a:cubicBezTo>
                  <a:pt x="2262" y="2387"/>
                  <a:pt x="2262" y="2387"/>
                  <a:pt x="2262" y="2387"/>
                </a:cubicBezTo>
                <a:cubicBezTo>
                  <a:pt x="2211" y="2668"/>
                  <a:pt x="2211" y="2668"/>
                  <a:pt x="2211" y="2668"/>
                </a:cubicBezTo>
                <a:cubicBezTo>
                  <a:pt x="2679" y="2668"/>
                  <a:pt x="2679" y="2668"/>
                  <a:pt x="2679" y="2668"/>
                </a:cubicBezTo>
                <a:cubicBezTo>
                  <a:pt x="2730" y="2387"/>
                  <a:pt x="2730" y="2387"/>
                  <a:pt x="2730" y="2387"/>
                </a:cubicBezTo>
                <a:cubicBezTo>
                  <a:pt x="2968" y="2387"/>
                  <a:pt x="2968" y="2387"/>
                  <a:pt x="2968" y="2387"/>
                </a:cubicBezTo>
                <a:close/>
                <a:moveTo>
                  <a:pt x="2321" y="2059"/>
                </a:moveTo>
                <a:cubicBezTo>
                  <a:pt x="2477" y="1199"/>
                  <a:pt x="2477" y="1199"/>
                  <a:pt x="2477" y="1199"/>
                </a:cubicBezTo>
                <a:cubicBezTo>
                  <a:pt x="2104" y="2059"/>
                  <a:pt x="2104" y="2059"/>
                  <a:pt x="2104" y="2059"/>
                </a:cubicBezTo>
                <a:lnTo>
                  <a:pt x="2321" y="2059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0" name="投影仪"/>
          <p:cNvSpPr/>
          <p:nvPr/>
        </p:nvSpPr>
        <p:spPr bwMode="auto">
          <a:xfrm>
            <a:off x="7703820" y="5911850"/>
            <a:ext cx="626110" cy="626110"/>
          </a:xfrm>
          <a:custGeom>
            <a:avLst/>
            <a:gdLst>
              <a:gd name="T0" fmla="*/ 1751971 w 3123"/>
              <a:gd name="T1" fmla="*/ 672051 h 2811"/>
              <a:gd name="T2" fmla="*/ 1656849 w 3123"/>
              <a:gd name="T3" fmla="*/ 673782 h 2811"/>
              <a:gd name="T4" fmla="*/ 1380131 w 3123"/>
              <a:gd name="T5" fmla="*/ 832997 h 2811"/>
              <a:gd name="T6" fmla="*/ 1380131 w 3123"/>
              <a:gd name="T7" fmla="*/ 779349 h 2811"/>
              <a:gd name="T8" fmla="*/ 1380131 w 3123"/>
              <a:gd name="T9" fmla="*/ 635132 h 2811"/>
              <a:gd name="T10" fmla="*/ 1275209 w 3123"/>
              <a:gd name="T11" fmla="*/ 516874 h 2811"/>
              <a:gd name="T12" fmla="*/ 1113214 w 3123"/>
              <a:gd name="T13" fmla="*/ 499568 h 2811"/>
              <a:gd name="T14" fmla="*/ 1106872 w 3123"/>
              <a:gd name="T15" fmla="*/ 476493 h 2811"/>
              <a:gd name="T16" fmla="*/ 1105719 w 3123"/>
              <a:gd name="T17" fmla="*/ 473609 h 2811"/>
              <a:gd name="T18" fmla="*/ 959866 w 3123"/>
              <a:gd name="T19" fmla="*/ 101529 h 2811"/>
              <a:gd name="T20" fmla="*/ 959289 w 3123"/>
              <a:gd name="T21" fmla="*/ 100375 h 2811"/>
              <a:gd name="T22" fmla="*/ 831307 w 3123"/>
              <a:gd name="T23" fmla="*/ 6346 h 2811"/>
              <a:gd name="T24" fmla="*/ 668159 w 3123"/>
              <a:gd name="T25" fmla="*/ 577 h 2811"/>
              <a:gd name="T26" fmla="*/ 506163 w 3123"/>
              <a:gd name="T27" fmla="*/ 2307 h 2811"/>
              <a:gd name="T28" fmla="*/ 426031 w 3123"/>
              <a:gd name="T29" fmla="*/ 4038 h 2811"/>
              <a:gd name="T30" fmla="*/ 348780 w 3123"/>
              <a:gd name="T31" fmla="*/ 8653 h 2811"/>
              <a:gd name="T32" fmla="*/ 194856 w 3123"/>
              <a:gd name="T33" fmla="*/ 18460 h 2811"/>
              <a:gd name="T34" fmla="*/ 65144 w 3123"/>
              <a:gd name="T35" fmla="*/ 162677 h 2811"/>
              <a:gd name="T36" fmla="*/ 209268 w 3123"/>
              <a:gd name="T37" fmla="*/ 295356 h 2811"/>
              <a:gd name="T38" fmla="*/ 212727 w 3123"/>
              <a:gd name="T39" fmla="*/ 295356 h 2811"/>
              <a:gd name="T40" fmla="*/ 366651 w 3123"/>
              <a:gd name="T41" fmla="*/ 289011 h 2811"/>
              <a:gd name="T42" fmla="*/ 443902 w 3123"/>
              <a:gd name="T43" fmla="*/ 286127 h 2811"/>
              <a:gd name="T44" fmla="*/ 517693 w 3123"/>
              <a:gd name="T45" fmla="*/ 286127 h 2811"/>
              <a:gd name="T46" fmla="*/ 664123 w 3123"/>
              <a:gd name="T47" fmla="*/ 288434 h 2811"/>
              <a:gd name="T48" fmla="*/ 719467 w 3123"/>
              <a:gd name="T49" fmla="*/ 291318 h 2811"/>
              <a:gd name="T50" fmla="*/ 789223 w 3123"/>
              <a:gd name="T51" fmla="*/ 482262 h 2811"/>
              <a:gd name="T52" fmla="*/ 104922 w 3123"/>
              <a:gd name="T53" fmla="*/ 516874 h 2811"/>
              <a:gd name="T54" fmla="*/ 0 w 3123"/>
              <a:gd name="T55" fmla="*/ 635132 h 2811"/>
              <a:gd name="T56" fmla="*/ 0 w 3123"/>
              <a:gd name="T57" fmla="*/ 779349 h 2811"/>
              <a:gd name="T58" fmla="*/ 0 w 3123"/>
              <a:gd name="T59" fmla="*/ 1262187 h 2811"/>
              <a:gd name="T60" fmla="*/ 0 w 3123"/>
              <a:gd name="T61" fmla="*/ 1436401 h 2811"/>
              <a:gd name="T62" fmla="*/ 92239 w 3123"/>
              <a:gd name="T63" fmla="*/ 1551775 h 2811"/>
              <a:gd name="T64" fmla="*/ 690066 w 3123"/>
              <a:gd name="T65" fmla="*/ 1621576 h 2811"/>
              <a:gd name="T66" fmla="*/ 1287892 w 3123"/>
              <a:gd name="T67" fmla="*/ 1551775 h 2811"/>
              <a:gd name="T68" fmla="*/ 1380131 w 3123"/>
              <a:gd name="T69" fmla="*/ 1436401 h 2811"/>
              <a:gd name="T70" fmla="*/ 1380131 w 3123"/>
              <a:gd name="T71" fmla="*/ 1262187 h 2811"/>
              <a:gd name="T72" fmla="*/ 1380131 w 3123"/>
              <a:gd name="T73" fmla="*/ 1209115 h 2811"/>
              <a:gd name="T74" fmla="*/ 1656849 w 3123"/>
              <a:gd name="T75" fmla="*/ 1368331 h 2811"/>
              <a:gd name="T76" fmla="*/ 1705852 w 3123"/>
              <a:gd name="T77" fmla="*/ 1381022 h 2811"/>
              <a:gd name="T78" fmla="*/ 1751971 w 3123"/>
              <a:gd name="T79" fmla="*/ 1370062 h 2811"/>
              <a:gd name="T80" fmla="*/ 1800397 w 3123"/>
              <a:gd name="T81" fmla="*/ 1292761 h 2811"/>
              <a:gd name="T82" fmla="*/ 1800397 w 3123"/>
              <a:gd name="T83" fmla="*/ 749352 h 2811"/>
              <a:gd name="T84" fmla="*/ 1751971 w 3123"/>
              <a:gd name="T85" fmla="*/ 672051 h 2811"/>
              <a:gd name="T86" fmla="*/ 1019821 w 3123"/>
              <a:gd name="T87" fmla="*/ 1141622 h 2811"/>
              <a:gd name="T88" fmla="*/ 359734 w 3123"/>
              <a:gd name="T89" fmla="*/ 1141622 h 2811"/>
              <a:gd name="T90" fmla="*/ 359734 w 3123"/>
              <a:gd name="T91" fmla="*/ 781079 h 2811"/>
              <a:gd name="T92" fmla="*/ 1019821 w 3123"/>
              <a:gd name="T93" fmla="*/ 781079 h 2811"/>
              <a:gd name="T94" fmla="*/ 1019821 w 3123"/>
              <a:gd name="T95" fmla="*/ 1141622 h 2811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3123" h="2811">
                <a:moveTo>
                  <a:pt x="3039" y="1165"/>
                </a:moveTo>
                <a:cubicBezTo>
                  <a:pt x="2988" y="1138"/>
                  <a:pt x="2924" y="1139"/>
                  <a:pt x="2874" y="1168"/>
                </a:cubicBezTo>
                <a:cubicBezTo>
                  <a:pt x="2394" y="1444"/>
                  <a:pt x="2394" y="1444"/>
                  <a:pt x="2394" y="1444"/>
                </a:cubicBezTo>
                <a:cubicBezTo>
                  <a:pt x="2394" y="1351"/>
                  <a:pt x="2394" y="1351"/>
                  <a:pt x="2394" y="1351"/>
                </a:cubicBezTo>
                <a:cubicBezTo>
                  <a:pt x="2394" y="1101"/>
                  <a:pt x="2394" y="1101"/>
                  <a:pt x="2394" y="1101"/>
                </a:cubicBezTo>
                <a:cubicBezTo>
                  <a:pt x="2394" y="997"/>
                  <a:pt x="2316" y="909"/>
                  <a:pt x="2212" y="896"/>
                </a:cubicBezTo>
                <a:cubicBezTo>
                  <a:pt x="2119" y="884"/>
                  <a:pt x="2025" y="875"/>
                  <a:pt x="1931" y="866"/>
                </a:cubicBezTo>
                <a:cubicBezTo>
                  <a:pt x="1928" y="853"/>
                  <a:pt x="1925" y="839"/>
                  <a:pt x="1920" y="826"/>
                </a:cubicBezTo>
                <a:cubicBezTo>
                  <a:pt x="1918" y="821"/>
                  <a:pt x="1918" y="821"/>
                  <a:pt x="1918" y="821"/>
                </a:cubicBezTo>
                <a:cubicBezTo>
                  <a:pt x="1665" y="176"/>
                  <a:pt x="1665" y="176"/>
                  <a:pt x="1665" y="176"/>
                </a:cubicBezTo>
                <a:cubicBezTo>
                  <a:pt x="1664" y="174"/>
                  <a:pt x="1664" y="174"/>
                  <a:pt x="1664" y="174"/>
                </a:cubicBezTo>
                <a:cubicBezTo>
                  <a:pt x="1629" y="84"/>
                  <a:pt x="1544" y="18"/>
                  <a:pt x="1442" y="11"/>
                </a:cubicBezTo>
                <a:cubicBezTo>
                  <a:pt x="1342" y="5"/>
                  <a:pt x="1253" y="4"/>
                  <a:pt x="1159" y="1"/>
                </a:cubicBezTo>
                <a:cubicBezTo>
                  <a:pt x="1067" y="0"/>
                  <a:pt x="972" y="3"/>
                  <a:pt x="878" y="4"/>
                </a:cubicBezTo>
                <a:cubicBezTo>
                  <a:pt x="832" y="5"/>
                  <a:pt x="783" y="4"/>
                  <a:pt x="739" y="7"/>
                </a:cubicBezTo>
                <a:cubicBezTo>
                  <a:pt x="605" y="15"/>
                  <a:pt x="605" y="15"/>
                  <a:pt x="605" y="15"/>
                </a:cubicBezTo>
                <a:cubicBezTo>
                  <a:pt x="338" y="32"/>
                  <a:pt x="338" y="32"/>
                  <a:pt x="338" y="32"/>
                </a:cubicBezTo>
                <a:cubicBezTo>
                  <a:pt x="209" y="41"/>
                  <a:pt x="108" y="151"/>
                  <a:pt x="113" y="282"/>
                </a:cubicBezTo>
                <a:cubicBezTo>
                  <a:pt x="119" y="415"/>
                  <a:pt x="231" y="518"/>
                  <a:pt x="363" y="512"/>
                </a:cubicBezTo>
                <a:cubicBezTo>
                  <a:pt x="369" y="512"/>
                  <a:pt x="369" y="512"/>
                  <a:pt x="369" y="512"/>
                </a:cubicBezTo>
                <a:cubicBezTo>
                  <a:pt x="636" y="501"/>
                  <a:pt x="636" y="501"/>
                  <a:pt x="636" y="501"/>
                </a:cubicBezTo>
                <a:cubicBezTo>
                  <a:pt x="770" y="496"/>
                  <a:pt x="770" y="496"/>
                  <a:pt x="770" y="496"/>
                </a:cubicBezTo>
                <a:cubicBezTo>
                  <a:pt x="814" y="494"/>
                  <a:pt x="855" y="496"/>
                  <a:pt x="898" y="496"/>
                </a:cubicBezTo>
                <a:cubicBezTo>
                  <a:pt x="983" y="498"/>
                  <a:pt x="1067" y="496"/>
                  <a:pt x="1152" y="500"/>
                </a:cubicBezTo>
                <a:cubicBezTo>
                  <a:pt x="1184" y="502"/>
                  <a:pt x="1216" y="503"/>
                  <a:pt x="1248" y="505"/>
                </a:cubicBezTo>
                <a:cubicBezTo>
                  <a:pt x="1369" y="836"/>
                  <a:pt x="1369" y="836"/>
                  <a:pt x="1369" y="836"/>
                </a:cubicBezTo>
                <a:cubicBezTo>
                  <a:pt x="972" y="827"/>
                  <a:pt x="574" y="847"/>
                  <a:pt x="182" y="896"/>
                </a:cubicBezTo>
                <a:cubicBezTo>
                  <a:pt x="78" y="909"/>
                  <a:pt x="0" y="997"/>
                  <a:pt x="0" y="1101"/>
                </a:cubicBezTo>
                <a:cubicBezTo>
                  <a:pt x="0" y="1351"/>
                  <a:pt x="0" y="1351"/>
                  <a:pt x="0" y="1351"/>
                </a:cubicBezTo>
                <a:cubicBezTo>
                  <a:pt x="0" y="2188"/>
                  <a:pt x="0" y="2188"/>
                  <a:pt x="0" y="2188"/>
                </a:cubicBezTo>
                <a:cubicBezTo>
                  <a:pt x="0" y="2490"/>
                  <a:pt x="0" y="2490"/>
                  <a:pt x="0" y="2490"/>
                </a:cubicBezTo>
                <a:cubicBezTo>
                  <a:pt x="0" y="2585"/>
                  <a:pt x="66" y="2668"/>
                  <a:pt x="160" y="2690"/>
                </a:cubicBezTo>
                <a:cubicBezTo>
                  <a:pt x="499" y="2770"/>
                  <a:pt x="848" y="2811"/>
                  <a:pt x="1197" y="2811"/>
                </a:cubicBezTo>
                <a:cubicBezTo>
                  <a:pt x="1546" y="2811"/>
                  <a:pt x="1895" y="2770"/>
                  <a:pt x="2234" y="2690"/>
                </a:cubicBezTo>
                <a:cubicBezTo>
                  <a:pt x="2328" y="2668"/>
                  <a:pt x="2394" y="2585"/>
                  <a:pt x="2394" y="2490"/>
                </a:cubicBezTo>
                <a:cubicBezTo>
                  <a:pt x="2394" y="2188"/>
                  <a:pt x="2394" y="2188"/>
                  <a:pt x="2394" y="2188"/>
                </a:cubicBezTo>
                <a:cubicBezTo>
                  <a:pt x="2394" y="2096"/>
                  <a:pt x="2394" y="2096"/>
                  <a:pt x="2394" y="2096"/>
                </a:cubicBezTo>
                <a:cubicBezTo>
                  <a:pt x="2874" y="2372"/>
                  <a:pt x="2874" y="2372"/>
                  <a:pt x="2874" y="2372"/>
                </a:cubicBezTo>
                <a:cubicBezTo>
                  <a:pt x="2900" y="2387"/>
                  <a:pt x="2929" y="2394"/>
                  <a:pt x="2959" y="2394"/>
                </a:cubicBezTo>
                <a:cubicBezTo>
                  <a:pt x="2987" y="2394"/>
                  <a:pt x="3014" y="2388"/>
                  <a:pt x="3039" y="2375"/>
                </a:cubicBezTo>
                <a:cubicBezTo>
                  <a:pt x="3090" y="2348"/>
                  <a:pt x="3123" y="2296"/>
                  <a:pt x="3123" y="2241"/>
                </a:cubicBezTo>
                <a:cubicBezTo>
                  <a:pt x="3123" y="1299"/>
                  <a:pt x="3123" y="1299"/>
                  <a:pt x="3123" y="1299"/>
                </a:cubicBezTo>
                <a:cubicBezTo>
                  <a:pt x="3123" y="1243"/>
                  <a:pt x="3090" y="1192"/>
                  <a:pt x="3039" y="1165"/>
                </a:cubicBezTo>
                <a:close/>
                <a:moveTo>
                  <a:pt x="1769" y="1979"/>
                </a:moveTo>
                <a:cubicBezTo>
                  <a:pt x="624" y="1979"/>
                  <a:pt x="624" y="1979"/>
                  <a:pt x="624" y="1979"/>
                </a:cubicBezTo>
                <a:cubicBezTo>
                  <a:pt x="624" y="1354"/>
                  <a:pt x="624" y="1354"/>
                  <a:pt x="624" y="1354"/>
                </a:cubicBezTo>
                <a:cubicBezTo>
                  <a:pt x="1769" y="1354"/>
                  <a:pt x="1769" y="1354"/>
                  <a:pt x="1769" y="1354"/>
                </a:cubicBezTo>
                <a:lnTo>
                  <a:pt x="1769" y="1979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1" name="下载箭头"/>
          <p:cNvSpPr/>
          <p:nvPr/>
        </p:nvSpPr>
        <p:spPr bwMode="auto">
          <a:xfrm>
            <a:off x="8917940" y="5911850"/>
            <a:ext cx="626110" cy="626110"/>
          </a:xfrm>
          <a:custGeom>
            <a:avLst/>
            <a:gdLst>
              <a:gd name="T0" fmla="*/ 0 w 1438275"/>
              <a:gd name="T1" fmla="*/ 2252360 h 1425575"/>
              <a:gd name="T2" fmla="*/ 365180 w 1438275"/>
              <a:gd name="T3" fmla="*/ 2252360 h 1425575"/>
              <a:gd name="T4" fmla="*/ 365180 w 1438275"/>
              <a:gd name="T5" fmla="*/ 2946274 h 1425575"/>
              <a:gd name="T6" fmla="*/ 2979731 w 1438275"/>
              <a:gd name="T7" fmla="*/ 2946274 h 1425575"/>
              <a:gd name="T8" fmla="*/ 2979731 w 1438275"/>
              <a:gd name="T9" fmla="*/ 2252360 h 1425575"/>
              <a:gd name="T10" fmla="*/ 3341959 w 1438275"/>
              <a:gd name="T11" fmla="*/ 2252360 h 1425575"/>
              <a:gd name="T12" fmla="*/ 3341959 w 1438275"/>
              <a:gd name="T13" fmla="*/ 3315771 h 1425575"/>
              <a:gd name="T14" fmla="*/ 0 w 1438275"/>
              <a:gd name="T15" fmla="*/ 3315771 h 1425575"/>
              <a:gd name="T16" fmla="*/ 1209893 w 1438275"/>
              <a:gd name="T17" fmla="*/ 0 h 1425575"/>
              <a:gd name="T18" fmla="*/ 2154199 w 1438275"/>
              <a:gd name="T19" fmla="*/ 0 h 1425575"/>
              <a:gd name="T20" fmla="*/ 2154199 w 1438275"/>
              <a:gd name="T21" fmla="*/ 1183932 h 1425575"/>
              <a:gd name="T22" fmla="*/ 2725946 w 1438275"/>
              <a:gd name="T23" fmla="*/ 1183932 h 1425575"/>
              <a:gd name="T24" fmla="*/ 1682783 w 1438275"/>
              <a:gd name="T25" fmla="*/ 2632679 h 1425575"/>
              <a:gd name="T26" fmla="*/ 1681307 w 1438275"/>
              <a:gd name="T27" fmla="*/ 2632679 h 1425575"/>
              <a:gd name="T28" fmla="*/ 638144 w 1438275"/>
              <a:gd name="T29" fmla="*/ 1183932 h 1425575"/>
              <a:gd name="T30" fmla="*/ 1209893 w 1438275"/>
              <a:gd name="T31" fmla="*/ 1183932 h 142557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438275" h="1425575">
                <a:moveTo>
                  <a:pt x="0" y="968375"/>
                </a:moveTo>
                <a:lnTo>
                  <a:pt x="157162" y="968375"/>
                </a:lnTo>
                <a:lnTo>
                  <a:pt x="157162" y="1266715"/>
                </a:lnTo>
                <a:lnTo>
                  <a:pt x="1282383" y="1266715"/>
                </a:lnTo>
                <a:lnTo>
                  <a:pt x="1282383" y="968375"/>
                </a:lnTo>
                <a:lnTo>
                  <a:pt x="1438275" y="968375"/>
                </a:lnTo>
                <a:lnTo>
                  <a:pt x="1438275" y="1425575"/>
                </a:lnTo>
                <a:lnTo>
                  <a:pt x="0" y="1425575"/>
                </a:lnTo>
                <a:lnTo>
                  <a:pt x="0" y="968375"/>
                </a:lnTo>
                <a:close/>
                <a:moveTo>
                  <a:pt x="520700" y="0"/>
                </a:moveTo>
                <a:lnTo>
                  <a:pt x="927100" y="0"/>
                </a:lnTo>
                <a:lnTo>
                  <a:pt x="927100" y="509017"/>
                </a:lnTo>
                <a:lnTo>
                  <a:pt x="1173162" y="509017"/>
                </a:lnTo>
                <a:lnTo>
                  <a:pt x="724217" y="1131888"/>
                </a:lnTo>
                <a:lnTo>
                  <a:pt x="723582" y="1131888"/>
                </a:lnTo>
                <a:lnTo>
                  <a:pt x="274637" y="509017"/>
                </a:lnTo>
                <a:lnTo>
                  <a:pt x="520700" y="509017"/>
                </a:lnTo>
                <a:lnTo>
                  <a:pt x="52070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2" name="系统图标"/>
          <p:cNvSpPr/>
          <p:nvPr/>
        </p:nvSpPr>
        <p:spPr bwMode="auto">
          <a:xfrm>
            <a:off x="10132060" y="5911850"/>
            <a:ext cx="626110" cy="626110"/>
          </a:xfrm>
          <a:custGeom>
            <a:avLst/>
            <a:gdLst>
              <a:gd name="T0" fmla="*/ 2147483646 w 5215"/>
              <a:gd name="T1" fmla="*/ 2147483646 h 4586"/>
              <a:gd name="T2" fmla="*/ 2147483646 w 5215"/>
              <a:gd name="T3" fmla="*/ 2147483646 h 4586"/>
              <a:gd name="T4" fmla="*/ 2147483646 w 5215"/>
              <a:gd name="T5" fmla="*/ 2147483646 h 4586"/>
              <a:gd name="T6" fmla="*/ 2147483646 w 5215"/>
              <a:gd name="T7" fmla="*/ 2147483646 h 4586"/>
              <a:gd name="T8" fmla="*/ 2147483646 w 5215"/>
              <a:gd name="T9" fmla="*/ 2147483646 h 4586"/>
              <a:gd name="T10" fmla="*/ 2147483646 w 5215"/>
              <a:gd name="T11" fmla="*/ 2147483646 h 4586"/>
              <a:gd name="T12" fmla="*/ 2147483646 w 5215"/>
              <a:gd name="T13" fmla="*/ 2147483646 h 4586"/>
              <a:gd name="T14" fmla="*/ 2147483646 w 5215"/>
              <a:gd name="T15" fmla="*/ 2147483646 h 4586"/>
              <a:gd name="T16" fmla="*/ 2147483646 w 5215"/>
              <a:gd name="T17" fmla="*/ 2147483646 h 4586"/>
              <a:gd name="T18" fmla="*/ 2147483646 w 5215"/>
              <a:gd name="T19" fmla="*/ 2147483646 h 4586"/>
              <a:gd name="T20" fmla="*/ 2147483646 w 5215"/>
              <a:gd name="T21" fmla="*/ 2147483646 h 4586"/>
              <a:gd name="T22" fmla="*/ 2147483646 w 5215"/>
              <a:gd name="T23" fmla="*/ 2147483646 h 4586"/>
              <a:gd name="T24" fmla="*/ 2147483646 w 5215"/>
              <a:gd name="T25" fmla="*/ 2147483646 h 4586"/>
              <a:gd name="T26" fmla="*/ 2147483646 w 5215"/>
              <a:gd name="T27" fmla="*/ 2147483646 h 4586"/>
              <a:gd name="T28" fmla="*/ 2147483646 w 5215"/>
              <a:gd name="T29" fmla="*/ 2147483646 h 4586"/>
              <a:gd name="T30" fmla="*/ 2147483646 w 5215"/>
              <a:gd name="T31" fmla="*/ 2147483646 h 4586"/>
              <a:gd name="T32" fmla="*/ 2147483646 w 5215"/>
              <a:gd name="T33" fmla="*/ 2147483646 h 4586"/>
              <a:gd name="T34" fmla="*/ 2147483646 w 5215"/>
              <a:gd name="T35" fmla="*/ 2147483646 h 4586"/>
              <a:gd name="T36" fmla="*/ 2147483646 w 5215"/>
              <a:gd name="T37" fmla="*/ 2147483646 h 4586"/>
              <a:gd name="T38" fmla="*/ 2147483646 w 5215"/>
              <a:gd name="T39" fmla="*/ 2147483646 h 4586"/>
              <a:gd name="T40" fmla="*/ 2147483646 w 5215"/>
              <a:gd name="T41" fmla="*/ 2147483646 h 4586"/>
              <a:gd name="T42" fmla="*/ 2147483646 w 5215"/>
              <a:gd name="T43" fmla="*/ 781838818 h 4586"/>
              <a:gd name="T44" fmla="*/ 2147483646 w 5215"/>
              <a:gd name="T45" fmla="*/ 48906576 h 4586"/>
              <a:gd name="T46" fmla="*/ 2147483646 w 5215"/>
              <a:gd name="T47" fmla="*/ 146586302 h 4586"/>
              <a:gd name="T48" fmla="*/ 2147483646 w 5215"/>
              <a:gd name="T49" fmla="*/ 2101117000 h 4586"/>
              <a:gd name="T50" fmla="*/ 2147483646 w 5215"/>
              <a:gd name="T51" fmla="*/ 2147483646 h 4586"/>
              <a:gd name="T52" fmla="*/ 2147483646 w 5215"/>
              <a:gd name="T53" fmla="*/ 2147483646 h 4586"/>
              <a:gd name="T54" fmla="*/ 2147483646 w 5215"/>
              <a:gd name="T55" fmla="*/ 2147483646 h 4586"/>
              <a:gd name="T56" fmla="*/ 2147483646 w 5215"/>
              <a:gd name="T57" fmla="*/ 2147483646 h 4586"/>
              <a:gd name="T58" fmla="*/ 2147483646 w 5215"/>
              <a:gd name="T59" fmla="*/ 2147483646 h 4586"/>
              <a:gd name="T60" fmla="*/ 2147483646 w 5215"/>
              <a:gd name="T61" fmla="*/ 2147483646 h 4586"/>
              <a:gd name="T62" fmla="*/ 2147483646 w 5215"/>
              <a:gd name="T63" fmla="*/ 2147483646 h 4586"/>
              <a:gd name="T64" fmla="*/ 2147483646 w 5215"/>
              <a:gd name="T65" fmla="*/ 2147483646 h 4586"/>
              <a:gd name="T66" fmla="*/ 2147483646 w 5215"/>
              <a:gd name="T67" fmla="*/ 2147483646 h 4586"/>
              <a:gd name="T68" fmla="*/ 2147483646 w 5215"/>
              <a:gd name="T69" fmla="*/ 2147483646 h 4586"/>
              <a:gd name="T70" fmla="*/ 2147483646 w 5215"/>
              <a:gd name="T71" fmla="*/ 2147483646 h 4586"/>
              <a:gd name="T72" fmla="*/ 2147483646 w 5215"/>
              <a:gd name="T73" fmla="*/ 2147483646 h 4586"/>
              <a:gd name="T74" fmla="*/ 2147483646 w 5215"/>
              <a:gd name="T75" fmla="*/ 2147483646 h 4586"/>
              <a:gd name="T76" fmla="*/ 2147483646 w 5215"/>
              <a:gd name="T77" fmla="*/ 2147483646 h 4586"/>
              <a:gd name="T78" fmla="*/ 2147483646 w 5215"/>
              <a:gd name="T79" fmla="*/ 2147483646 h 4586"/>
              <a:gd name="T80" fmla="*/ 2147483646 w 5215"/>
              <a:gd name="T81" fmla="*/ 2147483646 h 4586"/>
              <a:gd name="T82" fmla="*/ 2147483646 w 5215"/>
              <a:gd name="T83" fmla="*/ 2147483646 h 4586"/>
              <a:gd name="T84" fmla="*/ 2147483646 w 5215"/>
              <a:gd name="T85" fmla="*/ 2147483646 h 4586"/>
              <a:gd name="T86" fmla="*/ 2147483646 w 5215"/>
              <a:gd name="T87" fmla="*/ 2147483646 h 4586"/>
              <a:gd name="T88" fmla="*/ 2147483646 w 5215"/>
              <a:gd name="T89" fmla="*/ 2147483646 h 4586"/>
              <a:gd name="T90" fmla="*/ 2147483646 w 5215"/>
              <a:gd name="T91" fmla="*/ 2147483646 h 4586"/>
              <a:gd name="T92" fmla="*/ 2147483646 w 5215"/>
              <a:gd name="T93" fmla="*/ 2147483646 h 4586"/>
              <a:gd name="T94" fmla="*/ 2147483646 w 5215"/>
              <a:gd name="T95" fmla="*/ 2147483646 h 4586"/>
              <a:gd name="T96" fmla="*/ 2147483646 w 5215"/>
              <a:gd name="T97" fmla="*/ 2147483646 h 4586"/>
              <a:gd name="T98" fmla="*/ 2147483646 w 5215"/>
              <a:gd name="T99" fmla="*/ 2147483646 h 4586"/>
              <a:gd name="T100" fmla="*/ 2147483646 w 5215"/>
              <a:gd name="T101" fmla="*/ 2147483646 h 4586"/>
              <a:gd name="T102" fmla="*/ 2147483646 w 5215"/>
              <a:gd name="T103" fmla="*/ 2147483646 h 4586"/>
              <a:gd name="T104" fmla="*/ 2147483646 w 5215"/>
              <a:gd name="T105" fmla="*/ 2147483646 h 4586"/>
              <a:gd name="T106" fmla="*/ 2147483646 w 5215"/>
              <a:gd name="T107" fmla="*/ 2147483646 h 4586"/>
              <a:gd name="T108" fmla="*/ 2147483646 w 5215"/>
              <a:gd name="T109" fmla="*/ 2147483646 h 4586"/>
              <a:gd name="T110" fmla="*/ 2147483646 w 5215"/>
              <a:gd name="T111" fmla="*/ 2147483646 h 4586"/>
              <a:gd name="T112" fmla="*/ 2147483646 w 5215"/>
              <a:gd name="T113" fmla="*/ 2147483646 h 4586"/>
              <a:gd name="T114" fmla="*/ 2147483646 w 5215"/>
              <a:gd name="T115" fmla="*/ 2147483646 h 4586"/>
              <a:gd name="T116" fmla="*/ 2147483646 w 5215"/>
              <a:gd name="T117" fmla="*/ 2147483646 h 4586"/>
              <a:gd name="T118" fmla="*/ 2147483646 w 5215"/>
              <a:gd name="T119" fmla="*/ 2147483646 h 4586"/>
              <a:gd name="T120" fmla="*/ 2147483646 w 5215"/>
              <a:gd name="T121" fmla="*/ 2147483646 h 4586"/>
              <a:gd name="T122" fmla="*/ 2147483646 w 5215"/>
              <a:gd name="T123" fmla="*/ 2147483646 h 4586"/>
              <a:gd name="T124" fmla="*/ 2147483646 w 5215"/>
              <a:gd name="T125" fmla="*/ 2147483646 h 458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5215" h="4586">
                <a:moveTo>
                  <a:pt x="2334" y="2365"/>
                </a:moveTo>
                <a:lnTo>
                  <a:pt x="2334" y="2365"/>
                </a:lnTo>
                <a:lnTo>
                  <a:pt x="2240" y="2309"/>
                </a:lnTo>
                <a:lnTo>
                  <a:pt x="2194" y="2282"/>
                </a:lnTo>
                <a:lnTo>
                  <a:pt x="2147" y="2256"/>
                </a:lnTo>
                <a:lnTo>
                  <a:pt x="2100" y="2231"/>
                </a:lnTo>
                <a:lnTo>
                  <a:pt x="2054" y="2207"/>
                </a:lnTo>
                <a:lnTo>
                  <a:pt x="2007" y="2185"/>
                </a:lnTo>
                <a:lnTo>
                  <a:pt x="1959" y="2163"/>
                </a:lnTo>
                <a:lnTo>
                  <a:pt x="1910" y="2144"/>
                </a:lnTo>
                <a:lnTo>
                  <a:pt x="1861" y="2126"/>
                </a:lnTo>
                <a:lnTo>
                  <a:pt x="1811" y="2110"/>
                </a:lnTo>
                <a:lnTo>
                  <a:pt x="1760" y="2095"/>
                </a:lnTo>
                <a:lnTo>
                  <a:pt x="1709" y="2084"/>
                </a:lnTo>
                <a:lnTo>
                  <a:pt x="1656" y="2073"/>
                </a:lnTo>
                <a:lnTo>
                  <a:pt x="1602" y="2065"/>
                </a:lnTo>
                <a:lnTo>
                  <a:pt x="1546" y="2059"/>
                </a:lnTo>
                <a:lnTo>
                  <a:pt x="1512" y="2057"/>
                </a:lnTo>
                <a:lnTo>
                  <a:pt x="1478" y="2056"/>
                </a:lnTo>
                <a:lnTo>
                  <a:pt x="1444" y="2056"/>
                </a:lnTo>
                <a:lnTo>
                  <a:pt x="1410" y="2056"/>
                </a:lnTo>
                <a:lnTo>
                  <a:pt x="1375" y="2056"/>
                </a:lnTo>
                <a:lnTo>
                  <a:pt x="1341" y="2057"/>
                </a:lnTo>
                <a:lnTo>
                  <a:pt x="1273" y="2063"/>
                </a:lnTo>
                <a:lnTo>
                  <a:pt x="1205" y="2070"/>
                </a:lnTo>
                <a:lnTo>
                  <a:pt x="1137" y="2080"/>
                </a:lnTo>
                <a:lnTo>
                  <a:pt x="1070" y="2092"/>
                </a:lnTo>
                <a:lnTo>
                  <a:pt x="1002" y="2106"/>
                </a:lnTo>
                <a:lnTo>
                  <a:pt x="935" y="2122"/>
                </a:lnTo>
                <a:lnTo>
                  <a:pt x="868" y="2141"/>
                </a:lnTo>
                <a:lnTo>
                  <a:pt x="803" y="2160"/>
                </a:lnTo>
                <a:lnTo>
                  <a:pt x="737" y="2181"/>
                </a:lnTo>
                <a:lnTo>
                  <a:pt x="673" y="2204"/>
                </a:lnTo>
                <a:lnTo>
                  <a:pt x="608" y="2228"/>
                </a:lnTo>
                <a:lnTo>
                  <a:pt x="544" y="2253"/>
                </a:lnTo>
                <a:lnTo>
                  <a:pt x="482" y="2277"/>
                </a:lnTo>
                <a:lnTo>
                  <a:pt x="0" y="3962"/>
                </a:lnTo>
                <a:lnTo>
                  <a:pt x="61" y="3939"/>
                </a:lnTo>
                <a:lnTo>
                  <a:pt x="120" y="3918"/>
                </a:lnTo>
                <a:lnTo>
                  <a:pt x="180" y="3898"/>
                </a:lnTo>
                <a:lnTo>
                  <a:pt x="240" y="3880"/>
                </a:lnTo>
                <a:lnTo>
                  <a:pt x="299" y="3862"/>
                </a:lnTo>
                <a:lnTo>
                  <a:pt x="357" y="3847"/>
                </a:lnTo>
                <a:lnTo>
                  <a:pt x="417" y="3833"/>
                </a:lnTo>
                <a:lnTo>
                  <a:pt x="476" y="3820"/>
                </a:lnTo>
                <a:lnTo>
                  <a:pt x="533" y="3809"/>
                </a:lnTo>
                <a:lnTo>
                  <a:pt x="592" y="3800"/>
                </a:lnTo>
                <a:lnTo>
                  <a:pt x="649" y="3792"/>
                </a:lnTo>
                <a:lnTo>
                  <a:pt x="708" y="3786"/>
                </a:lnTo>
                <a:lnTo>
                  <a:pt x="765" y="3781"/>
                </a:lnTo>
                <a:lnTo>
                  <a:pt x="823" y="3779"/>
                </a:lnTo>
                <a:lnTo>
                  <a:pt x="879" y="3778"/>
                </a:lnTo>
                <a:lnTo>
                  <a:pt x="936" y="3779"/>
                </a:lnTo>
                <a:lnTo>
                  <a:pt x="994" y="3781"/>
                </a:lnTo>
                <a:lnTo>
                  <a:pt x="1050" y="3786"/>
                </a:lnTo>
                <a:lnTo>
                  <a:pt x="1106" y="3793"/>
                </a:lnTo>
                <a:lnTo>
                  <a:pt x="1164" y="3801"/>
                </a:lnTo>
                <a:lnTo>
                  <a:pt x="1220" y="3812"/>
                </a:lnTo>
                <a:lnTo>
                  <a:pt x="1276" y="3823"/>
                </a:lnTo>
                <a:lnTo>
                  <a:pt x="1333" y="3839"/>
                </a:lnTo>
                <a:lnTo>
                  <a:pt x="1389" y="3855"/>
                </a:lnTo>
                <a:lnTo>
                  <a:pt x="1445" y="3874"/>
                </a:lnTo>
                <a:lnTo>
                  <a:pt x="1501" y="3894"/>
                </a:lnTo>
                <a:lnTo>
                  <a:pt x="1558" y="3917"/>
                </a:lnTo>
                <a:lnTo>
                  <a:pt x="1613" y="3942"/>
                </a:lnTo>
                <a:lnTo>
                  <a:pt x="1669" y="3970"/>
                </a:lnTo>
                <a:lnTo>
                  <a:pt x="1725" y="3999"/>
                </a:lnTo>
                <a:lnTo>
                  <a:pt x="1782" y="4031"/>
                </a:lnTo>
                <a:lnTo>
                  <a:pt x="1837" y="4065"/>
                </a:lnTo>
                <a:lnTo>
                  <a:pt x="2334" y="2365"/>
                </a:lnTo>
                <a:close/>
                <a:moveTo>
                  <a:pt x="1690" y="1712"/>
                </a:moveTo>
                <a:lnTo>
                  <a:pt x="1690" y="1712"/>
                </a:lnTo>
                <a:lnTo>
                  <a:pt x="1746" y="1720"/>
                </a:lnTo>
                <a:lnTo>
                  <a:pt x="1801" y="1730"/>
                </a:lnTo>
                <a:lnTo>
                  <a:pt x="1854" y="1741"/>
                </a:lnTo>
                <a:lnTo>
                  <a:pt x="1907" y="1756"/>
                </a:lnTo>
                <a:lnTo>
                  <a:pt x="1957" y="1771"/>
                </a:lnTo>
                <a:lnTo>
                  <a:pt x="2007" y="1787"/>
                </a:lnTo>
                <a:lnTo>
                  <a:pt x="2055" y="1805"/>
                </a:lnTo>
                <a:lnTo>
                  <a:pt x="2102" y="1825"/>
                </a:lnTo>
                <a:lnTo>
                  <a:pt x="2146" y="1845"/>
                </a:lnTo>
                <a:lnTo>
                  <a:pt x="2191" y="1866"/>
                </a:lnTo>
                <a:lnTo>
                  <a:pt x="2234" y="1887"/>
                </a:lnTo>
                <a:lnTo>
                  <a:pt x="2276" y="1909"/>
                </a:lnTo>
                <a:lnTo>
                  <a:pt x="2316" y="1931"/>
                </a:lnTo>
                <a:lnTo>
                  <a:pt x="2356" y="1955"/>
                </a:lnTo>
                <a:lnTo>
                  <a:pt x="2432" y="2002"/>
                </a:lnTo>
                <a:lnTo>
                  <a:pt x="2676" y="1158"/>
                </a:lnTo>
                <a:lnTo>
                  <a:pt x="2798" y="737"/>
                </a:lnTo>
                <a:lnTo>
                  <a:pt x="2920" y="315"/>
                </a:lnTo>
                <a:lnTo>
                  <a:pt x="2832" y="261"/>
                </a:lnTo>
                <a:lnTo>
                  <a:pt x="2787" y="234"/>
                </a:lnTo>
                <a:lnTo>
                  <a:pt x="2743" y="208"/>
                </a:lnTo>
                <a:lnTo>
                  <a:pt x="2698" y="184"/>
                </a:lnTo>
                <a:lnTo>
                  <a:pt x="2653" y="160"/>
                </a:lnTo>
                <a:lnTo>
                  <a:pt x="2607" y="138"/>
                </a:lnTo>
                <a:lnTo>
                  <a:pt x="2560" y="117"/>
                </a:lnTo>
                <a:lnTo>
                  <a:pt x="2513" y="97"/>
                </a:lnTo>
                <a:lnTo>
                  <a:pt x="2466" y="79"/>
                </a:lnTo>
                <a:lnTo>
                  <a:pt x="2418" y="63"/>
                </a:lnTo>
                <a:lnTo>
                  <a:pt x="2369" y="48"/>
                </a:lnTo>
                <a:lnTo>
                  <a:pt x="2320" y="35"/>
                </a:lnTo>
                <a:lnTo>
                  <a:pt x="2269" y="24"/>
                </a:lnTo>
                <a:lnTo>
                  <a:pt x="2218" y="16"/>
                </a:lnTo>
                <a:lnTo>
                  <a:pt x="2165" y="9"/>
                </a:lnTo>
                <a:lnTo>
                  <a:pt x="2131" y="5"/>
                </a:lnTo>
                <a:lnTo>
                  <a:pt x="2096" y="3"/>
                </a:lnTo>
                <a:lnTo>
                  <a:pt x="2061" y="1"/>
                </a:lnTo>
                <a:lnTo>
                  <a:pt x="2027" y="0"/>
                </a:lnTo>
                <a:lnTo>
                  <a:pt x="1991" y="0"/>
                </a:lnTo>
                <a:lnTo>
                  <a:pt x="1956" y="0"/>
                </a:lnTo>
                <a:lnTo>
                  <a:pt x="1921" y="1"/>
                </a:lnTo>
                <a:lnTo>
                  <a:pt x="1886" y="3"/>
                </a:lnTo>
                <a:lnTo>
                  <a:pt x="1851" y="5"/>
                </a:lnTo>
                <a:lnTo>
                  <a:pt x="1817" y="9"/>
                </a:lnTo>
                <a:lnTo>
                  <a:pt x="1746" y="18"/>
                </a:lnTo>
                <a:lnTo>
                  <a:pt x="1677" y="29"/>
                </a:lnTo>
                <a:lnTo>
                  <a:pt x="1607" y="43"/>
                </a:lnTo>
                <a:lnTo>
                  <a:pt x="1538" y="59"/>
                </a:lnTo>
                <a:lnTo>
                  <a:pt x="1470" y="77"/>
                </a:lnTo>
                <a:lnTo>
                  <a:pt x="1402" y="97"/>
                </a:lnTo>
                <a:lnTo>
                  <a:pt x="1334" y="118"/>
                </a:lnTo>
                <a:lnTo>
                  <a:pt x="1267" y="140"/>
                </a:lnTo>
                <a:lnTo>
                  <a:pt x="1201" y="164"/>
                </a:lnTo>
                <a:lnTo>
                  <a:pt x="1137" y="188"/>
                </a:lnTo>
                <a:lnTo>
                  <a:pt x="1072" y="214"/>
                </a:lnTo>
                <a:lnTo>
                  <a:pt x="949" y="637"/>
                </a:lnTo>
                <a:lnTo>
                  <a:pt x="827" y="1059"/>
                </a:lnTo>
                <a:lnTo>
                  <a:pt x="584" y="1906"/>
                </a:lnTo>
                <a:lnTo>
                  <a:pt x="649" y="1880"/>
                </a:lnTo>
                <a:lnTo>
                  <a:pt x="716" y="1856"/>
                </a:lnTo>
                <a:lnTo>
                  <a:pt x="783" y="1833"/>
                </a:lnTo>
                <a:lnTo>
                  <a:pt x="851" y="1811"/>
                </a:lnTo>
                <a:lnTo>
                  <a:pt x="919" y="1791"/>
                </a:lnTo>
                <a:lnTo>
                  <a:pt x="988" y="1772"/>
                </a:lnTo>
                <a:lnTo>
                  <a:pt x="1057" y="1754"/>
                </a:lnTo>
                <a:lnTo>
                  <a:pt x="1126" y="1740"/>
                </a:lnTo>
                <a:lnTo>
                  <a:pt x="1195" y="1727"/>
                </a:lnTo>
                <a:lnTo>
                  <a:pt x="1266" y="1717"/>
                </a:lnTo>
                <a:lnTo>
                  <a:pt x="1336" y="1709"/>
                </a:lnTo>
                <a:lnTo>
                  <a:pt x="1406" y="1703"/>
                </a:lnTo>
                <a:lnTo>
                  <a:pt x="1443" y="1702"/>
                </a:lnTo>
                <a:lnTo>
                  <a:pt x="1478" y="1700"/>
                </a:lnTo>
                <a:lnTo>
                  <a:pt x="1513" y="1700"/>
                </a:lnTo>
                <a:lnTo>
                  <a:pt x="1548" y="1702"/>
                </a:lnTo>
                <a:lnTo>
                  <a:pt x="1583" y="1703"/>
                </a:lnTo>
                <a:lnTo>
                  <a:pt x="1619" y="1705"/>
                </a:lnTo>
                <a:lnTo>
                  <a:pt x="1655" y="1707"/>
                </a:lnTo>
                <a:lnTo>
                  <a:pt x="1690" y="1712"/>
                </a:lnTo>
                <a:close/>
                <a:moveTo>
                  <a:pt x="3659" y="2901"/>
                </a:moveTo>
                <a:lnTo>
                  <a:pt x="3659" y="2901"/>
                </a:lnTo>
                <a:lnTo>
                  <a:pt x="3618" y="2901"/>
                </a:lnTo>
                <a:lnTo>
                  <a:pt x="3577" y="2900"/>
                </a:lnTo>
                <a:lnTo>
                  <a:pt x="3536" y="2897"/>
                </a:lnTo>
                <a:lnTo>
                  <a:pt x="3497" y="2894"/>
                </a:lnTo>
                <a:lnTo>
                  <a:pt x="3458" y="2890"/>
                </a:lnTo>
                <a:lnTo>
                  <a:pt x="3420" y="2886"/>
                </a:lnTo>
                <a:lnTo>
                  <a:pt x="3383" y="2880"/>
                </a:lnTo>
                <a:lnTo>
                  <a:pt x="3346" y="2874"/>
                </a:lnTo>
                <a:lnTo>
                  <a:pt x="3310" y="2867"/>
                </a:lnTo>
                <a:lnTo>
                  <a:pt x="3275" y="2859"/>
                </a:lnTo>
                <a:lnTo>
                  <a:pt x="3241" y="2850"/>
                </a:lnTo>
                <a:lnTo>
                  <a:pt x="3207" y="2841"/>
                </a:lnTo>
                <a:lnTo>
                  <a:pt x="3173" y="2832"/>
                </a:lnTo>
                <a:lnTo>
                  <a:pt x="3140" y="2821"/>
                </a:lnTo>
                <a:lnTo>
                  <a:pt x="3109" y="2811"/>
                </a:lnTo>
                <a:lnTo>
                  <a:pt x="3077" y="2800"/>
                </a:lnTo>
                <a:lnTo>
                  <a:pt x="3016" y="2775"/>
                </a:lnTo>
                <a:lnTo>
                  <a:pt x="2956" y="2750"/>
                </a:lnTo>
                <a:lnTo>
                  <a:pt x="2899" y="2721"/>
                </a:lnTo>
                <a:lnTo>
                  <a:pt x="2844" y="2692"/>
                </a:lnTo>
                <a:lnTo>
                  <a:pt x="2790" y="2662"/>
                </a:lnTo>
                <a:lnTo>
                  <a:pt x="2737" y="2631"/>
                </a:lnTo>
                <a:lnTo>
                  <a:pt x="2685" y="2598"/>
                </a:lnTo>
                <a:lnTo>
                  <a:pt x="2635" y="2566"/>
                </a:lnTo>
                <a:lnTo>
                  <a:pt x="2630" y="2570"/>
                </a:lnTo>
                <a:lnTo>
                  <a:pt x="2141" y="4263"/>
                </a:lnTo>
                <a:lnTo>
                  <a:pt x="2200" y="4299"/>
                </a:lnTo>
                <a:lnTo>
                  <a:pt x="2259" y="4334"/>
                </a:lnTo>
                <a:lnTo>
                  <a:pt x="2318" y="4367"/>
                </a:lnTo>
                <a:lnTo>
                  <a:pt x="2378" y="4398"/>
                </a:lnTo>
                <a:lnTo>
                  <a:pt x="2438" y="4425"/>
                </a:lnTo>
                <a:lnTo>
                  <a:pt x="2498" y="4450"/>
                </a:lnTo>
                <a:lnTo>
                  <a:pt x="2559" y="4474"/>
                </a:lnTo>
                <a:lnTo>
                  <a:pt x="2620" y="4495"/>
                </a:lnTo>
                <a:lnTo>
                  <a:pt x="2682" y="4514"/>
                </a:lnTo>
                <a:lnTo>
                  <a:pt x="2744" y="4530"/>
                </a:lnTo>
                <a:lnTo>
                  <a:pt x="2806" y="4544"/>
                </a:lnTo>
                <a:lnTo>
                  <a:pt x="2868" y="4557"/>
                </a:lnTo>
                <a:lnTo>
                  <a:pt x="2930" y="4567"/>
                </a:lnTo>
                <a:lnTo>
                  <a:pt x="2994" y="4575"/>
                </a:lnTo>
                <a:lnTo>
                  <a:pt x="3056" y="4581"/>
                </a:lnTo>
                <a:lnTo>
                  <a:pt x="3119" y="4584"/>
                </a:lnTo>
                <a:lnTo>
                  <a:pt x="3182" y="4586"/>
                </a:lnTo>
                <a:lnTo>
                  <a:pt x="3246" y="4586"/>
                </a:lnTo>
                <a:lnTo>
                  <a:pt x="3309" y="4584"/>
                </a:lnTo>
                <a:lnTo>
                  <a:pt x="3373" y="4579"/>
                </a:lnTo>
                <a:lnTo>
                  <a:pt x="3437" y="4574"/>
                </a:lnTo>
                <a:lnTo>
                  <a:pt x="3501" y="4565"/>
                </a:lnTo>
                <a:lnTo>
                  <a:pt x="3565" y="4556"/>
                </a:lnTo>
                <a:lnTo>
                  <a:pt x="3628" y="4543"/>
                </a:lnTo>
                <a:lnTo>
                  <a:pt x="3692" y="4530"/>
                </a:lnTo>
                <a:lnTo>
                  <a:pt x="3756" y="4515"/>
                </a:lnTo>
                <a:lnTo>
                  <a:pt x="3820" y="4497"/>
                </a:lnTo>
                <a:lnTo>
                  <a:pt x="3883" y="4479"/>
                </a:lnTo>
                <a:lnTo>
                  <a:pt x="3947" y="4457"/>
                </a:lnTo>
                <a:lnTo>
                  <a:pt x="4011" y="4435"/>
                </a:lnTo>
                <a:lnTo>
                  <a:pt x="4074" y="4411"/>
                </a:lnTo>
                <a:lnTo>
                  <a:pt x="4138" y="4385"/>
                </a:lnTo>
                <a:lnTo>
                  <a:pt x="4611" y="2731"/>
                </a:lnTo>
                <a:lnTo>
                  <a:pt x="4608" y="2732"/>
                </a:lnTo>
                <a:lnTo>
                  <a:pt x="4541" y="2753"/>
                </a:lnTo>
                <a:lnTo>
                  <a:pt x="4475" y="2773"/>
                </a:lnTo>
                <a:lnTo>
                  <a:pt x="4411" y="2792"/>
                </a:lnTo>
                <a:lnTo>
                  <a:pt x="4348" y="2808"/>
                </a:lnTo>
                <a:lnTo>
                  <a:pt x="4285" y="2823"/>
                </a:lnTo>
                <a:lnTo>
                  <a:pt x="4223" y="2837"/>
                </a:lnTo>
                <a:lnTo>
                  <a:pt x="4162" y="2850"/>
                </a:lnTo>
                <a:lnTo>
                  <a:pt x="4104" y="2861"/>
                </a:lnTo>
                <a:lnTo>
                  <a:pt x="4045" y="2870"/>
                </a:lnTo>
                <a:lnTo>
                  <a:pt x="3987" y="2879"/>
                </a:lnTo>
                <a:lnTo>
                  <a:pt x="3930" y="2886"/>
                </a:lnTo>
                <a:lnTo>
                  <a:pt x="3874" y="2891"/>
                </a:lnTo>
                <a:lnTo>
                  <a:pt x="3820" y="2896"/>
                </a:lnTo>
                <a:lnTo>
                  <a:pt x="3765" y="2898"/>
                </a:lnTo>
                <a:lnTo>
                  <a:pt x="3712" y="2901"/>
                </a:lnTo>
                <a:lnTo>
                  <a:pt x="3659" y="2901"/>
                </a:lnTo>
                <a:close/>
                <a:moveTo>
                  <a:pt x="5214" y="640"/>
                </a:moveTo>
                <a:lnTo>
                  <a:pt x="5214" y="640"/>
                </a:lnTo>
                <a:lnTo>
                  <a:pt x="5210" y="637"/>
                </a:lnTo>
                <a:lnTo>
                  <a:pt x="5147" y="662"/>
                </a:lnTo>
                <a:lnTo>
                  <a:pt x="5083" y="685"/>
                </a:lnTo>
                <a:lnTo>
                  <a:pt x="5019" y="708"/>
                </a:lnTo>
                <a:lnTo>
                  <a:pt x="4956" y="729"/>
                </a:lnTo>
                <a:lnTo>
                  <a:pt x="4891" y="747"/>
                </a:lnTo>
                <a:lnTo>
                  <a:pt x="4828" y="765"/>
                </a:lnTo>
                <a:lnTo>
                  <a:pt x="4765" y="780"/>
                </a:lnTo>
                <a:lnTo>
                  <a:pt x="4702" y="794"/>
                </a:lnTo>
                <a:lnTo>
                  <a:pt x="4638" y="807"/>
                </a:lnTo>
                <a:lnTo>
                  <a:pt x="4576" y="817"/>
                </a:lnTo>
                <a:lnTo>
                  <a:pt x="4513" y="826"/>
                </a:lnTo>
                <a:lnTo>
                  <a:pt x="4450" y="833"/>
                </a:lnTo>
                <a:lnTo>
                  <a:pt x="4387" y="838"/>
                </a:lnTo>
                <a:lnTo>
                  <a:pt x="4325" y="840"/>
                </a:lnTo>
                <a:lnTo>
                  <a:pt x="4262" y="841"/>
                </a:lnTo>
                <a:lnTo>
                  <a:pt x="4200" y="840"/>
                </a:lnTo>
                <a:lnTo>
                  <a:pt x="4138" y="838"/>
                </a:lnTo>
                <a:lnTo>
                  <a:pt x="4076" y="832"/>
                </a:lnTo>
                <a:lnTo>
                  <a:pt x="4015" y="825"/>
                </a:lnTo>
                <a:lnTo>
                  <a:pt x="3953" y="815"/>
                </a:lnTo>
                <a:lnTo>
                  <a:pt x="3890" y="804"/>
                </a:lnTo>
                <a:lnTo>
                  <a:pt x="3829" y="791"/>
                </a:lnTo>
                <a:lnTo>
                  <a:pt x="3768" y="774"/>
                </a:lnTo>
                <a:lnTo>
                  <a:pt x="3708" y="756"/>
                </a:lnTo>
                <a:lnTo>
                  <a:pt x="3647" y="736"/>
                </a:lnTo>
                <a:lnTo>
                  <a:pt x="3586" y="712"/>
                </a:lnTo>
                <a:lnTo>
                  <a:pt x="3526" y="686"/>
                </a:lnTo>
                <a:lnTo>
                  <a:pt x="3465" y="658"/>
                </a:lnTo>
                <a:lnTo>
                  <a:pt x="3405" y="628"/>
                </a:lnTo>
                <a:lnTo>
                  <a:pt x="3345" y="595"/>
                </a:lnTo>
                <a:lnTo>
                  <a:pt x="3286" y="560"/>
                </a:lnTo>
                <a:lnTo>
                  <a:pt x="3227" y="522"/>
                </a:lnTo>
                <a:lnTo>
                  <a:pt x="3206" y="593"/>
                </a:lnTo>
                <a:lnTo>
                  <a:pt x="3186" y="655"/>
                </a:lnTo>
                <a:lnTo>
                  <a:pt x="3168" y="709"/>
                </a:lnTo>
                <a:lnTo>
                  <a:pt x="3154" y="756"/>
                </a:lnTo>
                <a:lnTo>
                  <a:pt x="2987" y="1336"/>
                </a:lnTo>
                <a:lnTo>
                  <a:pt x="2730" y="2226"/>
                </a:lnTo>
                <a:lnTo>
                  <a:pt x="2787" y="2262"/>
                </a:lnTo>
                <a:lnTo>
                  <a:pt x="2846" y="2296"/>
                </a:lnTo>
                <a:lnTo>
                  <a:pt x="2906" y="2328"/>
                </a:lnTo>
                <a:lnTo>
                  <a:pt x="2964" y="2358"/>
                </a:lnTo>
                <a:lnTo>
                  <a:pt x="3025" y="2385"/>
                </a:lnTo>
                <a:lnTo>
                  <a:pt x="3085" y="2411"/>
                </a:lnTo>
                <a:lnTo>
                  <a:pt x="3146" y="2434"/>
                </a:lnTo>
                <a:lnTo>
                  <a:pt x="3207" y="2455"/>
                </a:lnTo>
                <a:lnTo>
                  <a:pt x="3268" y="2474"/>
                </a:lnTo>
                <a:lnTo>
                  <a:pt x="3330" y="2491"/>
                </a:lnTo>
                <a:lnTo>
                  <a:pt x="3391" y="2506"/>
                </a:lnTo>
                <a:lnTo>
                  <a:pt x="3453" y="2519"/>
                </a:lnTo>
                <a:lnTo>
                  <a:pt x="3516" y="2529"/>
                </a:lnTo>
                <a:lnTo>
                  <a:pt x="3579" y="2537"/>
                </a:lnTo>
                <a:lnTo>
                  <a:pt x="3642" y="2543"/>
                </a:lnTo>
                <a:lnTo>
                  <a:pt x="3704" y="2548"/>
                </a:lnTo>
                <a:lnTo>
                  <a:pt x="3767" y="2550"/>
                </a:lnTo>
                <a:lnTo>
                  <a:pt x="3831" y="2550"/>
                </a:lnTo>
                <a:lnTo>
                  <a:pt x="3894" y="2549"/>
                </a:lnTo>
                <a:lnTo>
                  <a:pt x="3957" y="2546"/>
                </a:lnTo>
                <a:lnTo>
                  <a:pt x="4022" y="2540"/>
                </a:lnTo>
                <a:lnTo>
                  <a:pt x="4085" y="2532"/>
                </a:lnTo>
                <a:lnTo>
                  <a:pt x="4148" y="2522"/>
                </a:lnTo>
                <a:lnTo>
                  <a:pt x="4212" y="2510"/>
                </a:lnTo>
                <a:lnTo>
                  <a:pt x="4276" y="2496"/>
                </a:lnTo>
                <a:lnTo>
                  <a:pt x="4339" y="2480"/>
                </a:lnTo>
                <a:lnTo>
                  <a:pt x="4403" y="2462"/>
                </a:lnTo>
                <a:lnTo>
                  <a:pt x="4466" y="2444"/>
                </a:lnTo>
                <a:lnTo>
                  <a:pt x="4529" y="2421"/>
                </a:lnTo>
                <a:lnTo>
                  <a:pt x="4593" y="2398"/>
                </a:lnTo>
                <a:lnTo>
                  <a:pt x="4656" y="2373"/>
                </a:lnTo>
                <a:lnTo>
                  <a:pt x="4718" y="2345"/>
                </a:lnTo>
                <a:lnTo>
                  <a:pt x="5215" y="641"/>
                </a:lnTo>
                <a:lnTo>
                  <a:pt x="5214" y="64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3" name="U盘"/>
          <p:cNvSpPr/>
          <p:nvPr/>
        </p:nvSpPr>
        <p:spPr bwMode="auto">
          <a:xfrm>
            <a:off x="11346180" y="5911850"/>
            <a:ext cx="292100" cy="626110"/>
          </a:xfrm>
          <a:custGeom>
            <a:avLst/>
            <a:gdLst>
              <a:gd name="T0" fmla="*/ 242924 w 447675"/>
              <a:gd name="T1" fmla="*/ 1056413 h 1676400"/>
              <a:gd name="T2" fmla="*/ 195158 w 447675"/>
              <a:gd name="T3" fmla="*/ 784372 h 1676400"/>
              <a:gd name="T4" fmla="*/ 518603 w 447675"/>
              <a:gd name="T5" fmla="*/ 1647989 h 1676400"/>
              <a:gd name="T6" fmla="*/ 495402 w 447675"/>
              <a:gd name="T7" fmla="*/ 1705403 h 1676400"/>
              <a:gd name="T8" fmla="*/ 510414 w 447675"/>
              <a:gd name="T9" fmla="*/ 1751695 h 1676400"/>
              <a:gd name="T10" fmla="*/ 545898 w 447675"/>
              <a:gd name="T11" fmla="*/ 1781153 h 1676400"/>
              <a:gd name="T12" fmla="*/ 582061 w 447675"/>
              <a:gd name="T13" fmla="*/ 1787466 h 1676400"/>
              <a:gd name="T14" fmla="*/ 623688 w 447675"/>
              <a:gd name="T15" fmla="*/ 1773940 h 1676400"/>
              <a:gd name="T16" fmla="*/ 654394 w 447675"/>
              <a:gd name="T17" fmla="*/ 1737567 h 1676400"/>
              <a:gd name="T18" fmla="*/ 657123 w 447675"/>
              <a:gd name="T19" fmla="*/ 1684060 h 1676400"/>
              <a:gd name="T20" fmla="*/ 620274 w 447675"/>
              <a:gd name="T21" fmla="*/ 1635364 h 1676400"/>
              <a:gd name="T22" fmla="*/ 916426 w 447675"/>
              <a:gd name="T23" fmla="*/ 855614 h 1676400"/>
              <a:gd name="T24" fmla="*/ 620274 w 447675"/>
              <a:gd name="T25" fmla="*/ 706216 h 1676400"/>
              <a:gd name="T26" fmla="*/ 1152525 w 447675"/>
              <a:gd name="T27" fmla="*/ 1556307 h 1676400"/>
              <a:gd name="T28" fmla="*/ 1125913 w 447675"/>
              <a:gd name="T29" fmla="*/ 1658510 h 1676400"/>
              <a:gd name="T30" fmla="*/ 1053580 w 447675"/>
              <a:gd name="T31" fmla="*/ 1749591 h 1676400"/>
              <a:gd name="T32" fmla="*/ 940306 w 447675"/>
              <a:gd name="T33" fmla="*/ 1823839 h 1676400"/>
              <a:gd name="T34" fmla="*/ 797009 w 447675"/>
              <a:gd name="T35" fmla="*/ 1876744 h 1676400"/>
              <a:gd name="T36" fmla="*/ 674184 w 447675"/>
              <a:gd name="T37" fmla="*/ 1899289 h 1676400"/>
              <a:gd name="T38" fmla="*/ 586840 w 447675"/>
              <a:gd name="T39" fmla="*/ 1905000 h 1676400"/>
              <a:gd name="T40" fmla="*/ 499496 w 447675"/>
              <a:gd name="T41" fmla="*/ 1901994 h 1676400"/>
              <a:gd name="T42" fmla="*/ 403965 w 447675"/>
              <a:gd name="T43" fmla="*/ 1888768 h 1676400"/>
              <a:gd name="T44" fmla="*/ 253843 w 447675"/>
              <a:gd name="T45" fmla="*/ 1844280 h 1676400"/>
              <a:gd name="T46" fmla="*/ 132379 w 447675"/>
              <a:gd name="T47" fmla="*/ 1776344 h 1676400"/>
              <a:gd name="T48" fmla="*/ 45720 w 447675"/>
              <a:gd name="T49" fmla="*/ 1690373 h 1676400"/>
              <a:gd name="T50" fmla="*/ 2729 w 447675"/>
              <a:gd name="T51" fmla="*/ 1591176 h 1676400"/>
              <a:gd name="T52" fmla="*/ 706596 w 447675"/>
              <a:gd name="T53" fmla="*/ 205485 h 1676400"/>
              <a:gd name="T54" fmla="*/ 671887 w 447675"/>
              <a:gd name="T55" fmla="*/ 213608 h 1676400"/>
              <a:gd name="T56" fmla="*/ 653511 w 447675"/>
              <a:gd name="T57" fmla="*/ 228350 h 1676400"/>
              <a:gd name="T58" fmla="*/ 654873 w 447675"/>
              <a:gd name="T59" fmla="*/ 282806 h 1676400"/>
              <a:gd name="T60" fmla="*/ 676650 w 447675"/>
              <a:gd name="T61" fmla="*/ 296645 h 1676400"/>
              <a:gd name="T62" fmla="*/ 714083 w 447675"/>
              <a:gd name="T63" fmla="*/ 303264 h 1676400"/>
              <a:gd name="T64" fmla="*/ 840667 w 447675"/>
              <a:gd name="T65" fmla="*/ 301158 h 1676400"/>
              <a:gd name="T66" fmla="*/ 871972 w 447675"/>
              <a:gd name="T67" fmla="*/ 290627 h 1676400"/>
              <a:gd name="T68" fmla="*/ 882862 w 447675"/>
              <a:gd name="T69" fmla="*/ 274081 h 1676400"/>
              <a:gd name="T70" fmla="*/ 875376 w 447675"/>
              <a:gd name="T71" fmla="*/ 220227 h 1676400"/>
              <a:gd name="T72" fmla="*/ 847471 w 447675"/>
              <a:gd name="T73" fmla="*/ 208794 h 1676400"/>
              <a:gd name="T74" fmla="*/ 720887 w 447675"/>
              <a:gd name="T75" fmla="*/ 204884 h 1676400"/>
              <a:gd name="T76" fmla="*/ 326842 w 447675"/>
              <a:gd name="T77" fmla="*/ 208794 h 1676400"/>
              <a:gd name="T78" fmla="*/ 298257 w 447675"/>
              <a:gd name="T79" fmla="*/ 220227 h 1676400"/>
              <a:gd name="T80" fmla="*/ 290091 w 447675"/>
              <a:gd name="T81" fmla="*/ 274081 h 1676400"/>
              <a:gd name="T82" fmla="*/ 302340 w 447675"/>
              <a:gd name="T83" fmla="*/ 290627 h 1676400"/>
              <a:gd name="T84" fmla="*/ 332966 w 447675"/>
              <a:gd name="T85" fmla="*/ 301158 h 1676400"/>
              <a:gd name="T86" fmla="*/ 459550 w 447675"/>
              <a:gd name="T87" fmla="*/ 303264 h 1676400"/>
              <a:gd name="T88" fmla="*/ 496980 w 447675"/>
              <a:gd name="T89" fmla="*/ 296645 h 1676400"/>
              <a:gd name="T90" fmla="*/ 518760 w 447675"/>
              <a:gd name="T91" fmla="*/ 282806 h 1676400"/>
              <a:gd name="T92" fmla="*/ 520802 w 447675"/>
              <a:gd name="T93" fmla="*/ 228350 h 1676400"/>
              <a:gd name="T94" fmla="*/ 501746 w 447675"/>
              <a:gd name="T95" fmla="*/ 213608 h 1676400"/>
              <a:gd name="T96" fmla="*/ 466357 w 447675"/>
              <a:gd name="T97" fmla="*/ 205485 h 1676400"/>
              <a:gd name="T98" fmla="*/ 895112 w 447675"/>
              <a:gd name="T99" fmla="*/ 301 h 1676400"/>
              <a:gd name="T100" fmla="*/ 938669 w 447675"/>
              <a:gd name="T101" fmla="*/ 11132 h 1676400"/>
              <a:gd name="T102" fmla="*/ 965209 w 447675"/>
              <a:gd name="T103" fmla="*/ 34599 h 1676400"/>
              <a:gd name="T104" fmla="*/ 966571 w 447675"/>
              <a:gd name="T105" fmla="*/ 428119 h 1676400"/>
              <a:gd name="T106" fmla="*/ 944794 w 447675"/>
              <a:gd name="T107" fmla="*/ 452790 h 1676400"/>
              <a:gd name="T108" fmla="*/ 903960 w 447675"/>
              <a:gd name="T109" fmla="*/ 466328 h 1676400"/>
              <a:gd name="T110" fmla="*/ 249937 w 447675"/>
              <a:gd name="T111" fmla="*/ 465125 h 1676400"/>
              <a:gd name="T112" fmla="*/ 210463 w 447675"/>
              <a:gd name="T113" fmla="*/ 449180 h 1676400"/>
              <a:gd name="T114" fmla="*/ 192089 w 447675"/>
              <a:gd name="T115" fmla="*/ 423306 h 1676400"/>
              <a:gd name="T116" fmla="*/ 198896 w 447675"/>
              <a:gd name="T117" fmla="*/ 30085 h 1676400"/>
              <a:gd name="T118" fmla="*/ 228160 w 447675"/>
              <a:gd name="T119" fmla="*/ 8424 h 1676400"/>
              <a:gd name="T120" fmla="*/ 273756 w 447675"/>
              <a:gd name="T121" fmla="*/ 0 h 167640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447675" h="1676400">
                <a:moveTo>
                  <a:pt x="224500" y="508517"/>
                </a:moveTo>
                <a:lnTo>
                  <a:pt x="205946" y="564861"/>
                </a:lnTo>
                <a:lnTo>
                  <a:pt x="187658" y="621470"/>
                </a:lnTo>
                <a:lnTo>
                  <a:pt x="208067" y="621470"/>
                </a:lnTo>
                <a:lnTo>
                  <a:pt x="208067" y="1084391"/>
                </a:lnTo>
                <a:lnTo>
                  <a:pt x="94359" y="929643"/>
                </a:lnTo>
                <a:lnTo>
                  <a:pt x="94359" y="690247"/>
                </a:lnTo>
                <a:lnTo>
                  <a:pt x="109202" y="690247"/>
                </a:lnTo>
                <a:lnTo>
                  <a:pt x="97275" y="652684"/>
                </a:lnTo>
                <a:lnTo>
                  <a:pt x="85082" y="615650"/>
                </a:lnTo>
                <a:lnTo>
                  <a:pt x="60697" y="690247"/>
                </a:lnTo>
                <a:lnTo>
                  <a:pt x="75805" y="690247"/>
                </a:lnTo>
                <a:lnTo>
                  <a:pt x="75805" y="939959"/>
                </a:lnTo>
                <a:lnTo>
                  <a:pt x="208067" y="1119837"/>
                </a:lnTo>
                <a:lnTo>
                  <a:pt x="208067" y="1439120"/>
                </a:lnTo>
                <a:lnTo>
                  <a:pt x="206211" y="1441501"/>
                </a:lnTo>
                <a:lnTo>
                  <a:pt x="204621" y="1444411"/>
                </a:lnTo>
                <a:lnTo>
                  <a:pt x="201441" y="1450230"/>
                </a:lnTo>
                <a:lnTo>
                  <a:pt x="199055" y="1457373"/>
                </a:lnTo>
                <a:lnTo>
                  <a:pt x="196935" y="1464779"/>
                </a:lnTo>
                <a:lnTo>
                  <a:pt x="195079" y="1473244"/>
                </a:lnTo>
                <a:lnTo>
                  <a:pt x="193754" y="1481973"/>
                </a:lnTo>
                <a:lnTo>
                  <a:pt x="192959" y="1491232"/>
                </a:lnTo>
                <a:lnTo>
                  <a:pt x="192429" y="1500755"/>
                </a:lnTo>
                <a:lnTo>
                  <a:pt x="192429" y="1508161"/>
                </a:lnTo>
                <a:lnTo>
                  <a:pt x="193224" y="1515304"/>
                </a:lnTo>
                <a:lnTo>
                  <a:pt x="194019" y="1522446"/>
                </a:lnTo>
                <a:lnTo>
                  <a:pt x="195079" y="1529059"/>
                </a:lnTo>
                <a:lnTo>
                  <a:pt x="196404" y="1535408"/>
                </a:lnTo>
                <a:lnTo>
                  <a:pt x="198260" y="1541492"/>
                </a:lnTo>
                <a:lnTo>
                  <a:pt x="200115" y="1547047"/>
                </a:lnTo>
                <a:lnTo>
                  <a:pt x="201971" y="1552073"/>
                </a:lnTo>
                <a:lnTo>
                  <a:pt x="204356" y="1556570"/>
                </a:lnTo>
                <a:lnTo>
                  <a:pt x="206477" y="1561067"/>
                </a:lnTo>
                <a:lnTo>
                  <a:pt x="209392" y="1564506"/>
                </a:lnTo>
                <a:lnTo>
                  <a:pt x="212043" y="1567415"/>
                </a:lnTo>
                <a:lnTo>
                  <a:pt x="214958" y="1570061"/>
                </a:lnTo>
                <a:lnTo>
                  <a:pt x="218139" y="1571912"/>
                </a:lnTo>
                <a:lnTo>
                  <a:pt x="221054" y="1572706"/>
                </a:lnTo>
                <a:lnTo>
                  <a:pt x="222910" y="1572970"/>
                </a:lnTo>
                <a:lnTo>
                  <a:pt x="224500" y="1573499"/>
                </a:lnTo>
                <a:lnTo>
                  <a:pt x="226090" y="1572970"/>
                </a:lnTo>
                <a:lnTo>
                  <a:pt x="227681" y="1572706"/>
                </a:lnTo>
                <a:lnTo>
                  <a:pt x="231126" y="1571912"/>
                </a:lnTo>
                <a:lnTo>
                  <a:pt x="233777" y="1570061"/>
                </a:lnTo>
                <a:lnTo>
                  <a:pt x="236958" y="1567415"/>
                </a:lnTo>
                <a:lnTo>
                  <a:pt x="239873" y="1564506"/>
                </a:lnTo>
                <a:lnTo>
                  <a:pt x="242259" y="1561067"/>
                </a:lnTo>
                <a:lnTo>
                  <a:pt x="244644" y="1556570"/>
                </a:lnTo>
                <a:lnTo>
                  <a:pt x="247295" y="1552073"/>
                </a:lnTo>
                <a:lnTo>
                  <a:pt x="249150" y="1547047"/>
                </a:lnTo>
                <a:lnTo>
                  <a:pt x="251005" y="1541492"/>
                </a:lnTo>
                <a:lnTo>
                  <a:pt x="252596" y="1535408"/>
                </a:lnTo>
                <a:lnTo>
                  <a:pt x="254186" y="1529059"/>
                </a:lnTo>
                <a:lnTo>
                  <a:pt x="254981" y="1522446"/>
                </a:lnTo>
                <a:lnTo>
                  <a:pt x="256041" y="1515304"/>
                </a:lnTo>
                <a:lnTo>
                  <a:pt x="256307" y="1508161"/>
                </a:lnTo>
                <a:lnTo>
                  <a:pt x="256572" y="1500755"/>
                </a:lnTo>
                <a:lnTo>
                  <a:pt x="256307" y="1491232"/>
                </a:lnTo>
                <a:lnTo>
                  <a:pt x="255246" y="1481973"/>
                </a:lnTo>
                <a:lnTo>
                  <a:pt x="254186" y="1473244"/>
                </a:lnTo>
                <a:lnTo>
                  <a:pt x="252331" y="1464779"/>
                </a:lnTo>
                <a:lnTo>
                  <a:pt x="249945" y="1457373"/>
                </a:lnTo>
                <a:lnTo>
                  <a:pt x="247560" y="1450230"/>
                </a:lnTo>
                <a:lnTo>
                  <a:pt x="244379" y="1444411"/>
                </a:lnTo>
                <a:lnTo>
                  <a:pt x="240933" y="1439120"/>
                </a:lnTo>
                <a:lnTo>
                  <a:pt x="240933" y="1246016"/>
                </a:lnTo>
                <a:lnTo>
                  <a:pt x="365243" y="1077249"/>
                </a:lnTo>
                <a:lnTo>
                  <a:pt x="365243" y="827271"/>
                </a:lnTo>
                <a:lnTo>
                  <a:pt x="380351" y="827271"/>
                </a:lnTo>
                <a:lnTo>
                  <a:pt x="368159" y="789973"/>
                </a:lnTo>
                <a:lnTo>
                  <a:pt x="355967" y="752940"/>
                </a:lnTo>
                <a:lnTo>
                  <a:pt x="343774" y="789973"/>
                </a:lnTo>
                <a:lnTo>
                  <a:pt x="331847" y="827271"/>
                </a:lnTo>
                <a:lnTo>
                  <a:pt x="346690" y="827271"/>
                </a:lnTo>
                <a:lnTo>
                  <a:pt x="346690" y="1066667"/>
                </a:lnTo>
                <a:lnTo>
                  <a:pt x="240933" y="1210570"/>
                </a:lnTo>
                <a:lnTo>
                  <a:pt x="240933" y="621470"/>
                </a:lnTo>
                <a:lnTo>
                  <a:pt x="261608" y="621470"/>
                </a:lnTo>
                <a:lnTo>
                  <a:pt x="242789" y="564861"/>
                </a:lnTo>
                <a:lnTo>
                  <a:pt x="224500" y="508517"/>
                </a:lnTo>
                <a:close/>
                <a:moveTo>
                  <a:pt x="0" y="454025"/>
                </a:moveTo>
                <a:lnTo>
                  <a:pt x="447675" y="454025"/>
                </a:lnTo>
                <a:lnTo>
                  <a:pt x="447675" y="1369550"/>
                </a:lnTo>
                <a:lnTo>
                  <a:pt x="447410" y="1385157"/>
                </a:lnTo>
                <a:lnTo>
                  <a:pt x="446350" y="1400235"/>
                </a:lnTo>
                <a:lnTo>
                  <a:pt x="445290" y="1415577"/>
                </a:lnTo>
                <a:lnTo>
                  <a:pt x="442904" y="1430391"/>
                </a:lnTo>
                <a:lnTo>
                  <a:pt x="440519" y="1444940"/>
                </a:lnTo>
                <a:lnTo>
                  <a:pt x="437338" y="1459489"/>
                </a:lnTo>
                <a:lnTo>
                  <a:pt x="433892" y="1473509"/>
                </a:lnTo>
                <a:lnTo>
                  <a:pt x="429916" y="1487528"/>
                </a:lnTo>
                <a:lnTo>
                  <a:pt x="425145" y="1501019"/>
                </a:lnTo>
                <a:lnTo>
                  <a:pt x="420375" y="1514246"/>
                </a:lnTo>
                <a:lnTo>
                  <a:pt x="415073" y="1526943"/>
                </a:lnTo>
                <a:lnTo>
                  <a:pt x="409242" y="1539640"/>
                </a:lnTo>
                <a:lnTo>
                  <a:pt x="402616" y="1551544"/>
                </a:lnTo>
                <a:lnTo>
                  <a:pt x="395990" y="1563183"/>
                </a:lnTo>
                <a:lnTo>
                  <a:pt x="388833" y="1574293"/>
                </a:lnTo>
                <a:lnTo>
                  <a:pt x="381412" y="1585139"/>
                </a:lnTo>
                <a:lnTo>
                  <a:pt x="373460" y="1595455"/>
                </a:lnTo>
                <a:lnTo>
                  <a:pt x="365243" y="1604978"/>
                </a:lnTo>
                <a:lnTo>
                  <a:pt x="357027" y="1614236"/>
                </a:lnTo>
                <a:lnTo>
                  <a:pt x="348015" y="1622966"/>
                </a:lnTo>
                <a:lnTo>
                  <a:pt x="339003" y="1631166"/>
                </a:lnTo>
                <a:lnTo>
                  <a:pt x="329196" y="1638573"/>
                </a:lnTo>
                <a:lnTo>
                  <a:pt x="319654" y="1645186"/>
                </a:lnTo>
                <a:lnTo>
                  <a:pt x="309582" y="1651535"/>
                </a:lnTo>
                <a:lnTo>
                  <a:pt x="299510" y="1657354"/>
                </a:lnTo>
                <a:lnTo>
                  <a:pt x="288908" y="1662116"/>
                </a:lnTo>
                <a:lnTo>
                  <a:pt x="278306" y="1666348"/>
                </a:lnTo>
                <a:lnTo>
                  <a:pt x="272740" y="1668200"/>
                </a:lnTo>
                <a:lnTo>
                  <a:pt x="267439" y="1669787"/>
                </a:lnTo>
                <a:lnTo>
                  <a:pt x="261873" y="1671374"/>
                </a:lnTo>
                <a:lnTo>
                  <a:pt x="256307" y="1672697"/>
                </a:lnTo>
                <a:lnTo>
                  <a:pt x="250740" y="1673755"/>
                </a:lnTo>
                <a:lnTo>
                  <a:pt x="245174" y="1674813"/>
                </a:lnTo>
                <a:lnTo>
                  <a:pt x="239343" y="1675342"/>
                </a:lnTo>
                <a:lnTo>
                  <a:pt x="233512" y="1676136"/>
                </a:lnTo>
                <a:lnTo>
                  <a:pt x="227946" y="1676400"/>
                </a:lnTo>
                <a:lnTo>
                  <a:pt x="222115" y="1676400"/>
                </a:lnTo>
                <a:lnTo>
                  <a:pt x="216549" y="1676400"/>
                </a:lnTo>
                <a:lnTo>
                  <a:pt x="210982" y="1676136"/>
                </a:lnTo>
                <a:lnTo>
                  <a:pt x="205416" y="1675342"/>
                </a:lnTo>
                <a:lnTo>
                  <a:pt x="199585" y="1674813"/>
                </a:lnTo>
                <a:lnTo>
                  <a:pt x="194019" y="1673755"/>
                </a:lnTo>
                <a:lnTo>
                  <a:pt x="188718" y="1672697"/>
                </a:lnTo>
                <a:lnTo>
                  <a:pt x="183152" y="1671374"/>
                </a:lnTo>
                <a:lnTo>
                  <a:pt x="177851" y="1669787"/>
                </a:lnTo>
                <a:lnTo>
                  <a:pt x="172550" y="1668200"/>
                </a:lnTo>
                <a:lnTo>
                  <a:pt x="167514" y="1666348"/>
                </a:lnTo>
                <a:lnTo>
                  <a:pt x="156912" y="1662116"/>
                </a:lnTo>
                <a:lnTo>
                  <a:pt x="146574" y="1657354"/>
                </a:lnTo>
                <a:lnTo>
                  <a:pt x="136502" y="1651535"/>
                </a:lnTo>
                <a:lnTo>
                  <a:pt x="126695" y="1645186"/>
                </a:lnTo>
                <a:lnTo>
                  <a:pt x="117154" y="1638573"/>
                </a:lnTo>
                <a:lnTo>
                  <a:pt x="107612" y="1631166"/>
                </a:lnTo>
                <a:lnTo>
                  <a:pt x="98600" y="1622966"/>
                </a:lnTo>
                <a:lnTo>
                  <a:pt x="90118" y="1614236"/>
                </a:lnTo>
                <a:lnTo>
                  <a:pt x="81636" y="1604978"/>
                </a:lnTo>
                <a:lnTo>
                  <a:pt x="73685" y="1595455"/>
                </a:lnTo>
                <a:lnTo>
                  <a:pt x="65733" y="1585139"/>
                </a:lnTo>
                <a:lnTo>
                  <a:pt x="58312" y="1574293"/>
                </a:lnTo>
                <a:lnTo>
                  <a:pt x="51420" y="1563183"/>
                </a:lnTo>
                <a:lnTo>
                  <a:pt x="44794" y="1551544"/>
                </a:lnTo>
                <a:lnTo>
                  <a:pt x="38433" y="1539640"/>
                </a:lnTo>
                <a:lnTo>
                  <a:pt x="32602" y="1526943"/>
                </a:lnTo>
                <a:lnTo>
                  <a:pt x="27300" y="1514246"/>
                </a:lnTo>
                <a:lnTo>
                  <a:pt x="22264" y="1501019"/>
                </a:lnTo>
                <a:lnTo>
                  <a:pt x="17759" y="1487528"/>
                </a:lnTo>
                <a:lnTo>
                  <a:pt x="13518" y="1473509"/>
                </a:lnTo>
                <a:lnTo>
                  <a:pt x="10072" y="1459489"/>
                </a:lnTo>
                <a:lnTo>
                  <a:pt x="7156" y="1444940"/>
                </a:lnTo>
                <a:lnTo>
                  <a:pt x="4506" y="1430391"/>
                </a:lnTo>
                <a:lnTo>
                  <a:pt x="2651" y="1415577"/>
                </a:lnTo>
                <a:lnTo>
                  <a:pt x="1060" y="1400235"/>
                </a:lnTo>
                <a:lnTo>
                  <a:pt x="265" y="1385157"/>
                </a:lnTo>
                <a:lnTo>
                  <a:pt x="0" y="1369550"/>
                </a:lnTo>
                <a:lnTo>
                  <a:pt x="0" y="454025"/>
                </a:lnTo>
                <a:close/>
                <a:moveTo>
                  <a:pt x="280014" y="180298"/>
                </a:moveTo>
                <a:lnTo>
                  <a:pt x="277371" y="180562"/>
                </a:lnTo>
                <a:lnTo>
                  <a:pt x="274463" y="180827"/>
                </a:lnTo>
                <a:lnTo>
                  <a:pt x="272084" y="181621"/>
                </a:lnTo>
                <a:lnTo>
                  <a:pt x="269704" y="182416"/>
                </a:lnTo>
                <a:lnTo>
                  <a:pt x="267061" y="183739"/>
                </a:lnTo>
                <a:lnTo>
                  <a:pt x="264946" y="185063"/>
                </a:lnTo>
                <a:lnTo>
                  <a:pt x="262831" y="186387"/>
                </a:lnTo>
                <a:lnTo>
                  <a:pt x="260981" y="187975"/>
                </a:lnTo>
                <a:lnTo>
                  <a:pt x="259395" y="189829"/>
                </a:lnTo>
                <a:lnTo>
                  <a:pt x="257809" y="191682"/>
                </a:lnTo>
                <a:lnTo>
                  <a:pt x="256222" y="193800"/>
                </a:lnTo>
                <a:lnTo>
                  <a:pt x="255429" y="196448"/>
                </a:lnTo>
                <a:lnTo>
                  <a:pt x="254372" y="198566"/>
                </a:lnTo>
                <a:lnTo>
                  <a:pt x="253843" y="200948"/>
                </a:lnTo>
                <a:lnTo>
                  <a:pt x="253050" y="203861"/>
                </a:lnTo>
                <a:lnTo>
                  <a:pt x="253050" y="206243"/>
                </a:lnTo>
                <a:lnTo>
                  <a:pt x="253050" y="241191"/>
                </a:lnTo>
                <a:lnTo>
                  <a:pt x="253050" y="243574"/>
                </a:lnTo>
                <a:lnTo>
                  <a:pt x="253843" y="246486"/>
                </a:lnTo>
                <a:lnTo>
                  <a:pt x="254372" y="248869"/>
                </a:lnTo>
                <a:lnTo>
                  <a:pt x="255429" y="250987"/>
                </a:lnTo>
                <a:lnTo>
                  <a:pt x="256222" y="253634"/>
                </a:lnTo>
                <a:lnTo>
                  <a:pt x="257809" y="255752"/>
                </a:lnTo>
                <a:lnTo>
                  <a:pt x="259395" y="257606"/>
                </a:lnTo>
                <a:lnTo>
                  <a:pt x="260981" y="259459"/>
                </a:lnTo>
                <a:lnTo>
                  <a:pt x="262831" y="261048"/>
                </a:lnTo>
                <a:lnTo>
                  <a:pt x="264946" y="262636"/>
                </a:lnTo>
                <a:lnTo>
                  <a:pt x="267061" y="263695"/>
                </a:lnTo>
                <a:lnTo>
                  <a:pt x="269704" y="265019"/>
                </a:lnTo>
                <a:lnTo>
                  <a:pt x="272084" y="265813"/>
                </a:lnTo>
                <a:lnTo>
                  <a:pt x="274463" y="266607"/>
                </a:lnTo>
                <a:lnTo>
                  <a:pt x="277371" y="266872"/>
                </a:lnTo>
                <a:lnTo>
                  <a:pt x="280014" y="266872"/>
                </a:lnTo>
                <a:lnTo>
                  <a:pt x="315966" y="266872"/>
                </a:lnTo>
                <a:lnTo>
                  <a:pt x="318874" y="266872"/>
                </a:lnTo>
                <a:lnTo>
                  <a:pt x="321517" y="266607"/>
                </a:lnTo>
                <a:lnTo>
                  <a:pt x="324161" y="265813"/>
                </a:lnTo>
                <a:lnTo>
                  <a:pt x="326540" y="265019"/>
                </a:lnTo>
                <a:lnTo>
                  <a:pt x="329183" y="263695"/>
                </a:lnTo>
                <a:lnTo>
                  <a:pt x="331298" y="262636"/>
                </a:lnTo>
                <a:lnTo>
                  <a:pt x="333413" y="261048"/>
                </a:lnTo>
                <a:lnTo>
                  <a:pt x="335264" y="259459"/>
                </a:lnTo>
                <a:lnTo>
                  <a:pt x="336850" y="257606"/>
                </a:lnTo>
                <a:lnTo>
                  <a:pt x="338700" y="255752"/>
                </a:lnTo>
                <a:lnTo>
                  <a:pt x="340022" y="253634"/>
                </a:lnTo>
                <a:lnTo>
                  <a:pt x="341079" y="250987"/>
                </a:lnTo>
                <a:lnTo>
                  <a:pt x="342137" y="248869"/>
                </a:lnTo>
                <a:lnTo>
                  <a:pt x="342665" y="246486"/>
                </a:lnTo>
                <a:lnTo>
                  <a:pt x="342930" y="243574"/>
                </a:lnTo>
                <a:lnTo>
                  <a:pt x="342930" y="241191"/>
                </a:lnTo>
                <a:lnTo>
                  <a:pt x="342930" y="206243"/>
                </a:lnTo>
                <a:lnTo>
                  <a:pt x="342930" y="203861"/>
                </a:lnTo>
                <a:lnTo>
                  <a:pt x="342665" y="200948"/>
                </a:lnTo>
                <a:lnTo>
                  <a:pt x="342137" y="198566"/>
                </a:lnTo>
                <a:lnTo>
                  <a:pt x="341079" y="196448"/>
                </a:lnTo>
                <a:lnTo>
                  <a:pt x="340022" y="193800"/>
                </a:lnTo>
                <a:lnTo>
                  <a:pt x="338700" y="191682"/>
                </a:lnTo>
                <a:lnTo>
                  <a:pt x="336850" y="189829"/>
                </a:lnTo>
                <a:lnTo>
                  <a:pt x="335264" y="187975"/>
                </a:lnTo>
                <a:lnTo>
                  <a:pt x="333413" y="186387"/>
                </a:lnTo>
                <a:lnTo>
                  <a:pt x="331298" y="185063"/>
                </a:lnTo>
                <a:lnTo>
                  <a:pt x="329183" y="183739"/>
                </a:lnTo>
                <a:lnTo>
                  <a:pt x="326540" y="182416"/>
                </a:lnTo>
                <a:lnTo>
                  <a:pt x="324161" y="181621"/>
                </a:lnTo>
                <a:lnTo>
                  <a:pt x="321517" y="180827"/>
                </a:lnTo>
                <a:lnTo>
                  <a:pt x="318874" y="180562"/>
                </a:lnTo>
                <a:lnTo>
                  <a:pt x="315966" y="180298"/>
                </a:lnTo>
                <a:lnTo>
                  <a:pt x="280014" y="180298"/>
                </a:lnTo>
                <a:close/>
                <a:moveTo>
                  <a:pt x="139643" y="180298"/>
                </a:moveTo>
                <a:lnTo>
                  <a:pt x="137000" y="180562"/>
                </a:lnTo>
                <a:lnTo>
                  <a:pt x="134356" y="180827"/>
                </a:lnTo>
                <a:lnTo>
                  <a:pt x="131713" y="181621"/>
                </a:lnTo>
                <a:lnTo>
                  <a:pt x="129334" y="182416"/>
                </a:lnTo>
                <a:lnTo>
                  <a:pt x="126955" y="183739"/>
                </a:lnTo>
                <a:lnTo>
                  <a:pt x="124575" y="185063"/>
                </a:lnTo>
                <a:lnTo>
                  <a:pt x="122725" y="186387"/>
                </a:lnTo>
                <a:lnTo>
                  <a:pt x="120610" y="187975"/>
                </a:lnTo>
                <a:lnTo>
                  <a:pt x="119024" y="189829"/>
                </a:lnTo>
                <a:lnTo>
                  <a:pt x="117438" y="191682"/>
                </a:lnTo>
                <a:lnTo>
                  <a:pt x="115852" y="193800"/>
                </a:lnTo>
                <a:lnTo>
                  <a:pt x="115059" y="196448"/>
                </a:lnTo>
                <a:lnTo>
                  <a:pt x="114001" y="198566"/>
                </a:lnTo>
                <a:lnTo>
                  <a:pt x="113473" y="200948"/>
                </a:lnTo>
                <a:lnTo>
                  <a:pt x="112680" y="203861"/>
                </a:lnTo>
                <a:lnTo>
                  <a:pt x="112680" y="206243"/>
                </a:lnTo>
                <a:lnTo>
                  <a:pt x="112680" y="241191"/>
                </a:lnTo>
                <a:lnTo>
                  <a:pt x="112680" y="243574"/>
                </a:lnTo>
                <a:lnTo>
                  <a:pt x="113473" y="246486"/>
                </a:lnTo>
                <a:lnTo>
                  <a:pt x="114001" y="248869"/>
                </a:lnTo>
                <a:lnTo>
                  <a:pt x="115059" y="250987"/>
                </a:lnTo>
                <a:lnTo>
                  <a:pt x="115852" y="253634"/>
                </a:lnTo>
                <a:lnTo>
                  <a:pt x="117438" y="255752"/>
                </a:lnTo>
                <a:lnTo>
                  <a:pt x="119024" y="257606"/>
                </a:lnTo>
                <a:lnTo>
                  <a:pt x="120610" y="259459"/>
                </a:lnTo>
                <a:lnTo>
                  <a:pt x="122725" y="261048"/>
                </a:lnTo>
                <a:lnTo>
                  <a:pt x="124575" y="262636"/>
                </a:lnTo>
                <a:lnTo>
                  <a:pt x="126955" y="263695"/>
                </a:lnTo>
                <a:lnTo>
                  <a:pt x="129334" y="265019"/>
                </a:lnTo>
                <a:lnTo>
                  <a:pt x="131713" y="265813"/>
                </a:lnTo>
                <a:lnTo>
                  <a:pt x="134356" y="266607"/>
                </a:lnTo>
                <a:lnTo>
                  <a:pt x="137000" y="266872"/>
                </a:lnTo>
                <a:lnTo>
                  <a:pt x="139643" y="266872"/>
                </a:lnTo>
                <a:lnTo>
                  <a:pt x="175595" y="266872"/>
                </a:lnTo>
                <a:lnTo>
                  <a:pt x="178503" y="266872"/>
                </a:lnTo>
                <a:lnTo>
                  <a:pt x="181147" y="266607"/>
                </a:lnTo>
                <a:lnTo>
                  <a:pt x="183790" y="265813"/>
                </a:lnTo>
                <a:lnTo>
                  <a:pt x="186169" y="265019"/>
                </a:lnTo>
                <a:lnTo>
                  <a:pt x="188813" y="263695"/>
                </a:lnTo>
                <a:lnTo>
                  <a:pt x="190928" y="262636"/>
                </a:lnTo>
                <a:lnTo>
                  <a:pt x="193042" y="261048"/>
                </a:lnTo>
                <a:lnTo>
                  <a:pt x="194893" y="259459"/>
                </a:lnTo>
                <a:lnTo>
                  <a:pt x="196743" y="257606"/>
                </a:lnTo>
                <a:lnTo>
                  <a:pt x="198329" y="255752"/>
                </a:lnTo>
                <a:lnTo>
                  <a:pt x="199651" y="253634"/>
                </a:lnTo>
                <a:lnTo>
                  <a:pt x="200709" y="250987"/>
                </a:lnTo>
                <a:lnTo>
                  <a:pt x="201502" y="248869"/>
                </a:lnTo>
                <a:lnTo>
                  <a:pt x="202295" y="246486"/>
                </a:lnTo>
                <a:lnTo>
                  <a:pt x="202559" y="243574"/>
                </a:lnTo>
                <a:lnTo>
                  <a:pt x="202559" y="241191"/>
                </a:lnTo>
                <a:lnTo>
                  <a:pt x="202559" y="206243"/>
                </a:lnTo>
                <a:lnTo>
                  <a:pt x="202559" y="203861"/>
                </a:lnTo>
                <a:lnTo>
                  <a:pt x="202295" y="200948"/>
                </a:lnTo>
                <a:lnTo>
                  <a:pt x="201502" y="198566"/>
                </a:lnTo>
                <a:lnTo>
                  <a:pt x="200709" y="196448"/>
                </a:lnTo>
                <a:lnTo>
                  <a:pt x="199651" y="193800"/>
                </a:lnTo>
                <a:lnTo>
                  <a:pt x="198329" y="191682"/>
                </a:lnTo>
                <a:lnTo>
                  <a:pt x="196743" y="189829"/>
                </a:lnTo>
                <a:lnTo>
                  <a:pt x="194893" y="187975"/>
                </a:lnTo>
                <a:lnTo>
                  <a:pt x="193042" y="186387"/>
                </a:lnTo>
                <a:lnTo>
                  <a:pt x="190928" y="185063"/>
                </a:lnTo>
                <a:lnTo>
                  <a:pt x="188813" y="183739"/>
                </a:lnTo>
                <a:lnTo>
                  <a:pt x="186169" y="182416"/>
                </a:lnTo>
                <a:lnTo>
                  <a:pt x="183790" y="181621"/>
                </a:lnTo>
                <a:lnTo>
                  <a:pt x="181147" y="180827"/>
                </a:lnTo>
                <a:lnTo>
                  <a:pt x="178503" y="180562"/>
                </a:lnTo>
                <a:lnTo>
                  <a:pt x="175595" y="180298"/>
                </a:lnTo>
                <a:lnTo>
                  <a:pt x="139643" y="180298"/>
                </a:lnTo>
                <a:close/>
                <a:moveTo>
                  <a:pt x="106335" y="0"/>
                </a:moveTo>
                <a:lnTo>
                  <a:pt x="344516" y="0"/>
                </a:lnTo>
                <a:lnTo>
                  <a:pt x="347688" y="265"/>
                </a:lnTo>
                <a:lnTo>
                  <a:pt x="351125" y="794"/>
                </a:lnTo>
                <a:lnTo>
                  <a:pt x="353768" y="1853"/>
                </a:lnTo>
                <a:lnTo>
                  <a:pt x="356940" y="3442"/>
                </a:lnTo>
                <a:lnTo>
                  <a:pt x="359848" y="5295"/>
                </a:lnTo>
                <a:lnTo>
                  <a:pt x="362227" y="7413"/>
                </a:lnTo>
                <a:lnTo>
                  <a:pt x="364607" y="9796"/>
                </a:lnTo>
                <a:lnTo>
                  <a:pt x="366986" y="12708"/>
                </a:lnTo>
                <a:lnTo>
                  <a:pt x="369101" y="15885"/>
                </a:lnTo>
                <a:lnTo>
                  <a:pt x="370951" y="18798"/>
                </a:lnTo>
                <a:lnTo>
                  <a:pt x="372537" y="22504"/>
                </a:lnTo>
                <a:lnTo>
                  <a:pt x="373595" y="26475"/>
                </a:lnTo>
                <a:lnTo>
                  <a:pt x="374916" y="30447"/>
                </a:lnTo>
                <a:lnTo>
                  <a:pt x="375445" y="34418"/>
                </a:lnTo>
                <a:lnTo>
                  <a:pt x="376238" y="38654"/>
                </a:lnTo>
                <a:lnTo>
                  <a:pt x="376238" y="43155"/>
                </a:lnTo>
                <a:lnTo>
                  <a:pt x="376238" y="368008"/>
                </a:lnTo>
                <a:lnTo>
                  <a:pt x="376238" y="372509"/>
                </a:lnTo>
                <a:lnTo>
                  <a:pt x="375445" y="376745"/>
                </a:lnTo>
                <a:lnTo>
                  <a:pt x="374916" y="380716"/>
                </a:lnTo>
                <a:lnTo>
                  <a:pt x="373595" y="384688"/>
                </a:lnTo>
                <a:lnTo>
                  <a:pt x="372537" y="388394"/>
                </a:lnTo>
                <a:lnTo>
                  <a:pt x="370951" y="392366"/>
                </a:lnTo>
                <a:lnTo>
                  <a:pt x="369101" y="395278"/>
                </a:lnTo>
                <a:lnTo>
                  <a:pt x="366986" y="398455"/>
                </a:lnTo>
                <a:lnTo>
                  <a:pt x="364607" y="401367"/>
                </a:lnTo>
                <a:lnTo>
                  <a:pt x="362227" y="403750"/>
                </a:lnTo>
                <a:lnTo>
                  <a:pt x="359848" y="405868"/>
                </a:lnTo>
                <a:lnTo>
                  <a:pt x="356940" y="407721"/>
                </a:lnTo>
                <a:lnTo>
                  <a:pt x="353768" y="409310"/>
                </a:lnTo>
                <a:lnTo>
                  <a:pt x="351125" y="410369"/>
                </a:lnTo>
                <a:lnTo>
                  <a:pt x="347688" y="410898"/>
                </a:lnTo>
                <a:lnTo>
                  <a:pt x="344516" y="411163"/>
                </a:lnTo>
                <a:lnTo>
                  <a:pt x="106335" y="411163"/>
                </a:lnTo>
                <a:lnTo>
                  <a:pt x="102899" y="410898"/>
                </a:lnTo>
                <a:lnTo>
                  <a:pt x="99726" y="410369"/>
                </a:lnTo>
                <a:lnTo>
                  <a:pt x="97083" y="409310"/>
                </a:lnTo>
                <a:lnTo>
                  <a:pt x="93911" y="407721"/>
                </a:lnTo>
                <a:lnTo>
                  <a:pt x="91003" y="405868"/>
                </a:lnTo>
                <a:lnTo>
                  <a:pt x="88624" y="403750"/>
                </a:lnTo>
                <a:lnTo>
                  <a:pt x="86244" y="401367"/>
                </a:lnTo>
                <a:lnTo>
                  <a:pt x="83865" y="398455"/>
                </a:lnTo>
                <a:lnTo>
                  <a:pt x="81750" y="395278"/>
                </a:lnTo>
                <a:lnTo>
                  <a:pt x="79900" y="392366"/>
                </a:lnTo>
                <a:lnTo>
                  <a:pt x="78314" y="388394"/>
                </a:lnTo>
                <a:lnTo>
                  <a:pt x="77257" y="384688"/>
                </a:lnTo>
                <a:lnTo>
                  <a:pt x="75935" y="380716"/>
                </a:lnTo>
                <a:lnTo>
                  <a:pt x="75406" y="376745"/>
                </a:lnTo>
                <a:lnTo>
                  <a:pt x="74613" y="372509"/>
                </a:lnTo>
                <a:lnTo>
                  <a:pt x="74613" y="368008"/>
                </a:lnTo>
                <a:lnTo>
                  <a:pt x="74613" y="43155"/>
                </a:lnTo>
                <a:lnTo>
                  <a:pt x="74613" y="38654"/>
                </a:lnTo>
                <a:lnTo>
                  <a:pt x="75406" y="34418"/>
                </a:lnTo>
                <a:lnTo>
                  <a:pt x="75935" y="30447"/>
                </a:lnTo>
                <a:lnTo>
                  <a:pt x="77257" y="26475"/>
                </a:lnTo>
                <a:lnTo>
                  <a:pt x="78314" y="22504"/>
                </a:lnTo>
                <a:lnTo>
                  <a:pt x="79900" y="18798"/>
                </a:lnTo>
                <a:lnTo>
                  <a:pt x="81750" y="15885"/>
                </a:lnTo>
                <a:lnTo>
                  <a:pt x="83865" y="12708"/>
                </a:lnTo>
                <a:lnTo>
                  <a:pt x="86244" y="9796"/>
                </a:lnTo>
                <a:lnTo>
                  <a:pt x="88624" y="7413"/>
                </a:lnTo>
                <a:lnTo>
                  <a:pt x="91003" y="5295"/>
                </a:lnTo>
                <a:lnTo>
                  <a:pt x="93911" y="3442"/>
                </a:lnTo>
                <a:lnTo>
                  <a:pt x="97083" y="1853"/>
                </a:lnTo>
                <a:lnTo>
                  <a:pt x="99726" y="794"/>
                </a:lnTo>
                <a:lnTo>
                  <a:pt x="102899" y="265"/>
                </a:lnTo>
                <a:lnTo>
                  <a:pt x="106335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-12065" y="177800"/>
            <a:ext cx="4264025" cy="558800"/>
          </a:xfrm>
          <a:prstGeom prst="rect">
            <a:avLst/>
          </a:prstGeom>
          <a:solidFill>
            <a:srgbClr val="CCF2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 rot="0">
            <a:off x="211455" y="177800"/>
            <a:ext cx="3956050" cy="588415"/>
            <a:chOff x="681" y="3617"/>
            <a:chExt cx="7384" cy="922"/>
          </a:xfrm>
        </p:grpSpPr>
        <p:sp>
          <p:nvSpPr>
            <p:cNvPr id="38" name="TextBox 25"/>
            <p:cNvSpPr txBox="1"/>
            <p:nvPr/>
          </p:nvSpPr>
          <p:spPr>
            <a:xfrm flipH="1">
              <a:off x="681" y="3617"/>
              <a:ext cx="6541" cy="55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p>
              <a:pPr lvl="0" algn="l" fontAlgn="base"/>
              <a:r>
                <a:rPr lang="zh-CN" altLang="zh-CN" sz="160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cs"/>
                  <a:sym typeface="微软雅黑" panose="020B0503020204020204" charset="-122"/>
                </a:rPr>
                <a:t>请在此处输入所需标题</a:t>
              </a:r>
              <a:endParaRPr lang="zh-CN" altLang="zh-CN" sz="1600" strike="noStrike" noProof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endParaRPr>
            </a:p>
          </p:txBody>
        </p:sp>
        <p:sp>
          <p:nvSpPr>
            <p:cNvPr id="2" name="TextBox 25"/>
            <p:cNvSpPr txBox="1"/>
            <p:nvPr/>
          </p:nvSpPr>
          <p:spPr>
            <a:xfrm flipH="1">
              <a:off x="681" y="3987"/>
              <a:ext cx="7384" cy="55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p>
              <a:pPr lvl="0" algn="l" fontAlgn="base"/>
              <a:r>
                <a:rPr lang="zh-CN" altLang="zh-CN" sz="160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cs"/>
                  <a:sym typeface="微软雅黑" panose="020B0503020204020204" charset="-122"/>
                </a:rPr>
                <a:t>Please enter the required title here</a:t>
              </a:r>
              <a:endParaRPr lang="zh-CN" altLang="zh-CN" sz="1600" strike="noStrike" noProof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endParaRPr>
            </a:p>
          </p:txBody>
        </p:sp>
      </p:grpSp>
      <p:sp>
        <p:nvSpPr>
          <p:cNvPr id="122" name="转弯箭头"/>
          <p:cNvSpPr/>
          <p:nvPr/>
        </p:nvSpPr>
        <p:spPr>
          <a:xfrm rot="5400000">
            <a:off x="847090" y="840105"/>
            <a:ext cx="1826260" cy="2479675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50000"/>
            </a:avLst>
          </a:prstGeom>
          <a:solidFill>
            <a:srgbClr val="8EE2A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fontAlgn="auto" hangingPunct="1"/>
            <a:endParaRPr lang="zh-CN" altLang="en-US">
              <a:sym typeface="+mn-ea"/>
            </a:endParaRPr>
          </a:p>
        </p:txBody>
      </p:sp>
      <p:sp>
        <p:nvSpPr>
          <p:cNvPr id="4" name="转弯箭头"/>
          <p:cNvSpPr/>
          <p:nvPr/>
        </p:nvSpPr>
        <p:spPr>
          <a:xfrm rot="5400000">
            <a:off x="3761105" y="840105"/>
            <a:ext cx="1826260" cy="2479675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50000"/>
            </a:avLst>
          </a:prstGeom>
          <a:solidFill>
            <a:srgbClr val="8EE2A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fontAlgn="auto" hangingPunct="1"/>
            <a:endParaRPr lang="zh-CN" altLang="en-US">
              <a:sym typeface="+mn-ea"/>
            </a:endParaRPr>
          </a:p>
        </p:txBody>
      </p:sp>
      <p:sp>
        <p:nvSpPr>
          <p:cNvPr id="5" name="转弯箭头"/>
          <p:cNvSpPr/>
          <p:nvPr/>
        </p:nvSpPr>
        <p:spPr>
          <a:xfrm rot="5400000">
            <a:off x="6675120" y="840105"/>
            <a:ext cx="1826260" cy="2479675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50000"/>
            </a:avLst>
          </a:prstGeom>
          <a:solidFill>
            <a:srgbClr val="8EE2A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fontAlgn="auto" hangingPunct="1"/>
            <a:endParaRPr lang="zh-CN" altLang="en-US">
              <a:sym typeface="+mn-ea"/>
            </a:endParaRPr>
          </a:p>
        </p:txBody>
      </p:sp>
      <p:sp>
        <p:nvSpPr>
          <p:cNvPr id="6" name="转弯箭头"/>
          <p:cNvSpPr/>
          <p:nvPr/>
        </p:nvSpPr>
        <p:spPr>
          <a:xfrm rot="5400000">
            <a:off x="9589135" y="840105"/>
            <a:ext cx="1826260" cy="2479675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50000"/>
            </a:avLst>
          </a:prstGeom>
          <a:solidFill>
            <a:srgbClr val="8EE2A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fontAlgn="auto" hangingPunct="1"/>
            <a:endParaRPr lang="zh-CN" altLang="en-US">
              <a:sym typeface="+mn-ea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748665" y="1771015"/>
            <a:ext cx="0" cy="4680000"/>
          </a:xfrm>
          <a:prstGeom prst="line">
            <a:avLst/>
          </a:prstGeom>
          <a:ln w="76200">
            <a:solidFill>
              <a:srgbClr val="8EE2A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3652520" y="1741170"/>
            <a:ext cx="0" cy="4680000"/>
          </a:xfrm>
          <a:prstGeom prst="line">
            <a:avLst/>
          </a:prstGeom>
          <a:ln w="76200">
            <a:solidFill>
              <a:srgbClr val="8EE2A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6556375" y="1771015"/>
            <a:ext cx="0" cy="4680000"/>
          </a:xfrm>
          <a:prstGeom prst="line">
            <a:avLst/>
          </a:prstGeom>
          <a:ln w="76200">
            <a:solidFill>
              <a:srgbClr val="8EE2A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9460230" y="1741170"/>
            <a:ext cx="0" cy="4680000"/>
          </a:xfrm>
          <a:prstGeom prst="line">
            <a:avLst/>
          </a:prstGeom>
          <a:ln w="76200">
            <a:solidFill>
              <a:srgbClr val="8EE2A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组合 34"/>
          <p:cNvGrpSpPr/>
          <p:nvPr/>
        </p:nvGrpSpPr>
        <p:grpSpPr>
          <a:xfrm>
            <a:off x="946785" y="3252470"/>
            <a:ext cx="2028825" cy="2786380"/>
            <a:chOff x="1652" y="5122"/>
            <a:chExt cx="3195" cy="4388"/>
          </a:xfrm>
        </p:grpSpPr>
        <p:grpSp>
          <p:nvGrpSpPr>
            <p:cNvPr id="12" name="组合 11"/>
            <p:cNvGrpSpPr/>
            <p:nvPr/>
          </p:nvGrpSpPr>
          <p:grpSpPr>
            <a:xfrm>
              <a:off x="1652" y="5122"/>
              <a:ext cx="3170" cy="2771"/>
              <a:chOff x="1654" y="6220"/>
              <a:chExt cx="3170" cy="2771"/>
            </a:xfrm>
          </p:grpSpPr>
          <p:sp>
            <p:nvSpPr>
              <p:cNvPr id="30" name="文本框 20"/>
              <p:cNvSpPr txBox="1"/>
              <p:nvPr/>
            </p:nvSpPr>
            <p:spPr>
              <a:xfrm flipH="1">
                <a:off x="1654" y="6220"/>
                <a:ext cx="3170" cy="658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p>
                <a:pPr lvl="0"/>
                <a:r>
                  <a:rPr lang="zh-CN" altLang="en-US" sz="20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Arial" panose="020B0604020202020204" pitchFamily="34" charset="0"/>
                  </a:rPr>
                  <a:t>单击键入标题 </a:t>
                </a:r>
                <a:endPara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1" name="文本框 22"/>
              <p:cNvSpPr txBox="1"/>
              <p:nvPr/>
            </p:nvSpPr>
            <p:spPr>
              <a:xfrm flipH="1">
                <a:off x="1654" y="6809"/>
                <a:ext cx="3171" cy="2183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p>
                <a:pPr lvl="0"/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单击此处添加本章节的简要内容。本模板精心设计，模板所有素材均可自由编辑替换移动。单击此处添加本章节的简要内容。</a:t>
                </a:r>
                <a:endPara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endParaRP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1677" y="7942"/>
              <a:ext cx="3170" cy="1569"/>
              <a:chOff x="1539" y="7723"/>
              <a:chExt cx="3170" cy="1569"/>
            </a:xfrm>
          </p:grpSpPr>
          <p:cxnSp>
            <p:nvCxnSpPr>
              <p:cNvPr id="97" name="直接连接符 96"/>
              <p:cNvCxnSpPr/>
              <p:nvPr/>
            </p:nvCxnSpPr>
            <p:spPr>
              <a:xfrm>
                <a:off x="1631" y="7723"/>
                <a:ext cx="2835" cy="0"/>
              </a:xfrm>
              <a:prstGeom prst="line">
                <a:avLst/>
              </a:prstGeom>
              <a:ln w="158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文本框 22"/>
              <p:cNvSpPr txBox="1"/>
              <p:nvPr/>
            </p:nvSpPr>
            <p:spPr>
              <a:xfrm flipH="1">
                <a:off x="1539" y="7782"/>
                <a:ext cx="3171" cy="1511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p>
                <a:pPr lvl="0"/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单击此处添加本章节的简要内容。本模板精心设计，模板所有素材均可自由编辑替换移动</a:t>
                </a:r>
                <a:r>
                  <a:rPr lang="en-US" altLang="zh-CN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.</a:t>
                </a:r>
                <a:endPara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endParaRPr>
              </a:p>
            </p:txBody>
          </p:sp>
        </p:grpSp>
      </p:grpSp>
      <p:grpSp>
        <p:nvGrpSpPr>
          <p:cNvPr id="34" name="组合 33"/>
          <p:cNvGrpSpPr/>
          <p:nvPr/>
        </p:nvGrpSpPr>
        <p:grpSpPr>
          <a:xfrm>
            <a:off x="3838575" y="3252470"/>
            <a:ext cx="2033270" cy="2786380"/>
            <a:chOff x="6244" y="5122"/>
            <a:chExt cx="3202" cy="4388"/>
          </a:xfrm>
        </p:grpSpPr>
        <p:grpSp>
          <p:nvGrpSpPr>
            <p:cNvPr id="13" name="组合 12"/>
            <p:cNvGrpSpPr/>
            <p:nvPr/>
          </p:nvGrpSpPr>
          <p:grpSpPr>
            <a:xfrm>
              <a:off x="6244" y="5122"/>
              <a:ext cx="3170" cy="2771"/>
              <a:chOff x="5820" y="6289"/>
              <a:chExt cx="3170" cy="2771"/>
            </a:xfrm>
          </p:grpSpPr>
          <p:sp>
            <p:nvSpPr>
              <p:cNvPr id="14" name="文本框 20"/>
              <p:cNvSpPr txBox="1"/>
              <p:nvPr/>
            </p:nvSpPr>
            <p:spPr>
              <a:xfrm flipH="1">
                <a:off x="5820" y="6289"/>
                <a:ext cx="3170" cy="658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p>
                <a:pPr lvl="0"/>
                <a:r>
                  <a:rPr lang="zh-CN" altLang="en-US" sz="20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Arial" panose="020B0604020202020204" pitchFamily="34" charset="0"/>
                  </a:rPr>
                  <a:t>单击键入标题 </a:t>
                </a:r>
                <a:endPara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5" name="文本框 22"/>
              <p:cNvSpPr txBox="1"/>
              <p:nvPr/>
            </p:nvSpPr>
            <p:spPr>
              <a:xfrm flipH="1">
                <a:off x="5820" y="6878"/>
                <a:ext cx="3171" cy="2183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p>
                <a:pPr lvl="0"/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单击此处添加本章节的简要内容。本模板精心设计，模板所有素材均可自由编辑替换移动。单击此处添加本章节的简要内容。</a:t>
                </a:r>
                <a:endPara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6276" y="7942"/>
              <a:ext cx="3170" cy="1569"/>
              <a:chOff x="1539" y="7723"/>
              <a:chExt cx="3170" cy="1569"/>
            </a:xfrm>
          </p:grpSpPr>
          <p:cxnSp>
            <p:nvCxnSpPr>
              <p:cNvPr id="22" name="直接连接符 21"/>
              <p:cNvCxnSpPr/>
              <p:nvPr/>
            </p:nvCxnSpPr>
            <p:spPr>
              <a:xfrm>
                <a:off x="1631" y="7723"/>
                <a:ext cx="2835" cy="0"/>
              </a:xfrm>
              <a:prstGeom prst="line">
                <a:avLst/>
              </a:prstGeom>
              <a:ln w="158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文本框 22"/>
              <p:cNvSpPr txBox="1"/>
              <p:nvPr/>
            </p:nvSpPr>
            <p:spPr>
              <a:xfrm flipH="1">
                <a:off x="1539" y="7782"/>
                <a:ext cx="3171" cy="1511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p>
                <a:pPr lvl="0"/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单击此处添加本章节的简要内容。本模板精心设计，模板所有素材均可自由编辑替换移动</a:t>
                </a:r>
                <a:r>
                  <a:rPr lang="en-US" altLang="zh-CN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.</a:t>
                </a:r>
                <a:endPara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endParaRPr>
              </a:p>
            </p:txBody>
          </p:sp>
        </p:grpSp>
      </p:grpSp>
      <p:grpSp>
        <p:nvGrpSpPr>
          <p:cNvPr id="33" name="组合 32"/>
          <p:cNvGrpSpPr/>
          <p:nvPr/>
        </p:nvGrpSpPr>
        <p:grpSpPr>
          <a:xfrm>
            <a:off x="6734810" y="3252470"/>
            <a:ext cx="2037715" cy="2786380"/>
            <a:chOff x="10468" y="5122"/>
            <a:chExt cx="3209" cy="4388"/>
          </a:xfrm>
        </p:grpSpPr>
        <p:grpSp>
          <p:nvGrpSpPr>
            <p:cNvPr id="16" name="组合 15"/>
            <p:cNvGrpSpPr/>
            <p:nvPr/>
          </p:nvGrpSpPr>
          <p:grpSpPr>
            <a:xfrm>
              <a:off x="10468" y="5122"/>
              <a:ext cx="3170" cy="2771"/>
              <a:chOff x="1654" y="6220"/>
              <a:chExt cx="3170" cy="2771"/>
            </a:xfrm>
          </p:grpSpPr>
          <p:sp>
            <p:nvSpPr>
              <p:cNvPr id="17" name="文本框 20"/>
              <p:cNvSpPr txBox="1"/>
              <p:nvPr/>
            </p:nvSpPr>
            <p:spPr>
              <a:xfrm flipH="1">
                <a:off x="1654" y="6220"/>
                <a:ext cx="3170" cy="658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p>
                <a:pPr lvl="0"/>
                <a:r>
                  <a:rPr lang="zh-CN" altLang="en-US" sz="20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Arial" panose="020B0604020202020204" pitchFamily="34" charset="0"/>
                  </a:rPr>
                  <a:t>单击键入标题 </a:t>
                </a:r>
                <a:endPara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" name="文本框 22"/>
              <p:cNvSpPr txBox="1"/>
              <p:nvPr/>
            </p:nvSpPr>
            <p:spPr>
              <a:xfrm flipH="1">
                <a:off x="1654" y="6809"/>
                <a:ext cx="3171" cy="2183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p>
                <a:pPr lvl="0"/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单击此处添加本章节的简要内容。本模板精心设计，模板所有素材均可自由编辑替换移动。单击此处添加本章节的简要内容。</a:t>
                </a:r>
                <a:endPara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endParaRPr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10507" y="7942"/>
              <a:ext cx="3170" cy="1569"/>
              <a:chOff x="1539" y="7723"/>
              <a:chExt cx="3170" cy="1569"/>
            </a:xfrm>
          </p:grpSpPr>
          <p:cxnSp>
            <p:nvCxnSpPr>
              <p:cNvPr id="25" name="直接连接符 24"/>
              <p:cNvCxnSpPr/>
              <p:nvPr/>
            </p:nvCxnSpPr>
            <p:spPr>
              <a:xfrm>
                <a:off x="1631" y="7723"/>
                <a:ext cx="2835" cy="0"/>
              </a:xfrm>
              <a:prstGeom prst="line">
                <a:avLst/>
              </a:prstGeom>
              <a:ln w="158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文本框 22"/>
              <p:cNvSpPr txBox="1"/>
              <p:nvPr/>
            </p:nvSpPr>
            <p:spPr>
              <a:xfrm flipH="1">
                <a:off x="1539" y="7782"/>
                <a:ext cx="3171" cy="1511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p>
                <a:pPr lvl="0"/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单击此处添加本章节的简要内容。本模板精心设计，模板所有素材均可自由编辑替换移动</a:t>
                </a:r>
                <a:r>
                  <a:rPr lang="en-US" altLang="zh-CN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.</a:t>
                </a:r>
                <a:endPara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endParaRPr>
              </a:p>
            </p:txBody>
          </p:sp>
        </p:grpSp>
      </p:grpSp>
      <p:grpSp>
        <p:nvGrpSpPr>
          <p:cNvPr id="32" name="组合 31"/>
          <p:cNvGrpSpPr/>
          <p:nvPr/>
        </p:nvGrpSpPr>
        <p:grpSpPr>
          <a:xfrm>
            <a:off x="9635490" y="3252470"/>
            <a:ext cx="2027555" cy="2786380"/>
            <a:chOff x="15336" y="5122"/>
            <a:chExt cx="3193" cy="4388"/>
          </a:xfrm>
        </p:grpSpPr>
        <p:grpSp>
          <p:nvGrpSpPr>
            <p:cNvPr id="27" name="组合 26"/>
            <p:cNvGrpSpPr/>
            <p:nvPr/>
          </p:nvGrpSpPr>
          <p:grpSpPr>
            <a:xfrm>
              <a:off x="15359" y="5122"/>
              <a:ext cx="3170" cy="2771"/>
              <a:chOff x="5820" y="6289"/>
              <a:chExt cx="3170" cy="2771"/>
            </a:xfrm>
          </p:grpSpPr>
          <p:sp>
            <p:nvSpPr>
              <p:cNvPr id="28" name="文本框 20"/>
              <p:cNvSpPr txBox="1"/>
              <p:nvPr/>
            </p:nvSpPr>
            <p:spPr>
              <a:xfrm flipH="1">
                <a:off x="5820" y="6289"/>
                <a:ext cx="3170" cy="658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p>
                <a:pPr lvl="0"/>
                <a:r>
                  <a:rPr lang="zh-CN" altLang="en-US" sz="20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Arial" panose="020B0604020202020204" pitchFamily="34" charset="0"/>
                  </a:rPr>
                  <a:t>单击键入标题 </a:t>
                </a:r>
                <a:endPara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9" name="文本框 22"/>
              <p:cNvSpPr txBox="1"/>
              <p:nvPr/>
            </p:nvSpPr>
            <p:spPr>
              <a:xfrm flipH="1">
                <a:off x="5820" y="6878"/>
                <a:ext cx="3171" cy="2183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p>
                <a:pPr lvl="0"/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单击此处添加本章节的简要内容。本模板精心设计，模板所有素材均可自由编辑替换移动。单击此处添加本章节的简要内容。</a:t>
                </a:r>
                <a:endPara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endParaRPr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15336" y="7942"/>
              <a:ext cx="3170" cy="1569"/>
              <a:chOff x="1539" y="7723"/>
              <a:chExt cx="3170" cy="1569"/>
            </a:xfrm>
          </p:grpSpPr>
          <p:cxnSp>
            <p:nvCxnSpPr>
              <p:cNvPr id="37" name="直接连接符 36"/>
              <p:cNvCxnSpPr/>
              <p:nvPr/>
            </p:nvCxnSpPr>
            <p:spPr>
              <a:xfrm>
                <a:off x="1631" y="7723"/>
                <a:ext cx="2835" cy="0"/>
              </a:xfrm>
              <a:prstGeom prst="line">
                <a:avLst/>
              </a:prstGeom>
              <a:ln w="158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文本框 22"/>
              <p:cNvSpPr txBox="1"/>
              <p:nvPr/>
            </p:nvSpPr>
            <p:spPr>
              <a:xfrm flipH="1">
                <a:off x="1539" y="7782"/>
                <a:ext cx="3171" cy="1511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p>
                <a:pPr lvl="0"/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单击此处添加本章节的简要内容。本模板精心设计，模板所有素材均可自由编辑替换移动</a:t>
                </a:r>
                <a:r>
                  <a:rPr lang="en-US" altLang="zh-CN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.</a:t>
                </a:r>
                <a:endPara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endParaRPr>
              </a:p>
            </p:txBody>
          </p:sp>
        </p:grpSp>
      </p:grpSp>
      <p:sp>
        <p:nvSpPr>
          <p:cNvPr id="40" name="文本框 20"/>
          <p:cNvSpPr txBox="1"/>
          <p:nvPr/>
        </p:nvSpPr>
        <p:spPr>
          <a:xfrm flipH="1">
            <a:off x="565785" y="1154430"/>
            <a:ext cx="2214245" cy="48323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en-US" alt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KEY WORD</a:t>
            </a:r>
            <a:endParaRPr lang="en-US" altLang="zh-CN" sz="24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4" name="文本框 20"/>
          <p:cNvSpPr txBox="1"/>
          <p:nvPr/>
        </p:nvSpPr>
        <p:spPr>
          <a:xfrm flipH="1">
            <a:off x="3434715" y="1167130"/>
            <a:ext cx="2214245" cy="48323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en-US" alt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KEY WORD</a:t>
            </a:r>
            <a:endParaRPr lang="en-US" altLang="zh-CN" sz="24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5" name="文本框 20"/>
          <p:cNvSpPr txBox="1"/>
          <p:nvPr/>
        </p:nvSpPr>
        <p:spPr>
          <a:xfrm flipH="1">
            <a:off x="6348730" y="1167130"/>
            <a:ext cx="2214245" cy="48323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en-US" alt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KEY WORD</a:t>
            </a:r>
            <a:endParaRPr lang="en-US" altLang="zh-CN" sz="24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6" name="文本框 20"/>
          <p:cNvSpPr txBox="1"/>
          <p:nvPr/>
        </p:nvSpPr>
        <p:spPr>
          <a:xfrm flipH="1">
            <a:off x="9279890" y="1167130"/>
            <a:ext cx="2214245" cy="48323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en-US" alt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KEY WORD</a:t>
            </a:r>
            <a:endParaRPr lang="en-US" altLang="zh-CN" sz="24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-12065" y="177800"/>
            <a:ext cx="4264025" cy="558800"/>
          </a:xfrm>
          <a:prstGeom prst="rect">
            <a:avLst/>
          </a:prstGeom>
          <a:solidFill>
            <a:srgbClr val="CCF2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 rot="0">
            <a:off x="211455" y="177800"/>
            <a:ext cx="3956050" cy="588415"/>
            <a:chOff x="681" y="3617"/>
            <a:chExt cx="7384" cy="922"/>
          </a:xfrm>
        </p:grpSpPr>
        <p:sp>
          <p:nvSpPr>
            <p:cNvPr id="38" name="TextBox 25"/>
            <p:cNvSpPr txBox="1"/>
            <p:nvPr/>
          </p:nvSpPr>
          <p:spPr>
            <a:xfrm flipH="1">
              <a:off x="681" y="3617"/>
              <a:ext cx="6541" cy="55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p>
              <a:pPr lvl="0" algn="l" fontAlgn="base"/>
              <a:r>
                <a:rPr lang="zh-CN" altLang="zh-CN" sz="160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cs"/>
                  <a:sym typeface="微软雅黑" panose="020B0503020204020204" charset="-122"/>
                </a:rPr>
                <a:t>请在此处输入所需标题</a:t>
              </a:r>
              <a:endParaRPr lang="zh-CN" altLang="zh-CN" sz="1600" strike="noStrike" noProof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endParaRPr>
            </a:p>
          </p:txBody>
        </p:sp>
        <p:sp>
          <p:nvSpPr>
            <p:cNvPr id="2" name="TextBox 25"/>
            <p:cNvSpPr txBox="1"/>
            <p:nvPr/>
          </p:nvSpPr>
          <p:spPr>
            <a:xfrm flipH="1">
              <a:off x="681" y="3987"/>
              <a:ext cx="7384" cy="55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p>
              <a:pPr lvl="0" algn="l" fontAlgn="base"/>
              <a:r>
                <a:rPr lang="zh-CN" altLang="zh-CN" sz="160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cs"/>
                  <a:sym typeface="微软雅黑" panose="020B0503020204020204" charset="-122"/>
                </a:rPr>
                <a:t>Please enter the required title here</a:t>
              </a:r>
              <a:endParaRPr lang="zh-CN" altLang="zh-CN" sz="1600" strike="noStrike" noProof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endParaRPr>
            </a:p>
          </p:txBody>
        </p:sp>
      </p:grpSp>
      <p:sp>
        <p:nvSpPr>
          <p:cNvPr id="4" name="燕尾形 3"/>
          <p:cNvSpPr/>
          <p:nvPr/>
        </p:nvSpPr>
        <p:spPr>
          <a:xfrm>
            <a:off x="5726430" y="1178560"/>
            <a:ext cx="1428115" cy="1322705"/>
          </a:xfrm>
          <a:prstGeom prst="chevron">
            <a:avLst>
              <a:gd name="adj" fmla="val 48398"/>
            </a:avLst>
          </a:prstGeom>
          <a:solidFill>
            <a:srgbClr val="8EE2A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fontAlgn="auto" hangingPunct="1"/>
            <a:endParaRPr lang="zh-CN" altLang="en-US">
              <a:sym typeface="+mn-ea"/>
            </a:endParaRPr>
          </a:p>
        </p:txBody>
      </p:sp>
      <p:sp>
        <p:nvSpPr>
          <p:cNvPr id="5" name="燕尾形 4"/>
          <p:cNvSpPr/>
          <p:nvPr/>
        </p:nvSpPr>
        <p:spPr>
          <a:xfrm flipH="1">
            <a:off x="5038725" y="2552065"/>
            <a:ext cx="1428115" cy="1322705"/>
          </a:xfrm>
          <a:prstGeom prst="chevron">
            <a:avLst>
              <a:gd name="adj" fmla="val 48398"/>
            </a:avLst>
          </a:prstGeom>
          <a:solidFill>
            <a:srgbClr val="8EE2A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fontAlgn="auto" hangingPunct="1"/>
            <a:endParaRPr lang="zh-CN" altLang="en-US">
              <a:sym typeface="+mn-ea"/>
            </a:endParaRPr>
          </a:p>
        </p:txBody>
      </p:sp>
      <p:sp>
        <p:nvSpPr>
          <p:cNvPr id="6" name="燕尾形 5"/>
          <p:cNvSpPr/>
          <p:nvPr/>
        </p:nvSpPr>
        <p:spPr>
          <a:xfrm>
            <a:off x="5726430" y="3925570"/>
            <a:ext cx="1428115" cy="1322705"/>
          </a:xfrm>
          <a:prstGeom prst="chevron">
            <a:avLst>
              <a:gd name="adj" fmla="val 48398"/>
            </a:avLst>
          </a:prstGeom>
          <a:solidFill>
            <a:srgbClr val="8EE2A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fontAlgn="auto" hangingPunct="1"/>
            <a:endParaRPr lang="zh-CN" altLang="en-US">
              <a:sym typeface="+mn-ea"/>
            </a:endParaRPr>
          </a:p>
        </p:txBody>
      </p:sp>
      <p:sp>
        <p:nvSpPr>
          <p:cNvPr id="7" name="燕尾形 6"/>
          <p:cNvSpPr/>
          <p:nvPr/>
        </p:nvSpPr>
        <p:spPr>
          <a:xfrm flipH="1">
            <a:off x="5038725" y="5299075"/>
            <a:ext cx="1428115" cy="1322705"/>
          </a:xfrm>
          <a:prstGeom prst="chevron">
            <a:avLst>
              <a:gd name="adj" fmla="val 48398"/>
            </a:avLst>
          </a:prstGeom>
          <a:solidFill>
            <a:srgbClr val="8EE2A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fontAlgn="auto" hangingPunct="1"/>
            <a:endParaRPr lang="zh-CN" altLang="en-US">
              <a:sym typeface="+mn-ea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7272655" y="1280160"/>
            <a:ext cx="3449320" cy="1119505"/>
            <a:chOff x="3116" y="1459"/>
            <a:chExt cx="5432" cy="1763"/>
          </a:xfrm>
        </p:grpSpPr>
        <p:sp>
          <p:nvSpPr>
            <p:cNvPr id="12" name="文本框 20"/>
            <p:cNvSpPr txBox="1"/>
            <p:nvPr/>
          </p:nvSpPr>
          <p:spPr>
            <a:xfrm flipH="1">
              <a:off x="3116" y="1459"/>
              <a:ext cx="3170" cy="65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p>
              <a:pPr lvl="0"/>
              <a:r>
                <a: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  <a:endPara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3" name="文本框 22"/>
            <p:cNvSpPr txBox="1"/>
            <p:nvPr/>
          </p:nvSpPr>
          <p:spPr>
            <a:xfrm flipH="1">
              <a:off x="3116" y="2048"/>
              <a:ext cx="5433" cy="1175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p>
              <a:pPr lvl="0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单击此处添加本章节的简要内容。本模板精心设计，模板所有素材均可自由编辑替换移动。单击此处添加本章节的简要内容。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272655" y="3925570"/>
            <a:ext cx="3449320" cy="1119505"/>
            <a:chOff x="3116" y="1459"/>
            <a:chExt cx="5432" cy="1763"/>
          </a:xfrm>
        </p:grpSpPr>
        <p:sp>
          <p:nvSpPr>
            <p:cNvPr id="10" name="文本框 20"/>
            <p:cNvSpPr txBox="1"/>
            <p:nvPr/>
          </p:nvSpPr>
          <p:spPr>
            <a:xfrm flipH="1">
              <a:off x="3116" y="1459"/>
              <a:ext cx="3170" cy="65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p>
              <a:pPr lvl="0"/>
              <a:r>
                <a: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  <a:endPara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4" name="文本框 22"/>
            <p:cNvSpPr txBox="1"/>
            <p:nvPr/>
          </p:nvSpPr>
          <p:spPr>
            <a:xfrm flipH="1">
              <a:off x="3116" y="2048"/>
              <a:ext cx="5433" cy="1175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p>
              <a:pPr lvl="0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单击此处添加本章节的简要内容。本模板精心设计，模板所有素材均可自由编辑替换移动。单击此处添加本章节的简要内容。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379855" y="2487930"/>
            <a:ext cx="3449320" cy="1119505"/>
            <a:chOff x="3116" y="1459"/>
            <a:chExt cx="5432" cy="1763"/>
          </a:xfrm>
        </p:grpSpPr>
        <p:sp>
          <p:nvSpPr>
            <p:cNvPr id="16" name="文本框 20"/>
            <p:cNvSpPr txBox="1"/>
            <p:nvPr/>
          </p:nvSpPr>
          <p:spPr>
            <a:xfrm flipH="1">
              <a:off x="3116" y="1459"/>
              <a:ext cx="3170" cy="65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p>
              <a:pPr lvl="0"/>
              <a:r>
                <a: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  <a:endPara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7" name="文本框 22"/>
            <p:cNvSpPr txBox="1"/>
            <p:nvPr/>
          </p:nvSpPr>
          <p:spPr>
            <a:xfrm flipH="1">
              <a:off x="3116" y="2048"/>
              <a:ext cx="5433" cy="1175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p>
              <a:pPr lvl="0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单击此处添加本章节的简要内容。本模板精心设计，模板所有素材均可自由编辑替换移动。单击此处添加本章节的简要内容。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379855" y="5133340"/>
            <a:ext cx="3449320" cy="1119505"/>
            <a:chOff x="3116" y="1459"/>
            <a:chExt cx="5432" cy="1763"/>
          </a:xfrm>
        </p:grpSpPr>
        <p:sp>
          <p:nvSpPr>
            <p:cNvPr id="19" name="文本框 20"/>
            <p:cNvSpPr txBox="1"/>
            <p:nvPr/>
          </p:nvSpPr>
          <p:spPr>
            <a:xfrm flipH="1">
              <a:off x="3116" y="1459"/>
              <a:ext cx="3170" cy="65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p>
              <a:pPr lvl="0"/>
              <a:r>
                <a: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  <a:endPara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0" name="文本框 22"/>
            <p:cNvSpPr txBox="1"/>
            <p:nvPr/>
          </p:nvSpPr>
          <p:spPr>
            <a:xfrm flipH="1">
              <a:off x="3116" y="2048"/>
              <a:ext cx="5433" cy="1175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p>
              <a:pPr lvl="0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单击此处添加本章节的简要内容。本模板精心设计，模板所有素材均可自由编辑替换移动。单击此处添加本章节的简要内容。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</p:grpSp>
      <p:cxnSp>
        <p:nvCxnSpPr>
          <p:cNvPr id="23" name="直接连接符 22"/>
          <p:cNvCxnSpPr/>
          <p:nvPr/>
        </p:nvCxnSpPr>
        <p:spPr>
          <a:xfrm rot="16200000">
            <a:off x="3834765" y="-500380"/>
            <a:ext cx="0" cy="4680000"/>
          </a:xfrm>
          <a:prstGeom prst="line">
            <a:avLst/>
          </a:prstGeom>
          <a:ln w="76200">
            <a:solidFill>
              <a:srgbClr val="8EE2A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rot="16200000">
            <a:off x="8456295" y="895350"/>
            <a:ext cx="0" cy="4680000"/>
          </a:xfrm>
          <a:prstGeom prst="line">
            <a:avLst/>
          </a:prstGeom>
          <a:ln w="76200">
            <a:solidFill>
              <a:srgbClr val="8EE2A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rot="16200000">
            <a:off x="3786505" y="2226310"/>
            <a:ext cx="0" cy="4680000"/>
          </a:xfrm>
          <a:prstGeom prst="line">
            <a:avLst/>
          </a:prstGeom>
          <a:ln w="76200">
            <a:solidFill>
              <a:srgbClr val="8EE2A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rot="16200000">
            <a:off x="8382635" y="3620770"/>
            <a:ext cx="0" cy="4680000"/>
          </a:xfrm>
          <a:prstGeom prst="line">
            <a:avLst/>
          </a:prstGeom>
          <a:ln w="76200">
            <a:solidFill>
              <a:srgbClr val="8EE2A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椭圆 20"/>
          <p:cNvSpPr/>
          <p:nvPr/>
        </p:nvSpPr>
        <p:spPr>
          <a:xfrm>
            <a:off x="595630" y="1414145"/>
            <a:ext cx="850900" cy="850900"/>
          </a:xfrm>
          <a:prstGeom prst="ellipse">
            <a:avLst/>
          </a:prstGeom>
          <a:solidFill>
            <a:srgbClr val="8EE2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528955" y="4161790"/>
            <a:ext cx="850900" cy="850900"/>
          </a:xfrm>
          <a:prstGeom prst="ellipse">
            <a:avLst/>
          </a:prstGeom>
          <a:solidFill>
            <a:srgbClr val="8EE2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10796270" y="2787650"/>
            <a:ext cx="850900" cy="850900"/>
          </a:xfrm>
          <a:prstGeom prst="ellipse">
            <a:avLst/>
          </a:prstGeom>
          <a:solidFill>
            <a:srgbClr val="8EE2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10729595" y="5535295"/>
            <a:ext cx="850900" cy="850900"/>
          </a:xfrm>
          <a:prstGeom prst="ellipse">
            <a:avLst/>
          </a:prstGeom>
          <a:solidFill>
            <a:srgbClr val="8EE2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1" name="文本框 20"/>
          <p:cNvSpPr txBox="1"/>
          <p:nvPr/>
        </p:nvSpPr>
        <p:spPr>
          <a:xfrm flipH="1">
            <a:off x="624840" y="1503045"/>
            <a:ext cx="850900" cy="6445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ctr"/>
            <a:r>
              <a:rPr lang="en-US" altLang="zh-CN" sz="36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A</a:t>
            </a:r>
            <a:endParaRPr lang="en-US" altLang="zh-CN" sz="360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2" name="文本框 20"/>
          <p:cNvSpPr txBox="1"/>
          <p:nvPr/>
        </p:nvSpPr>
        <p:spPr>
          <a:xfrm flipH="1">
            <a:off x="528955" y="4243705"/>
            <a:ext cx="850900" cy="6445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ctr"/>
            <a:r>
              <a:rPr lang="en-US" altLang="zh-CN" sz="36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C</a:t>
            </a:r>
            <a:endParaRPr lang="en-US" altLang="zh-CN" sz="360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3" name="文本框 20"/>
          <p:cNvSpPr txBox="1"/>
          <p:nvPr/>
        </p:nvSpPr>
        <p:spPr>
          <a:xfrm flipH="1">
            <a:off x="10796270" y="2890520"/>
            <a:ext cx="850900" cy="6445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ctr"/>
            <a:r>
              <a:rPr lang="en-US" altLang="zh-CN" sz="36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B</a:t>
            </a:r>
            <a:endParaRPr lang="en-US" altLang="zh-CN" sz="360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4" name="文本框 20"/>
          <p:cNvSpPr txBox="1"/>
          <p:nvPr/>
        </p:nvSpPr>
        <p:spPr>
          <a:xfrm flipH="1">
            <a:off x="10722610" y="5638800"/>
            <a:ext cx="850900" cy="6445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ctr"/>
            <a:r>
              <a:rPr lang="en-US" altLang="zh-CN" sz="36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D</a:t>
            </a:r>
            <a:endParaRPr lang="en-US" altLang="zh-CN" sz="360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0" name="文本框 20"/>
          <p:cNvSpPr txBox="1"/>
          <p:nvPr/>
        </p:nvSpPr>
        <p:spPr>
          <a:xfrm flipH="1">
            <a:off x="1512570" y="1280160"/>
            <a:ext cx="2214245" cy="48323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ctr"/>
            <a:r>
              <a:rPr lang="en-US" alt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KEY WORD</a:t>
            </a:r>
            <a:endParaRPr lang="en-US" altLang="zh-CN" sz="24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9" name="文本框 20"/>
          <p:cNvSpPr txBox="1"/>
          <p:nvPr/>
        </p:nvSpPr>
        <p:spPr>
          <a:xfrm flipH="1">
            <a:off x="1523365" y="4039870"/>
            <a:ext cx="2214245" cy="48323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ctr"/>
            <a:r>
              <a:rPr lang="en-US" alt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KEY WORD</a:t>
            </a:r>
            <a:endParaRPr lang="en-US" altLang="zh-CN" sz="24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0" name="文本框 20"/>
          <p:cNvSpPr txBox="1"/>
          <p:nvPr/>
        </p:nvSpPr>
        <p:spPr>
          <a:xfrm flipH="1">
            <a:off x="8594725" y="2698115"/>
            <a:ext cx="2214245" cy="48323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ctr"/>
            <a:r>
              <a:rPr lang="en-US" alt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KEY WORD</a:t>
            </a:r>
            <a:endParaRPr lang="en-US" altLang="zh-CN" sz="24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5" name="文本框 20"/>
          <p:cNvSpPr txBox="1"/>
          <p:nvPr/>
        </p:nvSpPr>
        <p:spPr>
          <a:xfrm flipH="1">
            <a:off x="8605520" y="5436235"/>
            <a:ext cx="2214245" cy="48323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ctr"/>
            <a:r>
              <a:rPr lang="en-US" alt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KEY WORD</a:t>
            </a:r>
            <a:endParaRPr lang="en-US" altLang="zh-CN" sz="24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-12065" y="177800"/>
            <a:ext cx="4264025" cy="558800"/>
          </a:xfrm>
          <a:prstGeom prst="rect">
            <a:avLst/>
          </a:prstGeom>
          <a:solidFill>
            <a:srgbClr val="CCF2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 rot="0">
            <a:off x="211455" y="177800"/>
            <a:ext cx="3956050" cy="588415"/>
            <a:chOff x="681" y="3617"/>
            <a:chExt cx="7384" cy="922"/>
          </a:xfrm>
        </p:grpSpPr>
        <p:sp>
          <p:nvSpPr>
            <p:cNvPr id="38" name="TextBox 25"/>
            <p:cNvSpPr txBox="1"/>
            <p:nvPr/>
          </p:nvSpPr>
          <p:spPr>
            <a:xfrm flipH="1">
              <a:off x="681" y="3617"/>
              <a:ext cx="6541" cy="55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p>
              <a:pPr lvl="0" algn="l" fontAlgn="base"/>
              <a:r>
                <a:rPr lang="zh-CN" altLang="zh-CN" sz="160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cs"/>
                  <a:sym typeface="微软雅黑" panose="020B0503020204020204" charset="-122"/>
                </a:rPr>
                <a:t>请在此处输入所需标题</a:t>
              </a:r>
              <a:endParaRPr lang="zh-CN" altLang="zh-CN" sz="1600" strike="noStrike" noProof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endParaRPr>
            </a:p>
          </p:txBody>
        </p:sp>
        <p:sp>
          <p:nvSpPr>
            <p:cNvPr id="2" name="TextBox 25"/>
            <p:cNvSpPr txBox="1"/>
            <p:nvPr/>
          </p:nvSpPr>
          <p:spPr>
            <a:xfrm flipH="1">
              <a:off x="681" y="3987"/>
              <a:ext cx="7384" cy="55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p>
              <a:pPr lvl="0" algn="l" fontAlgn="base"/>
              <a:r>
                <a:rPr lang="zh-CN" altLang="zh-CN" sz="160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cs"/>
                  <a:sym typeface="微软雅黑" panose="020B0503020204020204" charset="-122"/>
                </a:rPr>
                <a:t>Please enter the required title here</a:t>
              </a:r>
              <a:endParaRPr lang="zh-CN" altLang="zh-CN" sz="1600" strike="noStrike" noProof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endParaRPr>
            </a:p>
          </p:txBody>
        </p:sp>
      </p:grpSp>
      <p:sp>
        <p:nvSpPr>
          <p:cNvPr id="5" name="空心弧 4"/>
          <p:cNvSpPr/>
          <p:nvPr/>
        </p:nvSpPr>
        <p:spPr>
          <a:xfrm>
            <a:off x="4689475" y="4171315"/>
            <a:ext cx="2446655" cy="2446655"/>
          </a:xfrm>
          <a:prstGeom prst="blockArc">
            <a:avLst>
              <a:gd name="adj1" fmla="val 10800000"/>
              <a:gd name="adj2" fmla="val 1520"/>
              <a:gd name="adj3" fmla="val 13163"/>
            </a:avLst>
          </a:prstGeom>
          <a:solidFill>
            <a:srgbClr val="8EE2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空心弧 5"/>
          <p:cNvSpPr/>
          <p:nvPr/>
        </p:nvSpPr>
        <p:spPr>
          <a:xfrm>
            <a:off x="4102100" y="3583940"/>
            <a:ext cx="3620770" cy="3620770"/>
          </a:xfrm>
          <a:prstGeom prst="blockArc">
            <a:avLst>
              <a:gd name="adj1" fmla="val 10800000"/>
              <a:gd name="adj2" fmla="val 43930"/>
              <a:gd name="adj3" fmla="val 8649"/>
            </a:avLst>
          </a:prstGeom>
          <a:solidFill>
            <a:srgbClr val="5FC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空心弧 6"/>
          <p:cNvSpPr/>
          <p:nvPr/>
        </p:nvSpPr>
        <p:spPr>
          <a:xfrm>
            <a:off x="3503930" y="2985770"/>
            <a:ext cx="4817745" cy="4817745"/>
          </a:xfrm>
          <a:prstGeom prst="blockArc">
            <a:avLst>
              <a:gd name="adj1" fmla="val 10800000"/>
              <a:gd name="adj2" fmla="val 41102"/>
              <a:gd name="adj3" fmla="val 6400"/>
            </a:avLst>
          </a:prstGeom>
          <a:solidFill>
            <a:srgbClr val="8EE2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050" name="叶子"/>
          <p:cNvSpPr/>
          <p:nvPr/>
        </p:nvSpPr>
        <p:spPr bwMode="auto">
          <a:xfrm>
            <a:off x="5526405" y="4582795"/>
            <a:ext cx="698500" cy="698500"/>
          </a:xfrm>
          <a:custGeom>
            <a:avLst/>
            <a:gdLst>
              <a:gd name="T0" fmla="*/ 2911524 w 2965450"/>
              <a:gd name="T1" fmla="*/ 1176430 h 2371725"/>
              <a:gd name="T2" fmla="*/ 2844910 w 2965450"/>
              <a:gd name="T3" fmla="*/ 1344914 h 2371725"/>
              <a:gd name="T4" fmla="*/ 2700182 w 2965450"/>
              <a:gd name="T5" fmla="*/ 1530484 h 2371725"/>
              <a:gd name="T6" fmla="*/ 2505493 w 2965450"/>
              <a:gd name="T7" fmla="*/ 1695392 h 2371725"/>
              <a:gd name="T8" fmla="*/ 2169249 w 2965450"/>
              <a:gd name="T9" fmla="*/ 1741487 h 2371725"/>
              <a:gd name="T10" fmla="*/ 2397918 w 2965450"/>
              <a:gd name="T11" fmla="*/ 1682545 h 2371725"/>
              <a:gd name="T12" fmla="*/ 2183396 w 2965450"/>
              <a:gd name="T13" fmla="*/ 1677899 h 2371725"/>
              <a:gd name="T14" fmla="*/ 2373611 w 2965450"/>
              <a:gd name="T15" fmla="*/ 1414368 h 2371725"/>
              <a:gd name="T16" fmla="*/ 2721080 w 2965450"/>
              <a:gd name="T17" fmla="*/ 1383353 h 2371725"/>
              <a:gd name="T18" fmla="*/ 2440569 w 2965450"/>
              <a:gd name="T19" fmla="*/ 1405507 h 2371725"/>
              <a:gd name="T20" fmla="*/ 2455069 w 2965450"/>
              <a:gd name="T21" fmla="*/ 1215232 h 2371725"/>
              <a:gd name="T22" fmla="*/ 2696586 w 2965450"/>
              <a:gd name="T23" fmla="*/ 1129193 h 2371725"/>
              <a:gd name="T24" fmla="*/ 2758194 w 2965450"/>
              <a:gd name="T25" fmla="*/ 1109896 h 2371725"/>
              <a:gd name="T26" fmla="*/ 2763441 w 2965450"/>
              <a:gd name="T27" fmla="*/ 1002109 h 2371725"/>
              <a:gd name="T28" fmla="*/ 2520156 w 2965450"/>
              <a:gd name="T29" fmla="*/ 1140619 h 2371725"/>
              <a:gd name="T30" fmla="*/ 2435225 w 2965450"/>
              <a:gd name="T31" fmla="*/ 1138127 h 2371725"/>
              <a:gd name="T32" fmla="*/ 2273366 w 2965450"/>
              <a:gd name="T33" fmla="*/ 1398873 h 2371725"/>
              <a:gd name="T34" fmla="*/ 2248535 w 2965450"/>
              <a:gd name="T35" fmla="*/ 1342760 h 2371725"/>
              <a:gd name="T36" fmla="*/ 2140347 w 2965450"/>
              <a:gd name="T37" fmla="*/ 1706960 h 2371725"/>
              <a:gd name="T38" fmla="*/ 2156319 w 2965450"/>
              <a:gd name="T39" fmla="*/ 1989138 h 2371725"/>
              <a:gd name="T40" fmla="*/ 2108394 w 2965450"/>
              <a:gd name="T41" fmla="*/ 2305487 h 2371725"/>
              <a:gd name="T42" fmla="*/ 2061097 w 2965450"/>
              <a:gd name="T43" fmla="*/ 2135726 h 2371725"/>
              <a:gd name="T44" fmla="*/ 2000687 w 2965450"/>
              <a:gd name="T45" fmla="*/ 1772047 h 2371725"/>
              <a:gd name="T46" fmla="*/ 2089714 w 2965450"/>
              <a:gd name="T47" fmla="*/ 2246313 h 2371725"/>
              <a:gd name="T48" fmla="*/ 2094704 w 2965450"/>
              <a:gd name="T49" fmla="*/ 1581347 h 2371725"/>
              <a:gd name="T50" fmla="*/ 2137131 w 2965450"/>
              <a:gd name="T51" fmla="*/ 1287295 h 2371725"/>
              <a:gd name="T52" fmla="*/ 2250138 w 2965450"/>
              <a:gd name="T53" fmla="*/ 1082253 h 2371725"/>
              <a:gd name="T54" fmla="*/ 2491615 w 2965450"/>
              <a:gd name="T55" fmla="*/ 949135 h 2371725"/>
              <a:gd name="T56" fmla="*/ 2867511 w 2965450"/>
              <a:gd name="T57" fmla="*/ 858138 h 2371725"/>
              <a:gd name="T58" fmla="*/ 54801 w 2965450"/>
              <a:gd name="T59" fmla="*/ 42863 h 2371725"/>
              <a:gd name="T60" fmla="*/ 445550 w 2965450"/>
              <a:gd name="T61" fmla="*/ 177403 h 2371725"/>
              <a:gd name="T62" fmla="*/ 1146040 w 2965450"/>
              <a:gd name="T63" fmla="*/ 211931 h 2371725"/>
              <a:gd name="T64" fmla="*/ 1476430 w 2965450"/>
              <a:gd name="T65" fmla="*/ 317500 h 2371725"/>
              <a:gd name="T66" fmla="*/ 1681733 w 2965450"/>
              <a:gd name="T67" fmla="*/ 431800 h 2371725"/>
              <a:gd name="T68" fmla="*/ 1896566 w 2965450"/>
              <a:gd name="T69" fmla="*/ 822325 h 2371725"/>
              <a:gd name="T70" fmla="*/ 2062158 w 2965450"/>
              <a:gd name="T71" fmla="*/ 1324769 h 2371725"/>
              <a:gd name="T72" fmla="*/ 2045082 w 2965450"/>
              <a:gd name="T73" fmla="*/ 1670050 h 2371725"/>
              <a:gd name="T74" fmla="*/ 1928813 w 2965450"/>
              <a:gd name="T75" fmla="*/ 1036638 h 2371725"/>
              <a:gd name="T76" fmla="*/ 1674012 w 2965450"/>
              <a:gd name="T77" fmla="*/ 718227 h 2371725"/>
              <a:gd name="T78" fmla="*/ 1652012 w 2965450"/>
              <a:gd name="T79" fmla="*/ 960562 h 2371725"/>
              <a:gd name="T80" fmla="*/ 1286636 w 2965450"/>
              <a:gd name="T81" fmla="*/ 759967 h 2371725"/>
              <a:gd name="T82" fmla="*/ 1217106 w 2965450"/>
              <a:gd name="T83" fmla="*/ 633824 h 2371725"/>
              <a:gd name="T84" fmla="*/ 1017290 w 2965450"/>
              <a:gd name="T85" fmla="*/ 600686 h 2371725"/>
              <a:gd name="T86" fmla="*/ 413939 w 2965450"/>
              <a:gd name="T87" fmla="*/ 350444 h 2371725"/>
              <a:gd name="T88" fmla="*/ 875769 w 2965450"/>
              <a:gd name="T89" fmla="*/ 603018 h 2371725"/>
              <a:gd name="T90" fmla="*/ 446145 w 2965450"/>
              <a:gd name="T91" fmla="*/ 604954 h 2371725"/>
              <a:gd name="T92" fmla="*/ 690963 w 2965450"/>
              <a:gd name="T93" fmla="*/ 640576 h 2371725"/>
              <a:gd name="T94" fmla="*/ 1151765 w 2965450"/>
              <a:gd name="T95" fmla="*/ 708727 h 2371725"/>
              <a:gd name="T96" fmla="*/ 1509729 w 2965450"/>
              <a:gd name="T97" fmla="*/ 1046212 h 2371725"/>
              <a:gd name="T98" fmla="*/ 1193150 w 2965450"/>
              <a:gd name="T99" fmla="*/ 1156311 h 2371725"/>
              <a:gd name="T100" fmla="*/ 561975 w 2965450"/>
              <a:gd name="T101" fmla="*/ 1164688 h 2371725"/>
              <a:gd name="T102" fmla="*/ 1203068 w 2965450"/>
              <a:gd name="T103" fmla="*/ 1180645 h 2371725"/>
              <a:gd name="T104" fmla="*/ 1549400 w 2965450"/>
              <a:gd name="T105" fmla="*/ 1084507 h 2371725"/>
              <a:gd name="T106" fmla="*/ 1912343 w 2965450"/>
              <a:gd name="T107" fmla="*/ 1625032 h 2371725"/>
              <a:gd name="T108" fmla="*/ 1486345 w 2965450"/>
              <a:gd name="T109" fmla="*/ 1701422 h 2371725"/>
              <a:gd name="T110" fmla="*/ 1810040 w 2965450"/>
              <a:gd name="T111" fmla="*/ 1689234 h 2371725"/>
              <a:gd name="T112" fmla="*/ 1744475 w 2965450"/>
              <a:gd name="T113" fmla="*/ 1785938 h 2371725"/>
              <a:gd name="T114" fmla="*/ 1260803 w 2965450"/>
              <a:gd name="T115" fmla="*/ 1730772 h 2371725"/>
              <a:gd name="T116" fmla="*/ 791427 w 2965450"/>
              <a:gd name="T117" fmla="*/ 1547019 h 2371725"/>
              <a:gd name="T118" fmla="*/ 594464 w 2965450"/>
              <a:gd name="T119" fmla="*/ 1349375 h 2371725"/>
              <a:gd name="T120" fmla="*/ 459846 w 2965450"/>
              <a:gd name="T121" fmla="*/ 1043384 h 2371725"/>
              <a:gd name="T122" fmla="*/ 240645 w 2965450"/>
              <a:gd name="T123" fmla="*/ 821928 h 2371725"/>
              <a:gd name="T124" fmla="*/ 65522 w 2965450"/>
              <a:gd name="T125" fmla="*/ 402431 h 2371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965450" h="2371725">
                <a:moveTo>
                  <a:pt x="2962674" y="782638"/>
                </a:moveTo>
                <a:lnTo>
                  <a:pt x="2963467" y="802904"/>
                </a:lnTo>
                <a:lnTo>
                  <a:pt x="2964657" y="822375"/>
                </a:lnTo>
                <a:lnTo>
                  <a:pt x="2965450" y="841051"/>
                </a:lnTo>
                <a:lnTo>
                  <a:pt x="2965450" y="859727"/>
                </a:lnTo>
                <a:lnTo>
                  <a:pt x="2965450" y="877609"/>
                </a:lnTo>
                <a:lnTo>
                  <a:pt x="2965450" y="895093"/>
                </a:lnTo>
                <a:lnTo>
                  <a:pt x="2964260" y="928869"/>
                </a:lnTo>
                <a:lnTo>
                  <a:pt x="2961881" y="960261"/>
                </a:lnTo>
                <a:lnTo>
                  <a:pt x="2958709" y="990859"/>
                </a:lnTo>
                <a:lnTo>
                  <a:pt x="2954744" y="1019072"/>
                </a:lnTo>
                <a:lnTo>
                  <a:pt x="2949986" y="1046490"/>
                </a:lnTo>
                <a:lnTo>
                  <a:pt x="2945228" y="1071922"/>
                </a:lnTo>
                <a:lnTo>
                  <a:pt x="2939280" y="1095764"/>
                </a:lnTo>
                <a:lnTo>
                  <a:pt x="2932936" y="1118017"/>
                </a:lnTo>
                <a:lnTo>
                  <a:pt x="2925799" y="1138680"/>
                </a:lnTo>
                <a:lnTo>
                  <a:pt x="2919058" y="1158151"/>
                </a:lnTo>
                <a:lnTo>
                  <a:pt x="2911524" y="1176430"/>
                </a:lnTo>
                <a:lnTo>
                  <a:pt x="2903990" y="1193119"/>
                </a:lnTo>
                <a:lnTo>
                  <a:pt x="2896060" y="1208219"/>
                </a:lnTo>
                <a:lnTo>
                  <a:pt x="2888526" y="1222524"/>
                </a:lnTo>
                <a:lnTo>
                  <a:pt x="2880596" y="1235637"/>
                </a:lnTo>
                <a:lnTo>
                  <a:pt x="2872666" y="1246764"/>
                </a:lnTo>
                <a:lnTo>
                  <a:pt x="2865132" y="1257890"/>
                </a:lnTo>
                <a:lnTo>
                  <a:pt x="2857598" y="1267030"/>
                </a:lnTo>
                <a:lnTo>
                  <a:pt x="2850858" y="1275772"/>
                </a:lnTo>
                <a:lnTo>
                  <a:pt x="2843720" y="1283322"/>
                </a:lnTo>
                <a:lnTo>
                  <a:pt x="2836980" y="1290077"/>
                </a:lnTo>
                <a:lnTo>
                  <a:pt x="2831428" y="1295243"/>
                </a:lnTo>
                <a:lnTo>
                  <a:pt x="2825877" y="1300011"/>
                </a:lnTo>
                <a:lnTo>
                  <a:pt x="2817154" y="1307164"/>
                </a:lnTo>
                <a:lnTo>
                  <a:pt x="2811206" y="1311137"/>
                </a:lnTo>
                <a:lnTo>
                  <a:pt x="2809620" y="1312329"/>
                </a:lnTo>
                <a:lnTo>
                  <a:pt x="2811603" y="1328622"/>
                </a:lnTo>
                <a:lnTo>
                  <a:pt x="2850064" y="1330608"/>
                </a:lnTo>
                <a:lnTo>
                  <a:pt x="2844910" y="1344914"/>
                </a:lnTo>
                <a:lnTo>
                  <a:pt x="2839359" y="1358424"/>
                </a:lnTo>
                <a:lnTo>
                  <a:pt x="2833807" y="1371537"/>
                </a:lnTo>
                <a:lnTo>
                  <a:pt x="2827067" y="1383856"/>
                </a:lnTo>
                <a:lnTo>
                  <a:pt x="2820722" y="1395777"/>
                </a:lnTo>
                <a:lnTo>
                  <a:pt x="2814378" y="1407300"/>
                </a:lnTo>
                <a:lnTo>
                  <a:pt x="2807637" y="1418029"/>
                </a:lnTo>
                <a:lnTo>
                  <a:pt x="2800897" y="1428758"/>
                </a:lnTo>
                <a:lnTo>
                  <a:pt x="2793759" y="1438295"/>
                </a:lnTo>
                <a:lnTo>
                  <a:pt x="2786622" y="1447832"/>
                </a:lnTo>
                <a:lnTo>
                  <a:pt x="2779881" y="1456574"/>
                </a:lnTo>
                <a:lnTo>
                  <a:pt x="2772744" y="1464919"/>
                </a:lnTo>
                <a:lnTo>
                  <a:pt x="2765607" y="1472866"/>
                </a:lnTo>
                <a:lnTo>
                  <a:pt x="2758866" y="1480416"/>
                </a:lnTo>
                <a:lnTo>
                  <a:pt x="2744988" y="1493927"/>
                </a:lnTo>
                <a:lnTo>
                  <a:pt x="2732300" y="1505450"/>
                </a:lnTo>
                <a:lnTo>
                  <a:pt x="2720801" y="1515384"/>
                </a:lnTo>
                <a:lnTo>
                  <a:pt x="2709698" y="1523729"/>
                </a:lnTo>
                <a:lnTo>
                  <a:pt x="2700182" y="1530484"/>
                </a:lnTo>
                <a:lnTo>
                  <a:pt x="2692648" y="1535253"/>
                </a:lnTo>
                <a:lnTo>
                  <a:pt x="2686304" y="1538829"/>
                </a:lnTo>
                <a:lnTo>
                  <a:pt x="2681546" y="1541611"/>
                </a:lnTo>
                <a:lnTo>
                  <a:pt x="2723180" y="1546379"/>
                </a:lnTo>
                <a:lnTo>
                  <a:pt x="2701768" y="1563466"/>
                </a:lnTo>
                <a:lnTo>
                  <a:pt x="2680356" y="1578963"/>
                </a:lnTo>
                <a:lnTo>
                  <a:pt x="2658944" y="1594063"/>
                </a:lnTo>
                <a:lnTo>
                  <a:pt x="2637929" y="1607176"/>
                </a:lnTo>
                <a:lnTo>
                  <a:pt x="2618103" y="1619892"/>
                </a:lnTo>
                <a:lnTo>
                  <a:pt x="2598674" y="1631416"/>
                </a:lnTo>
                <a:lnTo>
                  <a:pt x="2580435" y="1641350"/>
                </a:lnTo>
                <a:lnTo>
                  <a:pt x="2563384" y="1650092"/>
                </a:lnTo>
                <a:lnTo>
                  <a:pt x="2547524" y="1658437"/>
                </a:lnTo>
                <a:lnTo>
                  <a:pt x="2533249" y="1665192"/>
                </a:lnTo>
                <a:lnTo>
                  <a:pt x="2509855" y="1675524"/>
                </a:lnTo>
                <a:lnTo>
                  <a:pt x="2495184" y="1681882"/>
                </a:lnTo>
                <a:lnTo>
                  <a:pt x="2490029" y="1683868"/>
                </a:lnTo>
                <a:lnTo>
                  <a:pt x="2505493" y="1695392"/>
                </a:lnTo>
                <a:lnTo>
                  <a:pt x="2489633" y="1700955"/>
                </a:lnTo>
                <a:lnTo>
                  <a:pt x="2473772" y="1706518"/>
                </a:lnTo>
                <a:lnTo>
                  <a:pt x="2457515" y="1711287"/>
                </a:lnTo>
                <a:lnTo>
                  <a:pt x="2441655" y="1715658"/>
                </a:lnTo>
                <a:lnTo>
                  <a:pt x="2426587" y="1719631"/>
                </a:lnTo>
                <a:lnTo>
                  <a:pt x="2411123" y="1723208"/>
                </a:lnTo>
                <a:lnTo>
                  <a:pt x="2395659" y="1725989"/>
                </a:lnTo>
                <a:lnTo>
                  <a:pt x="2380988" y="1729168"/>
                </a:lnTo>
                <a:lnTo>
                  <a:pt x="2351646" y="1733937"/>
                </a:lnTo>
                <a:lnTo>
                  <a:pt x="2323890" y="1737513"/>
                </a:lnTo>
                <a:lnTo>
                  <a:pt x="2297720" y="1740295"/>
                </a:lnTo>
                <a:lnTo>
                  <a:pt x="2273136" y="1741884"/>
                </a:lnTo>
                <a:lnTo>
                  <a:pt x="2250931" y="1742679"/>
                </a:lnTo>
                <a:lnTo>
                  <a:pt x="2230709" y="1743076"/>
                </a:lnTo>
                <a:lnTo>
                  <a:pt x="2212866" y="1743076"/>
                </a:lnTo>
                <a:lnTo>
                  <a:pt x="2197798" y="1742679"/>
                </a:lnTo>
                <a:lnTo>
                  <a:pt x="2176783" y="1741884"/>
                </a:lnTo>
                <a:lnTo>
                  <a:pt x="2169249" y="1741487"/>
                </a:lnTo>
                <a:lnTo>
                  <a:pt x="2162614" y="1738582"/>
                </a:lnTo>
                <a:lnTo>
                  <a:pt x="2166540" y="1726804"/>
                </a:lnTo>
                <a:lnTo>
                  <a:pt x="2173287" y="1706166"/>
                </a:lnTo>
                <a:lnTo>
                  <a:pt x="2176615" y="1696849"/>
                </a:lnTo>
                <a:lnTo>
                  <a:pt x="2185193" y="1698293"/>
                </a:lnTo>
                <a:lnTo>
                  <a:pt x="2195115" y="1699061"/>
                </a:lnTo>
                <a:lnTo>
                  <a:pt x="2205037" y="1699829"/>
                </a:lnTo>
                <a:lnTo>
                  <a:pt x="2225278" y="1700213"/>
                </a:lnTo>
                <a:lnTo>
                  <a:pt x="2246312" y="1699829"/>
                </a:lnTo>
                <a:lnTo>
                  <a:pt x="2266950" y="1699061"/>
                </a:lnTo>
                <a:lnTo>
                  <a:pt x="2287984" y="1697525"/>
                </a:lnTo>
                <a:lnTo>
                  <a:pt x="2307828" y="1695604"/>
                </a:lnTo>
                <a:lnTo>
                  <a:pt x="2327672" y="1693684"/>
                </a:lnTo>
                <a:lnTo>
                  <a:pt x="2346325" y="1690995"/>
                </a:lnTo>
                <a:lnTo>
                  <a:pt x="2363390" y="1688307"/>
                </a:lnTo>
                <a:lnTo>
                  <a:pt x="2391568" y="1683314"/>
                </a:lnTo>
                <a:lnTo>
                  <a:pt x="2392416" y="1683160"/>
                </a:lnTo>
                <a:lnTo>
                  <a:pt x="2397918" y="1682545"/>
                </a:lnTo>
                <a:lnTo>
                  <a:pt x="2405477" y="1680790"/>
                </a:lnTo>
                <a:lnTo>
                  <a:pt x="2410618" y="1679857"/>
                </a:lnTo>
                <a:lnTo>
                  <a:pt x="2417762" y="1678705"/>
                </a:lnTo>
                <a:lnTo>
                  <a:pt x="2407840" y="1680241"/>
                </a:lnTo>
                <a:lnTo>
                  <a:pt x="2405477" y="1680790"/>
                </a:lnTo>
                <a:lnTo>
                  <a:pt x="2392416" y="1683160"/>
                </a:lnTo>
                <a:lnTo>
                  <a:pt x="2387600" y="1683698"/>
                </a:lnTo>
                <a:lnTo>
                  <a:pt x="2377678" y="1685234"/>
                </a:lnTo>
                <a:lnTo>
                  <a:pt x="2356643" y="1687154"/>
                </a:lnTo>
                <a:lnTo>
                  <a:pt x="2336006" y="1687923"/>
                </a:lnTo>
                <a:lnTo>
                  <a:pt x="2315368" y="1688307"/>
                </a:lnTo>
                <a:lnTo>
                  <a:pt x="2295128" y="1687923"/>
                </a:lnTo>
                <a:lnTo>
                  <a:pt x="2276078" y="1687538"/>
                </a:lnTo>
                <a:lnTo>
                  <a:pt x="2257425" y="1686386"/>
                </a:lnTo>
                <a:lnTo>
                  <a:pt x="2239962" y="1685234"/>
                </a:lnTo>
                <a:lnTo>
                  <a:pt x="2224484" y="1683314"/>
                </a:lnTo>
                <a:lnTo>
                  <a:pt x="2197893" y="1679857"/>
                </a:lnTo>
                <a:lnTo>
                  <a:pt x="2183396" y="1677899"/>
                </a:lnTo>
                <a:lnTo>
                  <a:pt x="2195909" y="1645444"/>
                </a:lnTo>
                <a:lnTo>
                  <a:pt x="2210990" y="1607344"/>
                </a:lnTo>
                <a:lnTo>
                  <a:pt x="2219722" y="1586707"/>
                </a:lnTo>
                <a:lnTo>
                  <a:pt x="2229644" y="1565276"/>
                </a:lnTo>
                <a:lnTo>
                  <a:pt x="2239565" y="1543051"/>
                </a:lnTo>
                <a:lnTo>
                  <a:pt x="2250678" y="1520032"/>
                </a:lnTo>
                <a:lnTo>
                  <a:pt x="2261790" y="1496616"/>
                </a:lnTo>
                <a:lnTo>
                  <a:pt x="2274094" y="1472804"/>
                </a:lnTo>
                <a:lnTo>
                  <a:pt x="2287190" y="1448991"/>
                </a:lnTo>
                <a:lnTo>
                  <a:pt x="2301081" y="1424385"/>
                </a:lnTo>
                <a:lnTo>
                  <a:pt x="2315369" y="1399779"/>
                </a:lnTo>
                <a:lnTo>
                  <a:pt x="2316953" y="1397235"/>
                </a:lnTo>
                <a:lnTo>
                  <a:pt x="2316162" y="1399465"/>
                </a:lnTo>
                <a:lnTo>
                  <a:pt x="2321709" y="1401479"/>
                </a:lnTo>
                <a:lnTo>
                  <a:pt x="2329633" y="1404701"/>
                </a:lnTo>
                <a:lnTo>
                  <a:pt x="2340727" y="1407924"/>
                </a:lnTo>
                <a:lnTo>
                  <a:pt x="2354990" y="1411549"/>
                </a:lnTo>
                <a:lnTo>
                  <a:pt x="2373611" y="1414368"/>
                </a:lnTo>
                <a:lnTo>
                  <a:pt x="2383516" y="1416382"/>
                </a:lnTo>
                <a:lnTo>
                  <a:pt x="2395402" y="1417591"/>
                </a:lnTo>
                <a:lnTo>
                  <a:pt x="2407685" y="1418396"/>
                </a:lnTo>
                <a:lnTo>
                  <a:pt x="2420759" y="1419202"/>
                </a:lnTo>
                <a:lnTo>
                  <a:pt x="2435023" y="1420410"/>
                </a:lnTo>
                <a:lnTo>
                  <a:pt x="2450474" y="1420813"/>
                </a:lnTo>
                <a:lnTo>
                  <a:pt x="2467115" y="1420410"/>
                </a:lnTo>
                <a:lnTo>
                  <a:pt x="2484548" y="1420008"/>
                </a:lnTo>
                <a:lnTo>
                  <a:pt x="2503169" y="1418799"/>
                </a:lnTo>
                <a:lnTo>
                  <a:pt x="2522583" y="1417591"/>
                </a:lnTo>
                <a:lnTo>
                  <a:pt x="2543186" y="1415174"/>
                </a:lnTo>
                <a:lnTo>
                  <a:pt x="2564977" y="1413160"/>
                </a:lnTo>
                <a:lnTo>
                  <a:pt x="2588352" y="1409938"/>
                </a:lnTo>
                <a:lnTo>
                  <a:pt x="2612521" y="1405910"/>
                </a:lnTo>
                <a:lnTo>
                  <a:pt x="2637878" y="1401479"/>
                </a:lnTo>
                <a:lnTo>
                  <a:pt x="2664423" y="1396242"/>
                </a:lnTo>
                <a:lnTo>
                  <a:pt x="2692157" y="1390200"/>
                </a:lnTo>
                <a:lnTo>
                  <a:pt x="2721080" y="1383353"/>
                </a:lnTo>
                <a:lnTo>
                  <a:pt x="2751587" y="1375297"/>
                </a:lnTo>
                <a:lnTo>
                  <a:pt x="2782887" y="1366838"/>
                </a:lnTo>
                <a:lnTo>
                  <a:pt x="2769416" y="1370463"/>
                </a:lnTo>
                <a:lnTo>
                  <a:pt x="2753172" y="1374491"/>
                </a:lnTo>
                <a:lnTo>
                  <a:pt x="2732173" y="1378922"/>
                </a:lnTo>
                <a:lnTo>
                  <a:pt x="2706420" y="1384561"/>
                </a:lnTo>
                <a:lnTo>
                  <a:pt x="2677102" y="1390200"/>
                </a:lnTo>
                <a:lnTo>
                  <a:pt x="2644217" y="1395437"/>
                </a:lnTo>
                <a:lnTo>
                  <a:pt x="2609351" y="1400270"/>
                </a:lnTo>
                <a:lnTo>
                  <a:pt x="2591522" y="1402284"/>
                </a:lnTo>
                <a:lnTo>
                  <a:pt x="2572901" y="1404298"/>
                </a:lnTo>
                <a:lnTo>
                  <a:pt x="2554279" y="1405910"/>
                </a:lnTo>
                <a:lnTo>
                  <a:pt x="2534865" y="1407118"/>
                </a:lnTo>
                <a:lnTo>
                  <a:pt x="2516244" y="1407924"/>
                </a:lnTo>
                <a:lnTo>
                  <a:pt x="2496830" y="1407924"/>
                </a:lnTo>
                <a:lnTo>
                  <a:pt x="2478209" y="1407924"/>
                </a:lnTo>
                <a:lnTo>
                  <a:pt x="2459191" y="1407118"/>
                </a:lnTo>
                <a:lnTo>
                  <a:pt x="2440569" y="1405507"/>
                </a:lnTo>
                <a:lnTo>
                  <a:pt x="2422344" y="1403493"/>
                </a:lnTo>
                <a:lnTo>
                  <a:pt x="2404515" y="1400673"/>
                </a:lnTo>
                <a:lnTo>
                  <a:pt x="2387082" y="1397048"/>
                </a:lnTo>
                <a:lnTo>
                  <a:pt x="2370442" y="1392617"/>
                </a:lnTo>
                <a:lnTo>
                  <a:pt x="2354594" y="1387784"/>
                </a:lnTo>
                <a:lnTo>
                  <a:pt x="2346670" y="1384561"/>
                </a:lnTo>
                <a:lnTo>
                  <a:pt x="2339538" y="1381742"/>
                </a:lnTo>
                <a:lnTo>
                  <a:pt x="2332010" y="1378519"/>
                </a:lnTo>
                <a:lnTo>
                  <a:pt x="2329429" y="1377207"/>
                </a:lnTo>
                <a:lnTo>
                  <a:pt x="2330450" y="1375569"/>
                </a:lnTo>
                <a:lnTo>
                  <a:pt x="2345928" y="1350963"/>
                </a:lnTo>
                <a:lnTo>
                  <a:pt x="2362200" y="1327150"/>
                </a:lnTo>
                <a:lnTo>
                  <a:pt x="2379662" y="1303735"/>
                </a:lnTo>
                <a:lnTo>
                  <a:pt x="2397522" y="1280716"/>
                </a:lnTo>
                <a:lnTo>
                  <a:pt x="2416175" y="1257697"/>
                </a:lnTo>
                <a:lnTo>
                  <a:pt x="2434828" y="1236266"/>
                </a:lnTo>
                <a:lnTo>
                  <a:pt x="2445147" y="1225550"/>
                </a:lnTo>
                <a:lnTo>
                  <a:pt x="2455069" y="1215232"/>
                </a:lnTo>
                <a:lnTo>
                  <a:pt x="2465387" y="1205310"/>
                </a:lnTo>
                <a:lnTo>
                  <a:pt x="2475706" y="1194991"/>
                </a:lnTo>
                <a:lnTo>
                  <a:pt x="2486422" y="1185466"/>
                </a:lnTo>
                <a:lnTo>
                  <a:pt x="2497138" y="1176338"/>
                </a:lnTo>
                <a:lnTo>
                  <a:pt x="2508250" y="1167210"/>
                </a:lnTo>
                <a:lnTo>
                  <a:pt x="2518966" y="1158875"/>
                </a:lnTo>
                <a:lnTo>
                  <a:pt x="2553515" y="1137536"/>
                </a:lnTo>
                <a:lnTo>
                  <a:pt x="2565817" y="1138644"/>
                </a:lnTo>
                <a:lnTo>
                  <a:pt x="2578536" y="1139431"/>
                </a:lnTo>
                <a:lnTo>
                  <a:pt x="2591255" y="1139825"/>
                </a:lnTo>
                <a:lnTo>
                  <a:pt x="2603577" y="1139825"/>
                </a:lnTo>
                <a:lnTo>
                  <a:pt x="2615899" y="1139431"/>
                </a:lnTo>
                <a:lnTo>
                  <a:pt x="2628220" y="1138644"/>
                </a:lnTo>
                <a:lnTo>
                  <a:pt x="2640144" y="1137856"/>
                </a:lnTo>
                <a:lnTo>
                  <a:pt x="2652069" y="1136281"/>
                </a:lnTo>
                <a:lnTo>
                  <a:pt x="2663595" y="1134706"/>
                </a:lnTo>
                <a:lnTo>
                  <a:pt x="2675122" y="1133131"/>
                </a:lnTo>
                <a:lnTo>
                  <a:pt x="2696586" y="1129193"/>
                </a:lnTo>
                <a:lnTo>
                  <a:pt x="2717254" y="1124073"/>
                </a:lnTo>
                <a:lnTo>
                  <a:pt x="2736333" y="1118954"/>
                </a:lnTo>
                <a:lnTo>
                  <a:pt x="2753424" y="1113834"/>
                </a:lnTo>
                <a:lnTo>
                  <a:pt x="2769323" y="1108715"/>
                </a:lnTo>
                <a:lnTo>
                  <a:pt x="2782837" y="1103202"/>
                </a:lnTo>
                <a:lnTo>
                  <a:pt x="2790519" y="1100052"/>
                </a:lnTo>
                <a:lnTo>
                  <a:pt x="2797941" y="1097295"/>
                </a:lnTo>
                <a:lnTo>
                  <a:pt x="2807481" y="1093357"/>
                </a:lnTo>
                <a:lnTo>
                  <a:pt x="2810659" y="1091782"/>
                </a:lnTo>
                <a:lnTo>
                  <a:pt x="2810661" y="1091782"/>
                </a:lnTo>
                <a:lnTo>
                  <a:pt x="2816225" y="1089025"/>
                </a:lnTo>
                <a:lnTo>
                  <a:pt x="2810659" y="1091782"/>
                </a:lnTo>
                <a:lnTo>
                  <a:pt x="2794364" y="1098476"/>
                </a:lnTo>
                <a:lnTo>
                  <a:pt x="2790519" y="1100052"/>
                </a:lnTo>
                <a:lnTo>
                  <a:pt x="2788402" y="1100839"/>
                </a:lnTo>
                <a:lnTo>
                  <a:pt x="2778465" y="1103989"/>
                </a:lnTo>
                <a:lnTo>
                  <a:pt x="2768528" y="1106746"/>
                </a:lnTo>
                <a:lnTo>
                  <a:pt x="2758194" y="1109896"/>
                </a:lnTo>
                <a:lnTo>
                  <a:pt x="2748257" y="1112259"/>
                </a:lnTo>
                <a:lnTo>
                  <a:pt x="2738320" y="1114228"/>
                </a:lnTo>
                <a:lnTo>
                  <a:pt x="2717652" y="1118166"/>
                </a:lnTo>
                <a:lnTo>
                  <a:pt x="2697381" y="1121317"/>
                </a:lnTo>
                <a:lnTo>
                  <a:pt x="2677507" y="1123286"/>
                </a:lnTo>
                <a:lnTo>
                  <a:pt x="2658826" y="1124861"/>
                </a:lnTo>
                <a:lnTo>
                  <a:pt x="2640939" y="1125648"/>
                </a:lnTo>
                <a:lnTo>
                  <a:pt x="2624643" y="1126042"/>
                </a:lnTo>
                <a:lnTo>
                  <a:pt x="2609539" y="1126436"/>
                </a:lnTo>
                <a:lnTo>
                  <a:pt x="2596820" y="1126436"/>
                </a:lnTo>
                <a:lnTo>
                  <a:pt x="2578934" y="1125648"/>
                </a:lnTo>
                <a:lnTo>
                  <a:pt x="2573192" y="1125314"/>
                </a:lnTo>
                <a:lnTo>
                  <a:pt x="2601516" y="1107678"/>
                </a:lnTo>
                <a:lnTo>
                  <a:pt x="2650331" y="1077119"/>
                </a:lnTo>
                <a:lnTo>
                  <a:pt x="2699544" y="1045766"/>
                </a:lnTo>
                <a:lnTo>
                  <a:pt x="2722960" y="1029891"/>
                </a:lnTo>
                <a:lnTo>
                  <a:pt x="2744391" y="1015603"/>
                </a:lnTo>
                <a:lnTo>
                  <a:pt x="2763441" y="1002109"/>
                </a:lnTo>
                <a:lnTo>
                  <a:pt x="2778919" y="990997"/>
                </a:lnTo>
                <a:lnTo>
                  <a:pt x="2790428" y="981075"/>
                </a:lnTo>
                <a:lnTo>
                  <a:pt x="2794397" y="977900"/>
                </a:lnTo>
                <a:lnTo>
                  <a:pt x="2797175" y="974725"/>
                </a:lnTo>
                <a:lnTo>
                  <a:pt x="2770188" y="992584"/>
                </a:lnTo>
                <a:lnTo>
                  <a:pt x="2740025" y="1012428"/>
                </a:lnTo>
                <a:lnTo>
                  <a:pt x="2702322" y="1036638"/>
                </a:lnTo>
                <a:lnTo>
                  <a:pt x="2676635" y="1052427"/>
                </a:lnTo>
                <a:lnTo>
                  <a:pt x="2677429" y="1051322"/>
                </a:lnTo>
                <a:lnTo>
                  <a:pt x="2700337" y="987425"/>
                </a:lnTo>
                <a:lnTo>
                  <a:pt x="2672089" y="1055221"/>
                </a:lnTo>
                <a:lnTo>
                  <a:pt x="2659063" y="1063228"/>
                </a:lnTo>
                <a:lnTo>
                  <a:pt x="2636044" y="1077119"/>
                </a:lnTo>
                <a:lnTo>
                  <a:pt x="2612628" y="1090613"/>
                </a:lnTo>
                <a:lnTo>
                  <a:pt x="2588816" y="1104503"/>
                </a:lnTo>
                <a:lnTo>
                  <a:pt x="2565003" y="1117600"/>
                </a:lnTo>
                <a:lnTo>
                  <a:pt x="2542381" y="1129903"/>
                </a:lnTo>
                <a:lnTo>
                  <a:pt x="2520156" y="1140619"/>
                </a:lnTo>
                <a:lnTo>
                  <a:pt x="2514203" y="1143794"/>
                </a:lnTo>
                <a:lnTo>
                  <a:pt x="2508647" y="1147366"/>
                </a:lnTo>
                <a:lnTo>
                  <a:pt x="2496344" y="1154906"/>
                </a:lnTo>
                <a:lnTo>
                  <a:pt x="2484041" y="1164035"/>
                </a:lnTo>
                <a:lnTo>
                  <a:pt x="2470944" y="1174353"/>
                </a:lnTo>
                <a:lnTo>
                  <a:pt x="2457847" y="1186260"/>
                </a:lnTo>
                <a:lnTo>
                  <a:pt x="2444859" y="1198866"/>
                </a:lnTo>
                <a:lnTo>
                  <a:pt x="2444354" y="1197054"/>
                </a:lnTo>
                <a:lnTo>
                  <a:pt x="2442766" y="1189144"/>
                </a:lnTo>
                <a:lnTo>
                  <a:pt x="2441179" y="1180839"/>
                </a:lnTo>
                <a:lnTo>
                  <a:pt x="2440385" y="1172929"/>
                </a:lnTo>
                <a:lnTo>
                  <a:pt x="2438400" y="1156319"/>
                </a:lnTo>
                <a:lnTo>
                  <a:pt x="2437607" y="1140895"/>
                </a:lnTo>
                <a:lnTo>
                  <a:pt x="2437210" y="1127449"/>
                </a:lnTo>
                <a:lnTo>
                  <a:pt x="2436813" y="1116771"/>
                </a:lnTo>
                <a:lnTo>
                  <a:pt x="2437210" y="1106488"/>
                </a:lnTo>
                <a:lnTo>
                  <a:pt x="2436019" y="1121121"/>
                </a:lnTo>
                <a:lnTo>
                  <a:pt x="2435225" y="1138127"/>
                </a:lnTo>
                <a:lnTo>
                  <a:pt x="2435225" y="1156715"/>
                </a:lnTo>
                <a:lnTo>
                  <a:pt x="2435225" y="1175302"/>
                </a:lnTo>
                <a:lnTo>
                  <a:pt x="2435622" y="1206150"/>
                </a:lnTo>
                <a:lnTo>
                  <a:pt x="2435679" y="1208030"/>
                </a:lnTo>
                <a:lnTo>
                  <a:pt x="2430066" y="1213644"/>
                </a:lnTo>
                <a:lnTo>
                  <a:pt x="2416175" y="1228725"/>
                </a:lnTo>
                <a:lnTo>
                  <a:pt x="2401887" y="1244997"/>
                </a:lnTo>
                <a:lnTo>
                  <a:pt x="2387203" y="1262063"/>
                </a:lnTo>
                <a:lnTo>
                  <a:pt x="2372916" y="1279922"/>
                </a:lnTo>
                <a:lnTo>
                  <a:pt x="2358231" y="1298972"/>
                </a:lnTo>
                <a:lnTo>
                  <a:pt x="2343944" y="1318022"/>
                </a:lnTo>
                <a:lnTo>
                  <a:pt x="2329259" y="1338263"/>
                </a:lnTo>
                <a:lnTo>
                  <a:pt x="2314972" y="1359297"/>
                </a:lnTo>
                <a:lnTo>
                  <a:pt x="2300287" y="1380332"/>
                </a:lnTo>
                <a:lnTo>
                  <a:pt x="2286794" y="1401763"/>
                </a:lnTo>
                <a:lnTo>
                  <a:pt x="2279164" y="1413970"/>
                </a:lnTo>
                <a:lnTo>
                  <a:pt x="2276519" y="1407628"/>
                </a:lnTo>
                <a:lnTo>
                  <a:pt x="2273366" y="1398873"/>
                </a:lnTo>
                <a:lnTo>
                  <a:pt x="2270213" y="1389322"/>
                </a:lnTo>
                <a:lnTo>
                  <a:pt x="2264301" y="1369822"/>
                </a:lnTo>
                <a:lnTo>
                  <a:pt x="2259177" y="1348730"/>
                </a:lnTo>
                <a:lnTo>
                  <a:pt x="2253659" y="1326046"/>
                </a:lnTo>
                <a:lnTo>
                  <a:pt x="2248929" y="1303760"/>
                </a:lnTo>
                <a:lnTo>
                  <a:pt x="2244594" y="1281076"/>
                </a:lnTo>
                <a:lnTo>
                  <a:pt x="2240652" y="1257994"/>
                </a:lnTo>
                <a:lnTo>
                  <a:pt x="2234346" y="1216208"/>
                </a:lnTo>
                <a:lnTo>
                  <a:pt x="2229617" y="1181585"/>
                </a:lnTo>
                <a:lnTo>
                  <a:pt x="2225675" y="1149350"/>
                </a:lnTo>
                <a:lnTo>
                  <a:pt x="2226464" y="1174024"/>
                </a:lnTo>
                <a:lnTo>
                  <a:pt x="2228040" y="1198698"/>
                </a:lnTo>
                <a:lnTo>
                  <a:pt x="2230405" y="1223769"/>
                </a:lnTo>
                <a:lnTo>
                  <a:pt x="2233558" y="1248841"/>
                </a:lnTo>
                <a:lnTo>
                  <a:pt x="2236711" y="1273515"/>
                </a:lnTo>
                <a:lnTo>
                  <a:pt x="2240652" y="1297790"/>
                </a:lnTo>
                <a:lnTo>
                  <a:pt x="2244594" y="1320872"/>
                </a:lnTo>
                <a:lnTo>
                  <a:pt x="2248535" y="1342760"/>
                </a:lnTo>
                <a:lnTo>
                  <a:pt x="2256812" y="1381363"/>
                </a:lnTo>
                <a:lnTo>
                  <a:pt x="2263907" y="1412404"/>
                </a:lnTo>
                <a:lnTo>
                  <a:pt x="2268391" y="1431645"/>
                </a:lnTo>
                <a:lnTo>
                  <a:pt x="2259806" y="1446213"/>
                </a:lnTo>
                <a:lnTo>
                  <a:pt x="2246709" y="1468438"/>
                </a:lnTo>
                <a:lnTo>
                  <a:pt x="2234009" y="1491060"/>
                </a:lnTo>
                <a:lnTo>
                  <a:pt x="2221706" y="1513285"/>
                </a:lnTo>
                <a:lnTo>
                  <a:pt x="2209800" y="1535907"/>
                </a:lnTo>
                <a:lnTo>
                  <a:pt x="2198687" y="1558529"/>
                </a:lnTo>
                <a:lnTo>
                  <a:pt x="2191857" y="1573239"/>
                </a:lnTo>
                <a:lnTo>
                  <a:pt x="2135187" y="1403350"/>
                </a:lnTo>
                <a:lnTo>
                  <a:pt x="2179944" y="1598574"/>
                </a:lnTo>
                <a:lnTo>
                  <a:pt x="2178050" y="1602582"/>
                </a:lnTo>
                <a:lnTo>
                  <a:pt x="2168922" y="1624410"/>
                </a:lnTo>
                <a:lnTo>
                  <a:pt x="2160587" y="1645444"/>
                </a:lnTo>
                <a:lnTo>
                  <a:pt x="2153047" y="1666479"/>
                </a:lnTo>
                <a:lnTo>
                  <a:pt x="2146300" y="1686719"/>
                </a:lnTo>
                <a:lnTo>
                  <a:pt x="2140347" y="1706960"/>
                </a:lnTo>
                <a:lnTo>
                  <a:pt x="2135187" y="1725613"/>
                </a:lnTo>
                <a:lnTo>
                  <a:pt x="2135900" y="1726148"/>
                </a:lnTo>
                <a:lnTo>
                  <a:pt x="2162225" y="1737519"/>
                </a:lnTo>
                <a:lnTo>
                  <a:pt x="2160650" y="1745457"/>
                </a:lnTo>
                <a:lnTo>
                  <a:pt x="2157500" y="1767285"/>
                </a:lnTo>
                <a:lnTo>
                  <a:pt x="2155531" y="1782763"/>
                </a:lnTo>
                <a:lnTo>
                  <a:pt x="2153563" y="1800226"/>
                </a:lnTo>
                <a:lnTo>
                  <a:pt x="2151594" y="1820466"/>
                </a:lnTo>
                <a:lnTo>
                  <a:pt x="2150019" y="1841898"/>
                </a:lnTo>
                <a:lnTo>
                  <a:pt x="2149231" y="1864916"/>
                </a:lnTo>
                <a:lnTo>
                  <a:pt x="2148838" y="1889126"/>
                </a:lnTo>
                <a:lnTo>
                  <a:pt x="2149231" y="1913732"/>
                </a:lnTo>
                <a:lnTo>
                  <a:pt x="2149625" y="1926432"/>
                </a:lnTo>
                <a:lnTo>
                  <a:pt x="2150413" y="1939132"/>
                </a:lnTo>
                <a:lnTo>
                  <a:pt x="2151200" y="1951832"/>
                </a:lnTo>
                <a:lnTo>
                  <a:pt x="2153169" y="1964135"/>
                </a:lnTo>
                <a:lnTo>
                  <a:pt x="2154744" y="1976835"/>
                </a:lnTo>
                <a:lnTo>
                  <a:pt x="2156319" y="1989138"/>
                </a:lnTo>
                <a:lnTo>
                  <a:pt x="2159075" y="2001441"/>
                </a:lnTo>
                <a:lnTo>
                  <a:pt x="2161831" y="2013744"/>
                </a:lnTo>
                <a:lnTo>
                  <a:pt x="2164981" y="2024857"/>
                </a:lnTo>
                <a:lnTo>
                  <a:pt x="2166838" y="2031096"/>
                </a:lnTo>
                <a:lnTo>
                  <a:pt x="2247900" y="2219020"/>
                </a:lnTo>
                <a:lnTo>
                  <a:pt x="2234387" y="2224573"/>
                </a:lnTo>
                <a:lnTo>
                  <a:pt x="2221271" y="2230126"/>
                </a:lnTo>
                <a:lnTo>
                  <a:pt x="2208950" y="2236472"/>
                </a:lnTo>
                <a:lnTo>
                  <a:pt x="2197026" y="2242422"/>
                </a:lnTo>
                <a:lnTo>
                  <a:pt x="2185898" y="2248768"/>
                </a:lnTo>
                <a:lnTo>
                  <a:pt x="2175166" y="2255114"/>
                </a:lnTo>
                <a:lnTo>
                  <a:pt x="2164833" y="2261460"/>
                </a:lnTo>
                <a:lnTo>
                  <a:pt x="2155294" y="2267806"/>
                </a:lnTo>
                <a:lnTo>
                  <a:pt x="2146550" y="2274549"/>
                </a:lnTo>
                <a:lnTo>
                  <a:pt x="2137806" y="2280499"/>
                </a:lnTo>
                <a:lnTo>
                  <a:pt x="2129857" y="2287242"/>
                </a:lnTo>
                <a:lnTo>
                  <a:pt x="2121908" y="2293191"/>
                </a:lnTo>
                <a:lnTo>
                  <a:pt x="2108394" y="2305487"/>
                </a:lnTo>
                <a:lnTo>
                  <a:pt x="2096073" y="2317783"/>
                </a:lnTo>
                <a:lnTo>
                  <a:pt x="2086137" y="2328888"/>
                </a:lnTo>
                <a:lnTo>
                  <a:pt x="2076996" y="2338804"/>
                </a:lnTo>
                <a:lnTo>
                  <a:pt x="2070239" y="2347927"/>
                </a:lnTo>
                <a:lnTo>
                  <a:pt x="2065072" y="2356256"/>
                </a:lnTo>
                <a:lnTo>
                  <a:pt x="2060303" y="2362603"/>
                </a:lnTo>
                <a:lnTo>
                  <a:pt x="2057520" y="2367759"/>
                </a:lnTo>
                <a:lnTo>
                  <a:pt x="2055136" y="2371725"/>
                </a:lnTo>
                <a:lnTo>
                  <a:pt x="2057520" y="2359033"/>
                </a:lnTo>
                <a:lnTo>
                  <a:pt x="2059508" y="2346737"/>
                </a:lnTo>
                <a:lnTo>
                  <a:pt x="2062687" y="2320956"/>
                </a:lnTo>
                <a:lnTo>
                  <a:pt x="2064277" y="2295174"/>
                </a:lnTo>
                <a:lnTo>
                  <a:pt x="2065867" y="2268600"/>
                </a:lnTo>
                <a:lnTo>
                  <a:pt x="2066264" y="2242025"/>
                </a:lnTo>
                <a:lnTo>
                  <a:pt x="2066264" y="2215450"/>
                </a:lnTo>
                <a:lnTo>
                  <a:pt x="2065072" y="2188479"/>
                </a:lnTo>
                <a:lnTo>
                  <a:pt x="2063085" y="2161904"/>
                </a:lnTo>
                <a:lnTo>
                  <a:pt x="2061097" y="2135726"/>
                </a:lnTo>
                <a:lnTo>
                  <a:pt x="2058315" y="2108755"/>
                </a:lnTo>
                <a:lnTo>
                  <a:pt x="2054738" y="2082577"/>
                </a:lnTo>
                <a:lnTo>
                  <a:pt x="2051161" y="2056796"/>
                </a:lnTo>
                <a:lnTo>
                  <a:pt x="2047187" y="2031411"/>
                </a:lnTo>
                <a:lnTo>
                  <a:pt x="2042815" y="2006819"/>
                </a:lnTo>
                <a:lnTo>
                  <a:pt x="2038045" y="1982228"/>
                </a:lnTo>
                <a:lnTo>
                  <a:pt x="2033276" y="1959223"/>
                </a:lnTo>
                <a:lnTo>
                  <a:pt x="2028506" y="1936218"/>
                </a:lnTo>
                <a:lnTo>
                  <a:pt x="2023339" y="1914006"/>
                </a:lnTo>
                <a:lnTo>
                  <a:pt x="2013006" y="1873153"/>
                </a:lnTo>
                <a:lnTo>
                  <a:pt x="2003467" y="1837059"/>
                </a:lnTo>
                <a:lnTo>
                  <a:pt x="1994325" y="1805328"/>
                </a:lnTo>
                <a:lnTo>
                  <a:pt x="1986376" y="1779943"/>
                </a:lnTo>
                <a:lnTo>
                  <a:pt x="1980017" y="1760905"/>
                </a:lnTo>
                <a:lnTo>
                  <a:pt x="1974850" y="1744643"/>
                </a:lnTo>
                <a:lnTo>
                  <a:pt x="1994510" y="1732525"/>
                </a:lnTo>
                <a:lnTo>
                  <a:pt x="1995497" y="1756569"/>
                </a:lnTo>
                <a:lnTo>
                  <a:pt x="2000687" y="1772047"/>
                </a:lnTo>
                <a:lnTo>
                  <a:pt x="2014261" y="1814513"/>
                </a:lnTo>
                <a:lnTo>
                  <a:pt x="2022644" y="1844278"/>
                </a:lnTo>
                <a:lnTo>
                  <a:pt x="2031827" y="1878013"/>
                </a:lnTo>
                <a:lnTo>
                  <a:pt x="2041807" y="1915716"/>
                </a:lnTo>
                <a:lnTo>
                  <a:pt x="2051389" y="1956197"/>
                </a:lnTo>
                <a:lnTo>
                  <a:pt x="2061369" y="1998266"/>
                </a:lnTo>
                <a:lnTo>
                  <a:pt x="2065761" y="2019697"/>
                </a:lnTo>
                <a:lnTo>
                  <a:pt x="2070152" y="2041128"/>
                </a:lnTo>
                <a:lnTo>
                  <a:pt x="2074144" y="2062956"/>
                </a:lnTo>
                <a:lnTo>
                  <a:pt x="2078137" y="2085181"/>
                </a:lnTo>
                <a:lnTo>
                  <a:pt x="2080931" y="2106613"/>
                </a:lnTo>
                <a:lnTo>
                  <a:pt x="2084125" y="2128044"/>
                </a:lnTo>
                <a:lnTo>
                  <a:pt x="2086520" y="2149078"/>
                </a:lnTo>
                <a:lnTo>
                  <a:pt x="2088117" y="2170113"/>
                </a:lnTo>
                <a:lnTo>
                  <a:pt x="2089714" y="2190353"/>
                </a:lnTo>
                <a:lnTo>
                  <a:pt x="2090513" y="2209403"/>
                </a:lnTo>
                <a:lnTo>
                  <a:pt x="2090513" y="2228453"/>
                </a:lnTo>
                <a:lnTo>
                  <a:pt x="2089714" y="2246313"/>
                </a:lnTo>
                <a:lnTo>
                  <a:pt x="2088117" y="2263378"/>
                </a:lnTo>
                <a:lnTo>
                  <a:pt x="2086121" y="2279650"/>
                </a:lnTo>
                <a:lnTo>
                  <a:pt x="2128838" y="2218135"/>
                </a:lnTo>
                <a:lnTo>
                  <a:pt x="1997420" y="1730731"/>
                </a:lnTo>
                <a:lnTo>
                  <a:pt x="2028904" y="1711325"/>
                </a:lnTo>
                <a:lnTo>
                  <a:pt x="2097058" y="1869327"/>
                </a:lnTo>
                <a:lnTo>
                  <a:pt x="2134545" y="1726064"/>
                </a:lnTo>
                <a:lnTo>
                  <a:pt x="2131184" y="1720824"/>
                </a:lnTo>
                <a:lnTo>
                  <a:pt x="2128012" y="1714863"/>
                </a:lnTo>
                <a:lnTo>
                  <a:pt x="2121667" y="1702545"/>
                </a:lnTo>
                <a:lnTo>
                  <a:pt x="2116116" y="1688637"/>
                </a:lnTo>
                <a:lnTo>
                  <a:pt x="2111358" y="1675126"/>
                </a:lnTo>
                <a:lnTo>
                  <a:pt x="2107393" y="1660424"/>
                </a:lnTo>
                <a:lnTo>
                  <a:pt x="2103428" y="1645324"/>
                </a:lnTo>
                <a:lnTo>
                  <a:pt x="2100256" y="1629429"/>
                </a:lnTo>
                <a:lnTo>
                  <a:pt x="2097876" y="1613932"/>
                </a:lnTo>
                <a:lnTo>
                  <a:pt x="2095894" y="1597640"/>
                </a:lnTo>
                <a:lnTo>
                  <a:pt x="2094704" y="1581347"/>
                </a:lnTo>
                <a:lnTo>
                  <a:pt x="2093118" y="1564658"/>
                </a:lnTo>
                <a:lnTo>
                  <a:pt x="2092722" y="1548366"/>
                </a:lnTo>
                <a:lnTo>
                  <a:pt x="2092325" y="1531676"/>
                </a:lnTo>
                <a:lnTo>
                  <a:pt x="2092325" y="1514987"/>
                </a:lnTo>
                <a:lnTo>
                  <a:pt x="2092722" y="1498695"/>
                </a:lnTo>
                <a:lnTo>
                  <a:pt x="2093118" y="1483198"/>
                </a:lnTo>
                <a:lnTo>
                  <a:pt x="2095101" y="1452203"/>
                </a:lnTo>
                <a:lnTo>
                  <a:pt x="2097480" y="1423592"/>
                </a:lnTo>
                <a:lnTo>
                  <a:pt x="2100652" y="1397366"/>
                </a:lnTo>
                <a:lnTo>
                  <a:pt x="2103824" y="1374716"/>
                </a:lnTo>
                <a:lnTo>
                  <a:pt x="2106203" y="1356040"/>
                </a:lnTo>
                <a:lnTo>
                  <a:pt x="2108582" y="1341735"/>
                </a:lnTo>
                <a:lnTo>
                  <a:pt x="2110565" y="1329814"/>
                </a:lnTo>
                <a:lnTo>
                  <a:pt x="2129994" y="1343324"/>
                </a:lnTo>
                <a:lnTo>
                  <a:pt x="2131184" y="1329416"/>
                </a:lnTo>
                <a:lnTo>
                  <a:pt x="2132770" y="1315111"/>
                </a:lnTo>
                <a:lnTo>
                  <a:pt x="2134752" y="1300806"/>
                </a:lnTo>
                <a:lnTo>
                  <a:pt x="2137131" y="1287295"/>
                </a:lnTo>
                <a:lnTo>
                  <a:pt x="2139907" y="1274182"/>
                </a:lnTo>
                <a:lnTo>
                  <a:pt x="2142683" y="1261069"/>
                </a:lnTo>
                <a:lnTo>
                  <a:pt x="2146251" y="1248353"/>
                </a:lnTo>
                <a:lnTo>
                  <a:pt x="2149820" y="1235637"/>
                </a:lnTo>
                <a:lnTo>
                  <a:pt x="2153785" y="1223716"/>
                </a:lnTo>
                <a:lnTo>
                  <a:pt x="2157750" y="1211795"/>
                </a:lnTo>
                <a:lnTo>
                  <a:pt x="2166077" y="1189543"/>
                </a:lnTo>
                <a:lnTo>
                  <a:pt x="2174404" y="1168482"/>
                </a:lnTo>
                <a:lnTo>
                  <a:pt x="2183127" y="1149011"/>
                </a:lnTo>
                <a:lnTo>
                  <a:pt x="2191850" y="1131924"/>
                </a:lnTo>
                <a:lnTo>
                  <a:pt x="2200177" y="1116824"/>
                </a:lnTo>
                <a:lnTo>
                  <a:pt x="2208107" y="1102917"/>
                </a:lnTo>
                <a:lnTo>
                  <a:pt x="2214452" y="1092188"/>
                </a:lnTo>
                <a:lnTo>
                  <a:pt x="2224761" y="1076293"/>
                </a:lnTo>
                <a:lnTo>
                  <a:pt x="2228330" y="1071127"/>
                </a:lnTo>
                <a:lnTo>
                  <a:pt x="2233881" y="1106890"/>
                </a:lnTo>
                <a:lnTo>
                  <a:pt x="2241811" y="1094174"/>
                </a:lnTo>
                <a:lnTo>
                  <a:pt x="2250138" y="1082253"/>
                </a:lnTo>
                <a:lnTo>
                  <a:pt x="2259258" y="1071127"/>
                </a:lnTo>
                <a:lnTo>
                  <a:pt x="2268774" y="1060001"/>
                </a:lnTo>
                <a:lnTo>
                  <a:pt x="2279480" y="1049669"/>
                </a:lnTo>
                <a:lnTo>
                  <a:pt x="2290186" y="1039735"/>
                </a:lnTo>
                <a:lnTo>
                  <a:pt x="2301685" y="1030596"/>
                </a:lnTo>
                <a:lnTo>
                  <a:pt x="2313977" y="1021853"/>
                </a:lnTo>
                <a:lnTo>
                  <a:pt x="2326269" y="1013509"/>
                </a:lnTo>
                <a:lnTo>
                  <a:pt x="2339354" y="1005561"/>
                </a:lnTo>
                <a:lnTo>
                  <a:pt x="2352835" y="998011"/>
                </a:lnTo>
                <a:lnTo>
                  <a:pt x="2366713" y="991654"/>
                </a:lnTo>
                <a:lnTo>
                  <a:pt x="2381384" y="984898"/>
                </a:lnTo>
                <a:lnTo>
                  <a:pt x="2396055" y="978938"/>
                </a:lnTo>
                <a:lnTo>
                  <a:pt x="2411123" y="973375"/>
                </a:lnTo>
                <a:lnTo>
                  <a:pt x="2426983" y="967414"/>
                </a:lnTo>
                <a:lnTo>
                  <a:pt x="2442448" y="962248"/>
                </a:lnTo>
                <a:lnTo>
                  <a:pt x="2458705" y="957877"/>
                </a:lnTo>
                <a:lnTo>
                  <a:pt x="2474962" y="953109"/>
                </a:lnTo>
                <a:lnTo>
                  <a:pt x="2491615" y="949135"/>
                </a:lnTo>
                <a:lnTo>
                  <a:pt x="2508665" y="944764"/>
                </a:lnTo>
                <a:lnTo>
                  <a:pt x="2525716" y="941188"/>
                </a:lnTo>
                <a:lnTo>
                  <a:pt x="2560212" y="934035"/>
                </a:lnTo>
                <a:lnTo>
                  <a:pt x="2595502" y="927677"/>
                </a:lnTo>
                <a:lnTo>
                  <a:pt x="2630792" y="921717"/>
                </a:lnTo>
                <a:lnTo>
                  <a:pt x="2702165" y="910988"/>
                </a:lnTo>
                <a:lnTo>
                  <a:pt x="2719215" y="908206"/>
                </a:lnTo>
                <a:lnTo>
                  <a:pt x="2735868" y="904630"/>
                </a:lnTo>
                <a:lnTo>
                  <a:pt x="2752125" y="901054"/>
                </a:lnTo>
                <a:lnTo>
                  <a:pt x="2767589" y="897080"/>
                </a:lnTo>
                <a:lnTo>
                  <a:pt x="2781864" y="893504"/>
                </a:lnTo>
                <a:lnTo>
                  <a:pt x="2796139" y="888338"/>
                </a:lnTo>
                <a:lnTo>
                  <a:pt x="2809620" y="883967"/>
                </a:lnTo>
                <a:lnTo>
                  <a:pt x="2822308" y="878801"/>
                </a:lnTo>
                <a:lnTo>
                  <a:pt x="2834600" y="874033"/>
                </a:lnTo>
                <a:lnTo>
                  <a:pt x="2845703" y="868867"/>
                </a:lnTo>
                <a:lnTo>
                  <a:pt x="2856805" y="863304"/>
                </a:lnTo>
                <a:lnTo>
                  <a:pt x="2867511" y="858138"/>
                </a:lnTo>
                <a:lnTo>
                  <a:pt x="2877027" y="852575"/>
                </a:lnTo>
                <a:lnTo>
                  <a:pt x="2886147" y="847409"/>
                </a:lnTo>
                <a:lnTo>
                  <a:pt x="2894871" y="841449"/>
                </a:lnTo>
                <a:lnTo>
                  <a:pt x="2903197" y="836283"/>
                </a:lnTo>
                <a:lnTo>
                  <a:pt x="2917868" y="825951"/>
                </a:lnTo>
                <a:lnTo>
                  <a:pt x="2929764" y="816017"/>
                </a:lnTo>
                <a:lnTo>
                  <a:pt x="2940470" y="806877"/>
                </a:lnTo>
                <a:lnTo>
                  <a:pt x="2948400" y="798930"/>
                </a:lnTo>
                <a:lnTo>
                  <a:pt x="2954744" y="792572"/>
                </a:lnTo>
                <a:lnTo>
                  <a:pt x="2959106" y="787009"/>
                </a:lnTo>
                <a:lnTo>
                  <a:pt x="2962674" y="782638"/>
                </a:lnTo>
                <a:close/>
                <a:moveTo>
                  <a:pt x="0" y="0"/>
                </a:moveTo>
                <a:lnTo>
                  <a:pt x="1986" y="1984"/>
                </a:lnTo>
                <a:lnTo>
                  <a:pt x="8737" y="7938"/>
                </a:lnTo>
                <a:lnTo>
                  <a:pt x="19458" y="17066"/>
                </a:lnTo>
                <a:lnTo>
                  <a:pt x="34945" y="28972"/>
                </a:lnTo>
                <a:lnTo>
                  <a:pt x="44079" y="35719"/>
                </a:lnTo>
                <a:lnTo>
                  <a:pt x="54801" y="42863"/>
                </a:lnTo>
                <a:lnTo>
                  <a:pt x="66714" y="50403"/>
                </a:lnTo>
                <a:lnTo>
                  <a:pt x="79421" y="58738"/>
                </a:lnTo>
                <a:lnTo>
                  <a:pt x="93320" y="67072"/>
                </a:lnTo>
                <a:lnTo>
                  <a:pt x="108012" y="75406"/>
                </a:lnTo>
                <a:lnTo>
                  <a:pt x="124294" y="84138"/>
                </a:lnTo>
                <a:lnTo>
                  <a:pt x="141766" y="92869"/>
                </a:lnTo>
                <a:lnTo>
                  <a:pt x="160430" y="101203"/>
                </a:lnTo>
                <a:lnTo>
                  <a:pt x="180285" y="109934"/>
                </a:lnTo>
                <a:lnTo>
                  <a:pt x="201332" y="119063"/>
                </a:lnTo>
                <a:lnTo>
                  <a:pt x="223569" y="126603"/>
                </a:lnTo>
                <a:lnTo>
                  <a:pt x="246601" y="134938"/>
                </a:lnTo>
                <a:lnTo>
                  <a:pt x="271619" y="142478"/>
                </a:lnTo>
                <a:lnTo>
                  <a:pt x="297431" y="150019"/>
                </a:lnTo>
                <a:lnTo>
                  <a:pt x="324434" y="156369"/>
                </a:lnTo>
                <a:lnTo>
                  <a:pt x="353025" y="163116"/>
                </a:lnTo>
                <a:lnTo>
                  <a:pt x="382808" y="168275"/>
                </a:lnTo>
                <a:lnTo>
                  <a:pt x="413385" y="173831"/>
                </a:lnTo>
                <a:lnTo>
                  <a:pt x="445550" y="177403"/>
                </a:lnTo>
                <a:lnTo>
                  <a:pt x="478510" y="180975"/>
                </a:lnTo>
                <a:lnTo>
                  <a:pt x="513455" y="183753"/>
                </a:lnTo>
                <a:lnTo>
                  <a:pt x="531324" y="184547"/>
                </a:lnTo>
                <a:lnTo>
                  <a:pt x="549194" y="184944"/>
                </a:lnTo>
                <a:lnTo>
                  <a:pt x="567858" y="185341"/>
                </a:lnTo>
                <a:lnTo>
                  <a:pt x="586522" y="185738"/>
                </a:lnTo>
                <a:lnTo>
                  <a:pt x="662369" y="185738"/>
                </a:lnTo>
                <a:lnTo>
                  <a:pt x="738612" y="185738"/>
                </a:lnTo>
                <a:lnTo>
                  <a:pt x="814856" y="187325"/>
                </a:lnTo>
                <a:lnTo>
                  <a:pt x="852581" y="188119"/>
                </a:lnTo>
                <a:lnTo>
                  <a:pt x="890306" y="189309"/>
                </a:lnTo>
                <a:lnTo>
                  <a:pt x="928031" y="191294"/>
                </a:lnTo>
                <a:lnTo>
                  <a:pt x="965358" y="192881"/>
                </a:lnTo>
                <a:lnTo>
                  <a:pt x="1002289" y="195659"/>
                </a:lnTo>
                <a:lnTo>
                  <a:pt x="1038822" y="198438"/>
                </a:lnTo>
                <a:lnTo>
                  <a:pt x="1074959" y="202406"/>
                </a:lnTo>
                <a:lnTo>
                  <a:pt x="1110698" y="206375"/>
                </a:lnTo>
                <a:lnTo>
                  <a:pt x="1146040" y="211931"/>
                </a:lnTo>
                <a:lnTo>
                  <a:pt x="1180588" y="217488"/>
                </a:lnTo>
                <a:lnTo>
                  <a:pt x="1214739" y="224234"/>
                </a:lnTo>
                <a:lnTo>
                  <a:pt x="1248493" y="230981"/>
                </a:lnTo>
                <a:lnTo>
                  <a:pt x="1264774" y="234950"/>
                </a:lnTo>
                <a:lnTo>
                  <a:pt x="1281453" y="239316"/>
                </a:lnTo>
                <a:lnTo>
                  <a:pt x="1297734" y="243681"/>
                </a:lnTo>
                <a:lnTo>
                  <a:pt x="1313618" y="248444"/>
                </a:lnTo>
                <a:lnTo>
                  <a:pt x="1329502" y="253206"/>
                </a:lnTo>
                <a:lnTo>
                  <a:pt x="1344989" y="258763"/>
                </a:lnTo>
                <a:lnTo>
                  <a:pt x="1360476" y="263922"/>
                </a:lnTo>
                <a:lnTo>
                  <a:pt x="1375963" y="269478"/>
                </a:lnTo>
                <a:lnTo>
                  <a:pt x="1390656" y="275828"/>
                </a:lnTo>
                <a:lnTo>
                  <a:pt x="1405746" y="281781"/>
                </a:lnTo>
                <a:lnTo>
                  <a:pt x="1420042" y="288528"/>
                </a:lnTo>
                <a:lnTo>
                  <a:pt x="1434734" y="294878"/>
                </a:lnTo>
                <a:lnTo>
                  <a:pt x="1448633" y="302419"/>
                </a:lnTo>
                <a:lnTo>
                  <a:pt x="1462532" y="309959"/>
                </a:lnTo>
                <a:lnTo>
                  <a:pt x="1476430" y="317500"/>
                </a:lnTo>
                <a:lnTo>
                  <a:pt x="1489535" y="325438"/>
                </a:lnTo>
                <a:lnTo>
                  <a:pt x="1502639" y="334169"/>
                </a:lnTo>
                <a:lnTo>
                  <a:pt x="1515346" y="342503"/>
                </a:lnTo>
                <a:lnTo>
                  <a:pt x="1528054" y="351631"/>
                </a:lnTo>
                <a:lnTo>
                  <a:pt x="1540364" y="360759"/>
                </a:lnTo>
                <a:lnTo>
                  <a:pt x="1552674" y="370284"/>
                </a:lnTo>
                <a:lnTo>
                  <a:pt x="1563793" y="380603"/>
                </a:lnTo>
                <a:lnTo>
                  <a:pt x="1575706" y="390922"/>
                </a:lnTo>
                <a:lnTo>
                  <a:pt x="1586825" y="401638"/>
                </a:lnTo>
                <a:lnTo>
                  <a:pt x="1597547" y="412750"/>
                </a:lnTo>
                <a:lnTo>
                  <a:pt x="1608269" y="424259"/>
                </a:lnTo>
                <a:lnTo>
                  <a:pt x="1618196" y="436166"/>
                </a:lnTo>
                <a:lnTo>
                  <a:pt x="1628521" y="448469"/>
                </a:lnTo>
                <a:lnTo>
                  <a:pt x="1628521" y="371872"/>
                </a:lnTo>
                <a:lnTo>
                  <a:pt x="1638051" y="381397"/>
                </a:lnTo>
                <a:lnTo>
                  <a:pt x="1649567" y="393700"/>
                </a:lnTo>
                <a:lnTo>
                  <a:pt x="1663863" y="410766"/>
                </a:lnTo>
                <a:lnTo>
                  <a:pt x="1681733" y="431800"/>
                </a:lnTo>
                <a:lnTo>
                  <a:pt x="1701985" y="457200"/>
                </a:lnTo>
                <a:lnTo>
                  <a:pt x="1713104" y="471488"/>
                </a:lnTo>
                <a:lnTo>
                  <a:pt x="1724620" y="486966"/>
                </a:lnTo>
                <a:lnTo>
                  <a:pt x="1735739" y="503238"/>
                </a:lnTo>
                <a:lnTo>
                  <a:pt x="1747652" y="520303"/>
                </a:lnTo>
                <a:lnTo>
                  <a:pt x="1759962" y="538559"/>
                </a:lnTo>
                <a:lnTo>
                  <a:pt x="1772272" y="558006"/>
                </a:lnTo>
                <a:lnTo>
                  <a:pt x="1784582" y="577850"/>
                </a:lnTo>
                <a:lnTo>
                  <a:pt x="1796893" y="598884"/>
                </a:lnTo>
                <a:lnTo>
                  <a:pt x="1809203" y="620316"/>
                </a:lnTo>
                <a:lnTo>
                  <a:pt x="1821513" y="642938"/>
                </a:lnTo>
                <a:lnTo>
                  <a:pt x="1833029" y="666353"/>
                </a:lnTo>
                <a:lnTo>
                  <a:pt x="1844545" y="690166"/>
                </a:lnTo>
                <a:lnTo>
                  <a:pt x="1856061" y="715169"/>
                </a:lnTo>
                <a:lnTo>
                  <a:pt x="1866783" y="740966"/>
                </a:lnTo>
                <a:lnTo>
                  <a:pt x="1877505" y="767556"/>
                </a:lnTo>
                <a:lnTo>
                  <a:pt x="1887035" y="794544"/>
                </a:lnTo>
                <a:lnTo>
                  <a:pt x="1896566" y="822325"/>
                </a:lnTo>
                <a:lnTo>
                  <a:pt x="1904905" y="850503"/>
                </a:lnTo>
                <a:lnTo>
                  <a:pt x="1912847" y="879872"/>
                </a:lnTo>
                <a:lnTo>
                  <a:pt x="1919995" y="910034"/>
                </a:lnTo>
                <a:lnTo>
                  <a:pt x="1955337" y="874316"/>
                </a:lnTo>
                <a:lnTo>
                  <a:pt x="1963676" y="898922"/>
                </a:lnTo>
                <a:lnTo>
                  <a:pt x="1973207" y="927894"/>
                </a:lnTo>
                <a:lnTo>
                  <a:pt x="1984723" y="966391"/>
                </a:lnTo>
                <a:lnTo>
                  <a:pt x="1998621" y="1012825"/>
                </a:lnTo>
                <a:lnTo>
                  <a:pt x="2005372" y="1038622"/>
                </a:lnTo>
                <a:lnTo>
                  <a:pt x="2012520" y="1066403"/>
                </a:lnTo>
                <a:lnTo>
                  <a:pt x="2019668" y="1095375"/>
                </a:lnTo>
                <a:lnTo>
                  <a:pt x="2026816" y="1125538"/>
                </a:lnTo>
                <a:lnTo>
                  <a:pt x="2033566" y="1156891"/>
                </a:lnTo>
                <a:lnTo>
                  <a:pt x="2040317" y="1189435"/>
                </a:lnTo>
                <a:lnTo>
                  <a:pt x="2046671" y="1222375"/>
                </a:lnTo>
                <a:lnTo>
                  <a:pt x="2052230" y="1256110"/>
                </a:lnTo>
                <a:lnTo>
                  <a:pt x="2057790" y="1290241"/>
                </a:lnTo>
                <a:lnTo>
                  <a:pt x="2062158" y="1324769"/>
                </a:lnTo>
                <a:lnTo>
                  <a:pt x="2066129" y="1359694"/>
                </a:lnTo>
                <a:lnTo>
                  <a:pt x="2068511" y="1394619"/>
                </a:lnTo>
                <a:lnTo>
                  <a:pt x="2070894" y="1429147"/>
                </a:lnTo>
                <a:lnTo>
                  <a:pt x="2071291" y="1446610"/>
                </a:lnTo>
                <a:lnTo>
                  <a:pt x="2071688" y="1463675"/>
                </a:lnTo>
                <a:lnTo>
                  <a:pt x="2071688" y="1480741"/>
                </a:lnTo>
                <a:lnTo>
                  <a:pt x="2071291" y="1497806"/>
                </a:lnTo>
                <a:lnTo>
                  <a:pt x="2070894" y="1514475"/>
                </a:lnTo>
                <a:lnTo>
                  <a:pt x="2070100" y="1531144"/>
                </a:lnTo>
                <a:lnTo>
                  <a:pt x="2068511" y="1547416"/>
                </a:lnTo>
                <a:lnTo>
                  <a:pt x="2066923" y="1563688"/>
                </a:lnTo>
                <a:lnTo>
                  <a:pt x="2065335" y="1579960"/>
                </a:lnTo>
                <a:lnTo>
                  <a:pt x="2062555" y="1595835"/>
                </a:lnTo>
                <a:lnTo>
                  <a:pt x="2059775" y="1610916"/>
                </a:lnTo>
                <a:lnTo>
                  <a:pt x="2056995" y="1626394"/>
                </a:lnTo>
                <a:lnTo>
                  <a:pt x="2053421" y="1641078"/>
                </a:lnTo>
                <a:lnTo>
                  <a:pt x="2049450" y="1655763"/>
                </a:lnTo>
                <a:lnTo>
                  <a:pt x="2045082" y="1670050"/>
                </a:lnTo>
                <a:lnTo>
                  <a:pt x="2040317" y="1684338"/>
                </a:lnTo>
                <a:lnTo>
                  <a:pt x="2034758" y="1697435"/>
                </a:lnTo>
                <a:lnTo>
                  <a:pt x="2029198" y="1710531"/>
                </a:lnTo>
                <a:lnTo>
                  <a:pt x="2028520" y="1710950"/>
                </a:lnTo>
                <a:lnTo>
                  <a:pt x="2020892" y="1692617"/>
                </a:lnTo>
                <a:lnTo>
                  <a:pt x="2012561" y="1673551"/>
                </a:lnTo>
                <a:lnTo>
                  <a:pt x="2003438" y="1653690"/>
                </a:lnTo>
                <a:lnTo>
                  <a:pt x="1993917" y="1633830"/>
                </a:lnTo>
                <a:lnTo>
                  <a:pt x="1983604" y="1613969"/>
                </a:lnTo>
                <a:lnTo>
                  <a:pt x="1973290" y="1593712"/>
                </a:lnTo>
                <a:lnTo>
                  <a:pt x="1962183" y="1573057"/>
                </a:lnTo>
                <a:lnTo>
                  <a:pt x="1950679" y="1552402"/>
                </a:lnTo>
                <a:lnTo>
                  <a:pt x="1939175" y="1531350"/>
                </a:lnTo>
                <a:lnTo>
                  <a:pt x="1926878" y="1510298"/>
                </a:lnTo>
                <a:lnTo>
                  <a:pt x="1914185" y="1488848"/>
                </a:lnTo>
                <a:lnTo>
                  <a:pt x="1900301" y="1467796"/>
                </a:lnTo>
                <a:lnTo>
                  <a:pt x="1894260" y="1458189"/>
                </a:lnTo>
                <a:lnTo>
                  <a:pt x="1928813" y="1036638"/>
                </a:lnTo>
                <a:lnTo>
                  <a:pt x="1862051" y="1408114"/>
                </a:lnTo>
                <a:lnTo>
                  <a:pt x="1843972" y="1381204"/>
                </a:lnTo>
                <a:lnTo>
                  <a:pt x="1813824" y="1337908"/>
                </a:lnTo>
                <a:lnTo>
                  <a:pt x="1782090" y="1294612"/>
                </a:lnTo>
                <a:lnTo>
                  <a:pt x="1749959" y="1250919"/>
                </a:lnTo>
                <a:lnTo>
                  <a:pt x="1716638" y="1208021"/>
                </a:lnTo>
                <a:lnTo>
                  <a:pt x="1681730" y="1165122"/>
                </a:lnTo>
                <a:lnTo>
                  <a:pt x="1658188" y="1136727"/>
                </a:lnTo>
                <a:lnTo>
                  <a:pt x="1662012" y="1095017"/>
                </a:lnTo>
                <a:lnTo>
                  <a:pt x="1664012" y="1064080"/>
                </a:lnTo>
                <a:lnTo>
                  <a:pt x="1666812" y="1028781"/>
                </a:lnTo>
                <a:lnTo>
                  <a:pt x="1669612" y="988722"/>
                </a:lnTo>
                <a:lnTo>
                  <a:pt x="1671612" y="945094"/>
                </a:lnTo>
                <a:lnTo>
                  <a:pt x="1673212" y="897896"/>
                </a:lnTo>
                <a:lnTo>
                  <a:pt x="1674412" y="848715"/>
                </a:lnTo>
                <a:lnTo>
                  <a:pt x="1674812" y="797154"/>
                </a:lnTo>
                <a:lnTo>
                  <a:pt x="1674412" y="744800"/>
                </a:lnTo>
                <a:lnTo>
                  <a:pt x="1674012" y="718227"/>
                </a:lnTo>
                <a:lnTo>
                  <a:pt x="1672812" y="691653"/>
                </a:lnTo>
                <a:lnTo>
                  <a:pt x="1671612" y="665080"/>
                </a:lnTo>
                <a:lnTo>
                  <a:pt x="1670012" y="638506"/>
                </a:lnTo>
                <a:lnTo>
                  <a:pt x="1668012" y="612329"/>
                </a:lnTo>
                <a:lnTo>
                  <a:pt x="1666012" y="586549"/>
                </a:lnTo>
                <a:lnTo>
                  <a:pt x="1663212" y="560372"/>
                </a:lnTo>
                <a:lnTo>
                  <a:pt x="1659612" y="534988"/>
                </a:lnTo>
                <a:lnTo>
                  <a:pt x="1660412" y="553629"/>
                </a:lnTo>
                <a:lnTo>
                  <a:pt x="1662012" y="603603"/>
                </a:lnTo>
                <a:lnTo>
                  <a:pt x="1662412" y="638109"/>
                </a:lnTo>
                <a:lnTo>
                  <a:pt x="1662412" y="676978"/>
                </a:lnTo>
                <a:lnTo>
                  <a:pt x="1662412" y="720607"/>
                </a:lnTo>
                <a:lnTo>
                  <a:pt x="1662012" y="766218"/>
                </a:lnTo>
                <a:lnTo>
                  <a:pt x="1660412" y="814606"/>
                </a:lnTo>
                <a:lnTo>
                  <a:pt x="1658812" y="863787"/>
                </a:lnTo>
                <a:lnTo>
                  <a:pt x="1655612" y="912174"/>
                </a:lnTo>
                <a:lnTo>
                  <a:pt x="1654012" y="936765"/>
                </a:lnTo>
                <a:lnTo>
                  <a:pt x="1652012" y="960562"/>
                </a:lnTo>
                <a:lnTo>
                  <a:pt x="1649612" y="983566"/>
                </a:lnTo>
                <a:lnTo>
                  <a:pt x="1646812" y="1006570"/>
                </a:lnTo>
                <a:lnTo>
                  <a:pt x="1644412" y="1028384"/>
                </a:lnTo>
                <a:lnTo>
                  <a:pt x="1640812" y="1049405"/>
                </a:lnTo>
                <a:lnTo>
                  <a:pt x="1637212" y="1069633"/>
                </a:lnTo>
                <a:lnTo>
                  <a:pt x="1633212" y="1088274"/>
                </a:lnTo>
                <a:lnTo>
                  <a:pt x="1629548" y="1102806"/>
                </a:lnTo>
                <a:lnTo>
                  <a:pt x="1611517" y="1081708"/>
                </a:lnTo>
                <a:lnTo>
                  <a:pt x="1575419" y="1041192"/>
                </a:lnTo>
                <a:lnTo>
                  <a:pt x="1538925" y="1001074"/>
                </a:lnTo>
                <a:lnTo>
                  <a:pt x="1502827" y="962545"/>
                </a:lnTo>
                <a:lnTo>
                  <a:pt x="1465936" y="924810"/>
                </a:lnTo>
                <a:lnTo>
                  <a:pt x="1429441" y="888663"/>
                </a:lnTo>
                <a:lnTo>
                  <a:pt x="1393343" y="853709"/>
                </a:lnTo>
                <a:lnTo>
                  <a:pt x="1357245" y="820740"/>
                </a:lnTo>
                <a:lnTo>
                  <a:pt x="1321941" y="789758"/>
                </a:lnTo>
                <a:lnTo>
                  <a:pt x="1304487" y="774267"/>
                </a:lnTo>
                <a:lnTo>
                  <a:pt x="1286636" y="759967"/>
                </a:lnTo>
                <a:lnTo>
                  <a:pt x="1269579" y="745668"/>
                </a:lnTo>
                <a:lnTo>
                  <a:pt x="1252522" y="732560"/>
                </a:lnTo>
                <a:lnTo>
                  <a:pt x="1238401" y="721708"/>
                </a:lnTo>
                <a:lnTo>
                  <a:pt x="1238183" y="719838"/>
                </a:lnTo>
                <a:lnTo>
                  <a:pt x="1234535" y="690371"/>
                </a:lnTo>
                <a:lnTo>
                  <a:pt x="1229671" y="654531"/>
                </a:lnTo>
                <a:lnTo>
                  <a:pt x="1223997" y="615108"/>
                </a:lnTo>
                <a:lnTo>
                  <a:pt x="1217106" y="576482"/>
                </a:lnTo>
                <a:lnTo>
                  <a:pt x="1213864" y="557766"/>
                </a:lnTo>
                <a:lnTo>
                  <a:pt x="1210216" y="540643"/>
                </a:lnTo>
                <a:lnTo>
                  <a:pt x="1206973" y="524714"/>
                </a:lnTo>
                <a:lnTo>
                  <a:pt x="1203325" y="511175"/>
                </a:lnTo>
                <a:lnTo>
                  <a:pt x="1206973" y="531882"/>
                </a:lnTo>
                <a:lnTo>
                  <a:pt x="1209810" y="554580"/>
                </a:lnTo>
                <a:lnTo>
                  <a:pt x="1213053" y="583650"/>
                </a:lnTo>
                <a:lnTo>
                  <a:pt x="1214674" y="599578"/>
                </a:lnTo>
                <a:lnTo>
                  <a:pt x="1216295" y="616303"/>
                </a:lnTo>
                <a:lnTo>
                  <a:pt x="1217106" y="633824"/>
                </a:lnTo>
                <a:lnTo>
                  <a:pt x="1217511" y="650948"/>
                </a:lnTo>
                <a:lnTo>
                  <a:pt x="1217917" y="668469"/>
                </a:lnTo>
                <a:lnTo>
                  <a:pt x="1217511" y="685990"/>
                </a:lnTo>
                <a:lnTo>
                  <a:pt x="1216295" y="703113"/>
                </a:lnTo>
                <a:lnTo>
                  <a:pt x="1216046" y="705118"/>
                </a:lnTo>
                <a:lnTo>
                  <a:pt x="1202540" y="695222"/>
                </a:lnTo>
                <a:lnTo>
                  <a:pt x="1186673" y="684497"/>
                </a:lnTo>
                <a:lnTo>
                  <a:pt x="1170805" y="673773"/>
                </a:lnTo>
                <a:lnTo>
                  <a:pt x="1154938" y="663842"/>
                </a:lnTo>
                <a:lnTo>
                  <a:pt x="1139468" y="654707"/>
                </a:lnTo>
                <a:lnTo>
                  <a:pt x="1124790" y="645968"/>
                </a:lnTo>
                <a:lnTo>
                  <a:pt x="1110113" y="638024"/>
                </a:lnTo>
                <a:lnTo>
                  <a:pt x="1095833" y="630477"/>
                </a:lnTo>
                <a:lnTo>
                  <a:pt x="1081949" y="623724"/>
                </a:lnTo>
                <a:lnTo>
                  <a:pt x="1068065" y="618163"/>
                </a:lnTo>
                <a:lnTo>
                  <a:pt x="1054975" y="613000"/>
                </a:lnTo>
                <a:lnTo>
                  <a:pt x="1042281" y="608630"/>
                </a:lnTo>
                <a:lnTo>
                  <a:pt x="1017290" y="600686"/>
                </a:lnTo>
                <a:lnTo>
                  <a:pt x="991902" y="592345"/>
                </a:lnTo>
                <a:lnTo>
                  <a:pt x="966118" y="583209"/>
                </a:lnTo>
                <a:lnTo>
                  <a:pt x="939937" y="574073"/>
                </a:lnTo>
                <a:lnTo>
                  <a:pt x="886782" y="553815"/>
                </a:lnTo>
                <a:lnTo>
                  <a:pt x="833627" y="533160"/>
                </a:lnTo>
                <a:lnTo>
                  <a:pt x="780075" y="511711"/>
                </a:lnTo>
                <a:lnTo>
                  <a:pt x="727317" y="489864"/>
                </a:lnTo>
                <a:lnTo>
                  <a:pt x="694143" y="475740"/>
                </a:lnTo>
                <a:lnTo>
                  <a:pt x="615950" y="344488"/>
                </a:lnTo>
                <a:lnTo>
                  <a:pt x="682265" y="470683"/>
                </a:lnTo>
                <a:lnTo>
                  <a:pt x="676938" y="468415"/>
                </a:lnTo>
                <a:lnTo>
                  <a:pt x="628543" y="447363"/>
                </a:lnTo>
                <a:lnTo>
                  <a:pt x="583322" y="427105"/>
                </a:lnTo>
                <a:lnTo>
                  <a:pt x="541670" y="408436"/>
                </a:lnTo>
                <a:lnTo>
                  <a:pt x="473044" y="376659"/>
                </a:lnTo>
                <a:lnTo>
                  <a:pt x="427426" y="355607"/>
                </a:lnTo>
                <a:lnTo>
                  <a:pt x="411162" y="347663"/>
                </a:lnTo>
                <a:lnTo>
                  <a:pt x="413939" y="350444"/>
                </a:lnTo>
                <a:lnTo>
                  <a:pt x="417906" y="352827"/>
                </a:lnTo>
                <a:lnTo>
                  <a:pt x="427029" y="359977"/>
                </a:lnTo>
                <a:lnTo>
                  <a:pt x="439327" y="367524"/>
                </a:lnTo>
                <a:lnTo>
                  <a:pt x="453607" y="375865"/>
                </a:lnTo>
                <a:lnTo>
                  <a:pt x="470664" y="385001"/>
                </a:lnTo>
                <a:lnTo>
                  <a:pt x="490102" y="394931"/>
                </a:lnTo>
                <a:lnTo>
                  <a:pt x="533340" y="416380"/>
                </a:lnTo>
                <a:lnTo>
                  <a:pt x="582925" y="440213"/>
                </a:lnTo>
                <a:lnTo>
                  <a:pt x="636873" y="465237"/>
                </a:lnTo>
                <a:lnTo>
                  <a:pt x="692805" y="491056"/>
                </a:lnTo>
                <a:lnTo>
                  <a:pt x="750721" y="516477"/>
                </a:lnTo>
                <a:lnTo>
                  <a:pt x="807049" y="541502"/>
                </a:lnTo>
                <a:lnTo>
                  <a:pt x="861791" y="565334"/>
                </a:lnTo>
                <a:lnTo>
                  <a:pt x="928558" y="593908"/>
                </a:lnTo>
                <a:lnTo>
                  <a:pt x="927038" y="593725"/>
                </a:lnTo>
                <a:lnTo>
                  <a:pt x="913525" y="596435"/>
                </a:lnTo>
                <a:lnTo>
                  <a:pt x="897230" y="599533"/>
                </a:lnTo>
                <a:lnTo>
                  <a:pt x="875769" y="603018"/>
                </a:lnTo>
                <a:lnTo>
                  <a:pt x="848744" y="607664"/>
                </a:lnTo>
                <a:lnTo>
                  <a:pt x="818141" y="611149"/>
                </a:lnTo>
                <a:lnTo>
                  <a:pt x="783565" y="615795"/>
                </a:lnTo>
                <a:lnTo>
                  <a:pt x="746206" y="618893"/>
                </a:lnTo>
                <a:lnTo>
                  <a:pt x="725937" y="620442"/>
                </a:lnTo>
                <a:lnTo>
                  <a:pt x="705668" y="621603"/>
                </a:lnTo>
                <a:lnTo>
                  <a:pt x="685002" y="622765"/>
                </a:lnTo>
                <a:lnTo>
                  <a:pt x="663540" y="623152"/>
                </a:lnTo>
                <a:lnTo>
                  <a:pt x="642079" y="623539"/>
                </a:lnTo>
                <a:lnTo>
                  <a:pt x="620618" y="623539"/>
                </a:lnTo>
                <a:lnTo>
                  <a:pt x="598759" y="623152"/>
                </a:lnTo>
                <a:lnTo>
                  <a:pt x="576503" y="621990"/>
                </a:lnTo>
                <a:lnTo>
                  <a:pt x="554247" y="620829"/>
                </a:lnTo>
                <a:lnTo>
                  <a:pt x="532388" y="618506"/>
                </a:lnTo>
                <a:lnTo>
                  <a:pt x="510132" y="616182"/>
                </a:lnTo>
                <a:lnTo>
                  <a:pt x="488670" y="613085"/>
                </a:lnTo>
                <a:lnTo>
                  <a:pt x="467209" y="609213"/>
                </a:lnTo>
                <a:lnTo>
                  <a:pt x="446145" y="604954"/>
                </a:lnTo>
                <a:lnTo>
                  <a:pt x="429576" y="600994"/>
                </a:lnTo>
                <a:lnTo>
                  <a:pt x="417530" y="597597"/>
                </a:lnTo>
                <a:lnTo>
                  <a:pt x="404812" y="593725"/>
                </a:lnTo>
                <a:lnTo>
                  <a:pt x="425081" y="599920"/>
                </a:lnTo>
                <a:lnTo>
                  <a:pt x="429576" y="600994"/>
                </a:lnTo>
                <a:lnTo>
                  <a:pt x="432632" y="601856"/>
                </a:lnTo>
                <a:lnTo>
                  <a:pt x="453299" y="606890"/>
                </a:lnTo>
                <a:lnTo>
                  <a:pt x="479132" y="613085"/>
                </a:lnTo>
                <a:lnTo>
                  <a:pt x="509734" y="619280"/>
                </a:lnTo>
                <a:lnTo>
                  <a:pt x="526426" y="622378"/>
                </a:lnTo>
                <a:lnTo>
                  <a:pt x="543913" y="625475"/>
                </a:lnTo>
                <a:lnTo>
                  <a:pt x="562195" y="628573"/>
                </a:lnTo>
                <a:lnTo>
                  <a:pt x="582067" y="630896"/>
                </a:lnTo>
                <a:lnTo>
                  <a:pt x="602336" y="633606"/>
                </a:lnTo>
                <a:lnTo>
                  <a:pt x="623400" y="636317"/>
                </a:lnTo>
                <a:lnTo>
                  <a:pt x="645259" y="637865"/>
                </a:lnTo>
                <a:lnTo>
                  <a:pt x="667515" y="639414"/>
                </a:lnTo>
                <a:lnTo>
                  <a:pt x="690963" y="640576"/>
                </a:lnTo>
                <a:lnTo>
                  <a:pt x="714412" y="641350"/>
                </a:lnTo>
                <a:lnTo>
                  <a:pt x="739053" y="641350"/>
                </a:lnTo>
                <a:lnTo>
                  <a:pt x="763693" y="641350"/>
                </a:lnTo>
                <a:lnTo>
                  <a:pt x="788732" y="639801"/>
                </a:lnTo>
                <a:lnTo>
                  <a:pt x="814167" y="638640"/>
                </a:lnTo>
                <a:lnTo>
                  <a:pt x="840000" y="636317"/>
                </a:lnTo>
                <a:lnTo>
                  <a:pt x="865833" y="633219"/>
                </a:lnTo>
                <a:lnTo>
                  <a:pt x="892461" y="629347"/>
                </a:lnTo>
                <a:lnTo>
                  <a:pt x="918692" y="624701"/>
                </a:lnTo>
                <a:lnTo>
                  <a:pt x="945320" y="618893"/>
                </a:lnTo>
                <a:lnTo>
                  <a:pt x="971550" y="612310"/>
                </a:lnTo>
                <a:lnTo>
                  <a:pt x="971357" y="612122"/>
                </a:lnTo>
                <a:lnTo>
                  <a:pt x="1024430" y="634449"/>
                </a:lnTo>
                <a:lnTo>
                  <a:pt x="1049818" y="645571"/>
                </a:lnTo>
                <a:lnTo>
                  <a:pt x="1075602" y="659870"/>
                </a:lnTo>
                <a:lnTo>
                  <a:pt x="1100990" y="675759"/>
                </a:lnTo>
                <a:lnTo>
                  <a:pt x="1126377" y="691647"/>
                </a:lnTo>
                <a:lnTo>
                  <a:pt x="1151765" y="708727"/>
                </a:lnTo>
                <a:lnTo>
                  <a:pt x="1176359" y="725807"/>
                </a:lnTo>
                <a:lnTo>
                  <a:pt x="1200953" y="743682"/>
                </a:lnTo>
                <a:lnTo>
                  <a:pt x="1225547" y="762351"/>
                </a:lnTo>
                <a:lnTo>
                  <a:pt x="1248951" y="781417"/>
                </a:lnTo>
                <a:lnTo>
                  <a:pt x="1272752" y="801277"/>
                </a:lnTo>
                <a:lnTo>
                  <a:pt x="1296553" y="820740"/>
                </a:lnTo>
                <a:lnTo>
                  <a:pt x="1319164" y="841395"/>
                </a:lnTo>
                <a:lnTo>
                  <a:pt x="1342171" y="862050"/>
                </a:lnTo>
                <a:lnTo>
                  <a:pt x="1364385" y="883500"/>
                </a:lnTo>
                <a:lnTo>
                  <a:pt x="1386600" y="904949"/>
                </a:lnTo>
                <a:lnTo>
                  <a:pt x="1408020" y="926796"/>
                </a:lnTo>
                <a:lnTo>
                  <a:pt x="1429441" y="949039"/>
                </a:lnTo>
                <a:lnTo>
                  <a:pt x="1450465" y="971283"/>
                </a:lnTo>
                <a:lnTo>
                  <a:pt x="1471489" y="993924"/>
                </a:lnTo>
                <a:lnTo>
                  <a:pt x="1491720" y="1016962"/>
                </a:lnTo>
                <a:lnTo>
                  <a:pt x="1511951" y="1039603"/>
                </a:lnTo>
                <a:lnTo>
                  <a:pt x="1514611" y="1042747"/>
                </a:lnTo>
                <a:lnTo>
                  <a:pt x="1509729" y="1046212"/>
                </a:lnTo>
                <a:lnTo>
                  <a:pt x="1495050" y="1055387"/>
                </a:lnTo>
                <a:lnTo>
                  <a:pt x="1480372" y="1064163"/>
                </a:lnTo>
                <a:lnTo>
                  <a:pt x="1465297" y="1072540"/>
                </a:lnTo>
                <a:lnTo>
                  <a:pt x="1449428" y="1080917"/>
                </a:lnTo>
                <a:lnTo>
                  <a:pt x="1433163" y="1088496"/>
                </a:lnTo>
                <a:lnTo>
                  <a:pt x="1416501" y="1095677"/>
                </a:lnTo>
                <a:lnTo>
                  <a:pt x="1399442" y="1102458"/>
                </a:lnTo>
                <a:lnTo>
                  <a:pt x="1381986" y="1109240"/>
                </a:lnTo>
                <a:lnTo>
                  <a:pt x="1364531" y="1115223"/>
                </a:lnTo>
                <a:lnTo>
                  <a:pt x="1346679" y="1121207"/>
                </a:lnTo>
                <a:lnTo>
                  <a:pt x="1328033" y="1126792"/>
                </a:lnTo>
                <a:lnTo>
                  <a:pt x="1309387" y="1131579"/>
                </a:lnTo>
                <a:lnTo>
                  <a:pt x="1290345" y="1136366"/>
                </a:lnTo>
                <a:lnTo>
                  <a:pt x="1271699" y="1141153"/>
                </a:lnTo>
                <a:lnTo>
                  <a:pt x="1251864" y="1145142"/>
                </a:lnTo>
                <a:lnTo>
                  <a:pt x="1232821" y="1149131"/>
                </a:lnTo>
                <a:lnTo>
                  <a:pt x="1212985" y="1153120"/>
                </a:lnTo>
                <a:lnTo>
                  <a:pt x="1193150" y="1156311"/>
                </a:lnTo>
                <a:lnTo>
                  <a:pt x="1173711" y="1159502"/>
                </a:lnTo>
                <a:lnTo>
                  <a:pt x="1133246" y="1165087"/>
                </a:lnTo>
                <a:lnTo>
                  <a:pt x="1093574" y="1169475"/>
                </a:lnTo>
                <a:lnTo>
                  <a:pt x="1053109" y="1173065"/>
                </a:lnTo>
                <a:lnTo>
                  <a:pt x="1013438" y="1176257"/>
                </a:lnTo>
                <a:lnTo>
                  <a:pt x="973766" y="1178251"/>
                </a:lnTo>
                <a:lnTo>
                  <a:pt x="935285" y="1179448"/>
                </a:lnTo>
                <a:lnTo>
                  <a:pt x="897200" y="1180246"/>
                </a:lnTo>
                <a:lnTo>
                  <a:pt x="860305" y="1180645"/>
                </a:lnTo>
                <a:lnTo>
                  <a:pt x="824998" y="1180246"/>
                </a:lnTo>
                <a:lnTo>
                  <a:pt x="790880" y="1179448"/>
                </a:lnTo>
                <a:lnTo>
                  <a:pt x="757953" y="1178251"/>
                </a:lnTo>
                <a:lnTo>
                  <a:pt x="727009" y="1177453"/>
                </a:lnTo>
                <a:lnTo>
                  <a:pt x="698445" y="1175858"/>
                </a:lnTo>
                <a:lnTo>
                  <a:pt x="671865" y="1173863"/>
                </a:lnTo>
                <a:lnTo>
                  <a:pt x="625846" y="1170672"/>
                </a:lnTo>
                <a:lnTo>
                  <a:pt x="591332" y="1167880"/>
                </a:lnTo>
                <a:lnTo>
                  <a:pt x="561975" y="1164688"/>
                </a:lnTo>
                <a:lnTo>
                  <a:pt x="596490" y="1168677"/>
                </a:lnTo>
                <a:lnTo>
                  <a:pt x="630210" y="1172667"/>
                </a:lnTo>
                <a:lnTo>
                  <a:pt x="663534" y="1176257"/>
                </a:lnTo>
                <a:lnTo>
                  <a:pt x="696065" y="1179049"/>
                </a:lnTo>
                <a:lnTo>
                  <a:pt x="728199" y="1181841"/>
                </a:lnTo>
                <a:lnTo>
                  <a:pt x="759143" y="1183836"/>
                </a:lnTo>
                <a:lnTo>
                  <a:pt x="789293" y="1186229"/>
                </a:lnTo>
                <a:lnTo>
                  <a:pt x="819047" y="1187825"/>
                </a:lnTo>
                <a:lnTo>
                  <a:pt x="848007" y="1189421"/>
                </a:lnTo>
                <a:lnTo>
                  <a:pt x="876174" y="1190617"/>
                </a:lnTo>
                <a:lnTo>
                  <a:pt x="903547" y="1191415"/>
                </a:lnTo>
                <a:lnTo>
                  <a:pt x="930921" y="1191814"/>
                </a:lnTo>
                <a:lnTo>
                  <a:pt x="982494" y="1192213"/>
                </a:lnTo>
                <a:lnTo>
                  <a:pt x="1031686" y="1191415"/>
                </a:lnTo>
                <a:lnTo>
                  <a:pt x="1078499" y="1190219"/>
                </a:lnTo>
                <a:lnTo>
                  <a:pt x="1122138" y="1187426"/>
                </a:lnTo>
                <a:lnTo>
                  <a:pt x="1163793" y="1184634"/>
                </a:lnTo>
                <a:lnTo>
                  <a:pt x="1203068" y="1180645"/>
                </a:lnTo>
                <a:lnTo>
                  <a:pt x="1239565" y="1176257"/>
                </a:lnTo>
                <a:lnTo>
                  <a:pt x="1274476" y="1170672"/>
                </a:lnTo>
                <a:lnTo>
                  <a:pt x="1306214" y="1165486"/>
                </a:lnTo>
                <a:lnTo>
                  <a:pt x="1335967" y="1159901"/>
                </a:lnTo>
                <a:lnTo>
                  <a:pt x="1363737" y="1153519"/>
                </a:lnTo>
                <a:lnTo>
                  <a:pt x="1389524" y="1147535"/>
                </a:lnTo>
                <a:lnTo>
                  <a:pt x="1412930" y="1140754"/>
                </a:lnTo>
                <a:lnTo>
                  <a:pt x="1434353" y="1134770"/>
                </a:lnTo>
                <a:lnTo>
                  <a:pt x="1453395" y="1127989"/>
                </a:lnTo>
                <a:lnTo>
                  <a:pt x="1470851" y="1122005"/>
                </a:lnTo>
                <a:lnTo>
                  <a:pt x="1486719" y="1115622"/>
                </a:lnTo>
                <a:lnTo>
                  <a:pt x="1500207" y="1110038"/>
                </a:lnTo>
                <a:lnTo>
                  <a:pt x="1512109" y="1104852"/>
                </a:lnTo>
                <a:lnTo>
                  <a:pt x="1522424" y="1100065"/>
                </a:lnTo>
                <a:lnTo>
                  <a:pt x="1531151" y="1095677"/>
                </a:lnTo>
                <a:lnTo>
                  <a:pt x="1537499" y="1091688"/>
                </a:lnTo>
                <a:lnTo>
                  <a:pt x="1546226" y="1086103"/>
                </a:lnTo>
                <a:lnTo>
                  <a:pt x="1549400" y="1084507"/>
                </a:lnTo>
                <a:lnTo>
                  <a:pt x="1549151" y="1084051"/>
                </a:lnTo>
                <a:lnTo>
                  <a:pt x="1550825" y="1086077"/>
                </a:lnTo>
                <a:lnTo>
                  <a:pt x="1570263" y="1109512"/>
                </a:lnTo>
                <a:lnTo>
                  <a:pt x="1588510" y="1132551"/>
                </a:lnTo>
                <a:lnTo>
                  <a:pt x="1607154" y="1155986"/>
                </a:lnTo>
                <a:lnTo>
                  <a:pt x="1625004" y="1179421"/>
                </a:lnTo>
                <a:lnTo>
                  <a:pt x="1642458" y="1202857"/>
                </a:lnTo>
                <a:lnTo>
                  <a:pt x="1659516" y="1225895"/>
                </a:lnTo>
                <a:lnTo>
                  <a:pt x="1692440" y="1271971"/>
                </a:lnTo>
                <a:lnTo>
                  <a:pt x="1723778" y="1317253"/>
                </a:lnTo>
                <a:lnTo>
                  <a:pt x="1753926" y="1362138"/>
                </a:lnTo>
                <a:lnTo>
                  <a:pt x="1782090" y="1405037"/>
                </a:lnTo>
                <a:lnTo>
                  <a:pt x="1808668" y="1447141"/>
                </a:lnTo>
                <a:lnTo>
                  <a:pt x="1833262" y="1487657"/>
                </a:lnTo>
                <a:lnTo>
                  <a:pt x="1856269" y="1526186"/>
                </a:lnTo>
                <a:lnTo>
                  <a:pt x="1877293" y="1562332"/>
                </a:lnTo>
                <a:lnTo>
                  <a:pt x="1896334" y="1596889"/>
                </a:lnTo>
                <a:lnTo>
                  <a:pt x="1912343" y="1625032"/>
                </a:lnTo>
                <a:lnTo>
                  <a:pt x="1902184" y="1628293"/>
                </a:lnTo>
                <a:lnTo>
                  <a:pt x="1881929" y="1634584"/>
                </a:lnTo>
                <a:lnTo>
                  <a:pt x="1856907" y="1641268"/>
                </a:lnTo>
                <a:lnTo>
                  <a:pt x="1827913" y="1649131"/>
                </a:lnTo>
                <a:lnTo>
                  <a:pt x="1795345" y="1657387"/>
                </a:lnTo>
                <a:lnTo>
                  <a:pt x="1759600" y="1666037"/>
                </a:lnTo>
                <a:lnTo>
                  <a:pt x="1721471" y="1674294"/>
                </a:lnTo>
                <a:lnTo>
                  <a:pt x="1701215" y="1678225"/>
                </a:lnTo>
                <a:lnTo>
                  <a:pt x="1680959" y="1681764"/>
                </a:lnTo>
                <a:lnTo>
                  <a:pt x="1659909" y="1685302"/>
                </a:lnTo>
                <a:lnTo>
                  <a:pt x="1638859" y="1688841"/>
                </a:lnTo>
                <a:lnTo>
                  <a:pt x="1617412" y="1691593"/>
                </a:lnTo>
                <a:lnTo>
                  <a:pt x="1595965" y="1694345"/>
                </a:lnTo>
                <a:lnTo>
                  <a:pt x="1574120" y="1696311"/>
                </a:lnTo>
                <a:lnTo>
                  <a:pt x="1552276" y="1698277"/>
                </a:lnTo>
                <a:lnTo>
                  <a:pt x="1530034" y="1699850"/>
                </a:lnTo>
                <a:lnTo>
                  <a:pt x="1508189" y="1701029"/>
                </a:lnTo>
                <a:lnTo>
                  <a:pt x="1486345" y="1701422"/>
                </a:lnTo>
                <a:lnTo>
                  <a:pt x="1469825" y="1701422"/>
                </a:lnTo>
                <a:lnTo>
                  <a:pt x="1437096" y="1699850"/>
                </a:lnTo>
                <a:lnTo>
                  <a:pt x="1422400" y="1699063"/>
                </a:lnTo>
                <a:lnTo>
                  <a:pt x="1443450" y="1700243"/>
                </a:lnTo>
                <a:lnTo>
                  <a:pt x="1464898" y="1701422"/>
                </a:lnTo>
                <a:lnTo>
                  <a:pt x="1469825" y="1701422"/>
                </a:lnTo>
                <a:lnTo>
                  <a:pt x="1478004" y="1701815"/>
                </a:lnTo>
                <a:lnTo>
                  <a:pt x="1506601" y="1702602"/>
                </a:lnTo>
                <a:lnTo>
                  <a:pt x="1539566" y="1702995"/>
                </a:lnTo>
                <a:lnTo>
                  <a:pt x="1575709" y="1703388"/>
                </a:lnTo>
                <a:lnTo>
                  <a:pt x="1615426" y="1702995"/>
                </a:lnTo>
                <a:lnTo>
                  <a:pt x="1656732" y="1701815"/>
                </a:lnTo>
                <a:lnTo>
                  <a:pt x="1700024" y="1699456"/>
                </a:lnTo>
                <a:lnTo>
                  <a:pt x="1721868" y="1698277"/>
                </a:lnTo>
                <a:lnTo>
                  <a:pt x="1743713" y="1696311"/>
                </a:lnTo>
                <a:lnTo>
                  <a:pt x="1765954" y="1694345"/>
                </a:lnTo>
                <a:lnTo>
                  <a:pt x="1788196" y="1691593"/>
                </a:lnTo>
                <a:lnTo>
                  <a:pt x="1810040" y="1689234"/>
                </a:lnTo>
                <a:lnTo>
                  <a:pt x="1831885" y="1686089"/>
                </a:lnTo>
                <a:lnTo>
                  <a:pt x="1853332" y="1682550"/>
                </a:lnTo>
                <a:lnTo>
                  <a:pt x="1873985" y="1678619"/>
                </a:lnTo>
                <a:lnTo>
                  <a:pt x="1894638" y="1673901"/>
                </a:lnTo>
                <a:lnTo>
                  <a:pt x="1914497" y="1669182"/>
                </a:lnTo>
                <a:lnTo>
                  <a:pt x="1933533" y="1664079"/>
                </a:lnTo>
                <a:lnTo>
                  <a:pt x="1943539" y="1682687"/>
                </a:lnTo>
                <a:lnTo>
                  <a:pt x="1964563" y="1723997"/>
                </a:lnTo>
                <a:lnTo>
                  <a:pt x="1974533" y="1744276"/>
                </a:lnTo>
                <a:lnTo>
                  <a:pt x="1961691" y="1752203"/>
                </a:lnTo>
                <a:lnTo>
                  <a:pt x="1946204" y="1755775"/>
                </a:lnTo>
                <a:lnTo>
                  <a:pt x="1927937" y="1759347"/>
                </a:lnTo>
                <a:lnTo>
                  <a:pt x="1902919" y="1764506"/>
                </a:lnTo>
                <a:lnTo>
                  <a:pt x="1871151" y="1770063"/>
                </a:lnTo>
                <a:lnTo>
                  <a:pt x="1834618" y="1775619"/>
                </a:lnTo>
                <a:lnTo>
                  <a:pt x="1792127" y="1781175"/>
                </a:lnTo>
                <a:lnTo>
                  <a:pt x="1768698" y="1783556"/>
                </a:lnTo>
                <a:lnTo>
                  <a:pt x="1744475" y="1785938"/>
                </a:lnTo>
                <a:lnTo>
                  <a:pt x="1719060" y="1787922"/>
                </a:lnTo>
                <a:lnTo>
                  <a:pt x="1692852" y="1789906"/>
                </a:lnTo>
                <a:lnTo>
                  <a:pt x="1665849" y="1791494"/>
                </a:lnTo>
                <a:lnTo>
                  <a:pt x="1637257" y="1792288"/>
                </a:lnTo>
                <a:lnTo>
                  <a:pt x="1607872" y="1793081"/>
                </a:lnTo>
                <a:lnTo>
                  <a:pt x="1578089" y="1793875"/>
                </a:lnTo>
                <a:lnTo>
                  <a:pt x="1546718" y="1793081"/>
                </a:lnTo>
                <a:lnTo>
                  <a:pt x="1515346" y="1792685"/>
                </a:lnTo>
                <a:lnTo>
                  <a:pt x="1483181" y="1791494"/>
                </a:lnTo>
                <a:lnTo>
                  <a:pt x="1450221" y="1789510"/>
                </a:lnTo>
                <a:lnTo>
                  <a:pt x="1416865" y="1786731"/>
                </a:lnTo>
                <a:lnTo>
                  <a:pt x="1383111" y="1783556"/>
                </a:lnTo>
                <a:lnTo>
                  <a:pt x="1348563" y="1779191"/>
                </a:lnTo>
                <a:lnTo>
                  <a:pt x="1314015" y="1774428"/>
                </a:lnTo>
                <a:lnTo>
                  <a:pt x="1279070" y="1768872"/>
                </a:lnTo>
                <a:lnTo>
                  <a:pt x="1243728" y="1761728"/>
                </a:lnTo>
                <a:lnTo>
                  <a:pt x="1272319" y="1733153"/>
                </a:lnTo>
                <a:lnTo>
                  <a:pt x="1260803" y="1730772"/>
                </a:lnTo>
                <a:lnTo>
                  <a:pt x="1246905" y="1727200"/>
                </a:lnTo>
                <a:lnTo>
                  <a:pt x="1227447" y="1722041"/>
                </a:lnTo>
                <a:lnTo>
                  <a:pt x="1204017" y="1715691"/>
                </a:lnTo>
                <a:lnTo>
                  <a:pt x="1175823" y="1707356"/>
                </a:lnTo>
                <a:lnTo>
                  <a:pt x="1144452" y="1697435"/>
                </a:lnTo>
                <a:lnTo>
                  <a:pt x="1108713" y="1685925"/>
                </a:lnTo>
                <a:lnTo>
                  <a:pt x="1070194" y="1672431"/>
                </a:lnTo>
                <a:lnTo>
                  <a:pt x="1028498" y="1656556"/>
                </a:lnTo>
                <a:lnTo>
                  <a:pt x="1007054" y="1648222"/>
                </a:lnTo>
                <a:lnTo>
                  <a:pt x="984816" y="1639094"/>
                </a:lnTo>
                <a:lnTo>
                  <a:pt x="961784" y="1629966"/>
                </a:lnTo>
                <a:lnTo>
                  <a:pt x="938752" y="1619250"/>
                </a:lnTo>
                <a:lnTo>
                  <a:pt x="914926" y="1608931"/>
                </a:lnTo>
                <a:lnTo>
                  <a:pt x="890703" y="1597819"/>
                </a:lnTo>
                <a:lnTo>
                  <a:pt x="866480" y="1585913"/>
                </a:lnTo>
                <a:lnTo>
                  <a:pt x="841859" y="1573610"/>
                </a:lnTo>
                <a:lnTo>
                  <a:pt x="816842" y="1560513"/>
                </a:lnTo>
                <a:lnTo>
                  <a:pt x="791427" y="1547019"/>
                </a:lnTo>
                <a:lnTo>
                  <a:pt x="766013" y="1533128"/>
                </a:lnTo>
                <a:lnTo>
                  <a:pt x="740598" y="1518444"/>
                </a:lnTo>
                <a:lnTo>
                  <a:pt x="826769" y="1496219"/>
                </a:lnTo>
                <a:lnTo>
                  <a:pt x="815650" y="1491853"/>
                </a:lnTo>
                <a:lnTo>
                  <a:pt x="802149" y="1485900"/>
                </a:lnTo>
                <a:lnTo>
                  <a:pt x="784279" y="1478360"/>
                </a:lnTo>
                <a:lnTo>
                  <a:pt x="762439" y="1467247"/>
                </a:lnTo>
                <a:lnTo>
                  <a:pt x="750128" y="1460500"/>
                </a:lnTo>
                <a:lnTo>
                  <a:pt x="737421" y="1453753"/>
                </a:lnTo>
                <a:lnTo>
                  <a:pt x="723522" y="1445419"/>
                </a:lnTo>
                <a:lnTo>
                  <a:pt x="708830" y="1436688"/>
                </a:lnTo>
                <a:lnTo>
                  <a:pt x="694137" y="1426766"/>
                </a:lnTo>
                <a:lnTo>
                  <a:pt x="678253" y="1416447"/>
                </a:lnTo>
                <a:lnTo>
                  <a:pt x="662369" y="1404541"/>
                </a:lnTo>
                <a:lnTo>
                  <a:pt x="645690" y="1392238"/>
                </a:lnTo>
                <a:lnTo>
                  <a:pt x="629012" y="1379141"/>
                </a:lnTo>
                <a:lnTo>
                  <a:pt x="611936" y="1364853"/>
                </a:lnTo>
                <a:lnTo>
                  <a:pt x="594464" y="1349375"/>
                </a:lnTo>
                <a:lnTo>
                  <a:pt x="576991" y="1333103"/>
                </a:lnTo>
                <a:lnTo>
                  <a:pt x="559519" y="1315641"/>
                </a:lnTo>
                <a:lnTo>
                  <a:pt x="541649" y="1297385"/>
                </a:lnTo>
                <a:lnTo>
                  <a:pt x="523780" y="1277938"/>
                </a:lnTo>
                <a:lnTo>
                  <a:pt x="506704" y="1257300"/>
                </a:lnTo>
                <a:lnTo>
                  <a:pt x="489232" y="1235472"/>
                </a:lnTo>
                <a:lnTo>
                  <a:pt x="472156" y="1212056"/>
                </a:lnTo>
                <a:lnTo>
                  <a:pt x="455081" y="1188244"/>
                </a:lnTo>
                <a:lnTo>
                  <a:pt x="438799" y="1162844"/>
                </a:lnTo>
                <a:lnTo>
                  <a:pt x="422518" y="1136253"/>
                </a:lnTo>
                <a:lnTo>
                  <a:pt x="414576" y="1122363"/>
                </a:lnTo>
                <a:lnTo>
                  <a:pt x="407428" y="1108472"/>
                </a:lnTo>
                <a:lnTo>
                  <a:pt x="486849" y="1092200"/>
                </a:lnTo>
                <a:lnTo>
                  <a:pt x="486849" y="1057275"/>
                </a:lnTo>
                <a:lnTo>
                  <a:pt x="482481" y="1055291"/>
                </a:lnTo>
                <a:lnTo>
                  <a:pt x="476921" y="1052513"/>
                </a:lnTo>
                <a:lnTo>
                  <a:pt x="469376" y="1048941"/>
                </a:lnTo>
                <a:lnTo>
                  <a:pt x="459846" y="1043384"/>
                </a:lnTo>
                <a:lnTo>
                  <a:pt x="448727" y="1037034"/>
                </a:lnTo>
                <a:lnTo>
                  <a:pt x="436020" y="1028700"/>
                </a:lnTo>
                <a:lnTo>
                  <a:pt x="422121" y="1018778"/>
                </a:lnTo>
                <a:lnTo>
                  <a:pt x="406237" y="1007269"/>
                </a:lnTo>
                <a:lnTo>
                  <a:pt x="389559" y="994172"/>
                </a:lnTo>
                <a:lnTo>
                  <a:pt x="372086" y="978297"/>
                </a:lnTo>
                <a:lnTo>
                  <a:pt x="353422" y="960834"/>
                </a:lnTo>
                <a:lnTo>
                  <a:pt x="343495" y="950913"/>
                </a:lnTo>
                <a:lnTo>
                  <a:pt x="333964" y="940991"/>
                </a:lnTo>
                <a:lnTo>
                  <a:pt x="324037" y="930275"/>
                </a:lnTo>
                <a:lnTo>
                  <a:pt x="313712" y="919163"/>
                </a:lnTo>
                <a:lnTo>
                  <a:pt x="303784" y="906859"/>
                </a:lnTo>
                <a:lnTo>
                  <a:pt x="293062" y="894556"/>
                </a:lnTo>
                <a:lnTo>
                  <a:pt x="283135" y="881063"/>
                </a:lnTo>
                <a:lnTo>
                  <a:pt x="272810" y="867172"/>
                </a:lnTo>
                <a:lnTo>
                  <a:pt x="262088" y="852884"/>
                </a:lnTo>
                <a:lnTo>
                  <a:pt x="251764" y="837406"/>
                </a:lnTo>
                <a:lnTo>
                  <a:pt x="240645" y="821928"/>
                </a:lnTo>
                <a:lnTo>
                  <a:pt x="229923" y="805259"/>
                </a:lnTo>
                <a:lnTo>
                  <a:pt x="219598" y="787400"/>
                </a:lnTo>
                <a:lnTo>
                  <a:pt x="208877" y="769541"/>
                </a:lnTo>
                <a:lnTo>
                  <a:pt x="198552" y="750888"/>
                </a:lnTo>
                <a:lnTo>
                  <a:pt x="187830" y="731441"/>
                </a:lnTo>
                <a:lnTo>
                  <a:pt x="177505" y="710803"/>
                </a:lnTo>
                <a:lnTo>
                  <a:pt x="167181" y="689769"/>
                </a:lnTo>
                <a:lnTo>
                  <a:pt x="157253" y="667941"/>
                </a:lnTo>
                <a:lnTo>
                  <a:pt x="147326" y="645716"/>
                </a:lnTo>
                <a:lnTo>
                  <a:pt x="137001" y="621903"/>
                </a:lnTo>
                <a:lnTo>
                  <a:pt x="127470" y="597297"/>
                </a:lnTo>
                <a:lnTo>
                  <a:pt x="117940" y="572294"/>
                </a:lnTo>
                <a:lnTo>
                  <a:pt x="108807" y="546100"/>
                </a:lnTo>
                <a:lnTo>
                  <a:pt x="99276" y="519509"/>
                </a:lnTo>
                <a:lnTo>
                  <a:pt x="90540" y="491331"/>
                </a:lnTo>
                <a:lnTo>
                  <a:pt x="81804" y="462359"/>
                </a:lnTo>
                <a:lnTo>
                  <a:pt x="73464" y="432991"/>
                </a:lnTo>
                <a:lnTo>
                  <a:pt x="65522" y="402431"/>
                </a:lnTo>
                <a:lnTo>
                  <a:pt x="57580" y="370681"/>
                </a:lnTo>
                <a:lnTo>
                  <a:pt x="50432" y="338534"/>
                </a:lnTo>
                <a:lnTo>
                  <a:pt x="42887" y="304800"/>
                </a:lnTo>
                <a:lnTo>
                  <a:pt x="36137" y="269875"/>
                </a:lnTo>
                <a:lnTo>
                  <a:pt x="29783" y="234553"/>
                </a:lnTo>
                <a:lnTo>
                  <a:pt x="23826" y="198041"/>
                </a:lnTo>
                <a:lnTo>
                  <a:pt x="18267" y="160338"/>
                </a:lnTo>
                <a:lnTo>
                  <a:pt x="13105" y="121841"/>
                </a:lnTo>
                <a:lnTo>
                  <a:pt x="8339" y="82550"/>
                </a:lnTo>
                <a:lnTo>
                  <a:pt x="3971" y="41672"/>
                </a:lnTo>
                <a:lnTo>
                  <a:pt x="0" y="0"/>
                </a:lnTo>
                <a:close/>
              </a:path>
            </a:pathLst>
          </a:custGeom>
          <a:solidFill>
            <a:srgbClr val="447F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1026795" y="5123498"/>
            <a:ext cx="9771380" cy="541655"/>
            <a:chOff x="1883" y="4748"/>
            <a:chExt cx="15388" cy="853"/>
          </a:xfrm>
        </p:grpSpPr>
        <p:sp>
          <p:nvSpPr>
            <p:cNvPr id="32" name="矩形 31"/>
            <p:cNvSpPr/>
            <p:nvPr/>
          </p:nvSpPr>
          <p:spPr>
            <a:xfrm>
              <a:off x="1883" y="5011"/>
              <a:ext cx="15388" cy="5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4" name="矩形 33"/>
            <p:cNvSpPr/>
            <p:nvPr/>
          </p:nvSpPr>
          <p:spPr>
            <a:xfrm>
              <a:off x="2060" y="4748"/>
              <a:ext cx="15080" cy="248"/>
            </a:xfrm>
            <a:prstGeom prst="rect">
              <a:avLst/>
            </a:prstGeom>
            <a:gradFill>
              <a:gsLst>
                <a:gs pos="100000">
                  <a:schemeClr val="tx1">
                    <a:lumMod val="75000"/>
                    <a:lumOff val="25000"/>
                    <a:alpha val="56000"/>
                  </a:schemeClr>
                </a:gs>
                <a:gs pos="4000">
                  <a:schemeClr val="bg1">
                    <a:lumMod val="75000"/>
                    <a:alpha val="0"/>
                  </a:schemeClr>
                </a:gs>
                <a:gs pos="69000">
                  <a:schemeClr val="tx1">
                    <a:lumMod val="75000"/>
                    <a:lumOff val="25000"/>
                    <a:alpha val="35000"/>
                  </a:schemeClr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2374583" y="5627370"/>
            <a:ext cx="7075170" cy="959485"/>
            <a:chOff x="4852" y="6762"/>
            <a:chExt cx="11142" cy="1511"/>
          </a:xfrm>
        </p:grpSpPr>
        <p:sp>
          <p:nvSpPr>
            <p:cNvPr id="11" name="文本框 22"/>
            <p:cNvSpPr txBox="1"/>
            <p:nvPr/>
          </p:nvSpPr>
          <p:spPr>
            <a:xfrm flipH="1">
              <a:off x="4852" y="6762"/>
              <a:ext cx="11142" cy="1511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p>
              <a:pPr lvl="0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单击此处添加本章节的简要内容。单击此处添加本章节的简要内容。本模板精心设计，模板所有素材均可自由编辑替换移动。单击此处添加本章节的简要内容。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  <a:p>
              <a:pPr lvl="0"/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cxnSp>
          <p:nvCxnSpPr>
            <p:cNvPr id="97" name="直接连接符 96"/>
            <p:cNvCxnSpPr/>
            <p:nvPr/>
          </p:nvCxnSpPr>
          <p:spPr>
            <a:xfrm>
              <a:off x="5240" y="8052"/>
              <a:ext cx="10436" cy="0"/>
            </a:xfrm>
            <a:prstGeom prst="line">
              <a:avLst/>
            </a:prstGeom>
            <a:ln w="158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椭圆 27"/>
          <p:cNvSpPr/>
          <p:nvPr/>
        </p:nvSpPr>
        <p:spPr>
          <a:xfrm>
            <a:off x="6786245" y="4884420"/>
            <a:ext cx="179705" cy="17970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9" name="任意多边形 28"/>
          <p:cNvSpPr/>
          <p:nvPr/>
        </p:nvSpPr>
        <p:spPr>
          <a:xfrm flipH="1">
            <a:off x="6873875" y="4382770"/>
            <a:ext cx="2739390" cy="681355"/>
          </a:xfrm>
          <a:custGeom>
            <a:avLst/>
            <a:gdLst>
              <a:gd name="connsiteX0" fmla="*/ 0 w 2040"/>
              <a:gd name="connsiteY0" fmla="*/ 1 h 1741"/>
              <a:gd name="connsiteX1" fmla="*/ 2019 w 2040"/>
              <a:gd name="connsiteY1" fmla="*/ 12 h 1741"/>
              <a:gd name="connsiteX2" fmla="*/ 2040 w 2040"/>
              <a:gd name="connsiteY2" fmla="*/ 1741 h 1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40" h="1741">
                <a:moveTo>
                  <a:pt x="0" y="1"/>
                </a:moveTo>
                <a:cubicBezTo>
                  <a:pt x="19" y="-5"/>
                  <a:pt x="1977" y="12"/>
                  <a:pt x="2019" y="12"/>
                </a:cubicBezTo>
                <a:cubicBezTo>
                  <a:pt x="2036" y="1756"/>
                  <a:pt x="2027" y="950"/>
                  <a:pt x="2040" y="1741"/>
                </a:cubicBezTo>
              </a:path>
            </a:pathLst>
          </a:cu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0" name="文本框 20"/>
          <p:cNvSpPr txBox="1"/>
          <p:nvPr/>
        </p:nvSpPr>
        <p:spPr>
          <a:xfrm flipH="1">
            <a:off x="8615680" y="3221990"/>
            <a:ext cx="2012950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0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1" name="文本框 22"/>
          <p:cNvSpPr txBox="1"/>
          <p:nvPr/>
        </p:nvSpPr>
        <p:spPr>
          <a:xfrm flipH="1">
            <a:off x="8615680" y="3596005"/>
            <a:ext cx="3449955" cy="7461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6698615" y="3900805"/>
            <a:ext cx="179705" cy="17970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任意多边形 16"/>
          <p:cNvSpPr/>
          <p:nvPr/>
        </p:nvSpPr>
        <p:spPr>
          <a:xfrm flipH="1">
            <a:off x="6786245" y="2985770"/>
            <a:ext cx="2739390" cy="1094740"/>
          </a:xfrm>
          <a:custGeom>
            <a:avLst/>
            <a:gdLst>
              <a:gd name="connsiteX0" fmla="*/ 0 w 2040"/>
              <a:gd name="connsiteY0" fmla="*/ 1 h 1741"/>
              <a:gd name="connsiteX1" fmla="*/ 2019 w 2040"/>
              <a:gd name="connsiteY1" fmla="*/ 12 h 1741"/>
              <a:gd name="connsiteX2" fmla="*/ 2040 w 2040"/>
              <a:gd name="connsiteY2" fmla="*/ 1741 h 1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40" h="1741">
                <a:moveTo>
                  <a:pt x="0" y="1"/>
                </a:moveTo>
                <a:cubicBezTo>
                  <a:pt x="19" y="-5"/>
                  <a:pt x="1977" y="12"/>
                  <a:pt x="2019" y="12"/>
                </a:cubicBezTo>
                <a:cubicBezTo>
                  <a:pt x="2036" y="1756"/>
                  <a:pt x="2027" y="950"/>
                  <a:pt x="2040" y="1741"/>
                </a:cubicBezTo>
              </a:path>
            </a:pathLst>
          </a:cu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文本框 20"/>
          <p:cNvSpPr txBox="1"/>
          <p:nvPr/>
        </p:nvSpPr>
        <p:spPr>
          <a:xfrm flipH="1">
            <a:off x="8053070" y="1707515"/>
            <a:ext cx="2012950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0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9" name="文本框 22"/>
          <p:cNvSpPr txBox="1"/>
          <p:nvPr/>
        </p:nvSpPr>
        <p:spPr>
          <a:xfrm flipH="1">
            <a:off x="8053070" y="2081530"/>
            <a:ext cx="3449955" cy="7461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5226050" y="3737610"/>
            <a:ext cx="179705" cy="17970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任意多边形 20"/>
          <p:cNvSpPr/>
          <p:nvPr/>
        </p:nvSpPr>
        <p:spPr>
          <a:xfrm>
            <a:off x="2579370" y="3378200"/>
            <a:ext cx="2739390" cy="485140"/>
          </a:xfrm>
          <a:custGeom>
            <a:avLst/>
            <a:gdLst>
              <a:gd name="connsiteX0" fmla="*/ 0 w 2040"/>
              <a:gd name="connsiteY0" fmla="*/ 1 h 1741"/>
              <a:gd name="connsiteX1" fmla="*/ 2019 w 2040"/>
              <a:gd name="connsiteY1" fmla="*/ 12 h 1741"/>
              <a:gd name="connsiteX2" fmla="*/ 2040 w 2040"/>
              <a:gd name="connsiteY2" fmla="*/ 1741 h 1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40" h="1741">
                <a:moveTo>
                  <a:pt x="0" y="1"/>
                </a:moveTo>
                <a:cubicBezTo>
                  <a:pt x="19" y="-5"/>
                  <a:pt x="1977" y="12"/>
                  <a:pt x="2019" y="12"/>
                </a:cubicBezTo>
                <a:cubicBezTo>
                  <a:pt x="2036" y="1756"/>
                  <a:pt x="2027" y="950"/>
                  <a:pt x="2040" y="1741"/>
                </a:cubicBezTo>
              </a:path>
            </a:pathLst>
          </a:cu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" name="文本框 20"/>
          <p:cNvSpPr txBox="1"/>
          <p:nvPr/>
        </p:nvSpPr>
        <p:spPr>
          <a:xfrm flipH="1">
            <a:off x="288290" y="3076575"/>
            <a:ext cx="2012950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0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5" name="文本框 22"/>
          <p:cNvSpPr txBox="1"/>
          <p:nvPr/>
        </p:nvSpPr>
        <p:spPr>
          <a:xfrm flipH="1">
            <a:off x="288290" y="3472180"/>
            <a:ext cx="3449955" cy="7461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5798185" y="3024505"/>
            <a:ext cx="179705" cy="17970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7" name="任意多边形 26"/>
          <p:cNvSpPr/>
          <p:nvPr/>
        </p:nvSpPr>
        <p:spPr>
          <a:xfrm>
            <a:off x="3151505" y="2719070"/>
            <a:ext cx="2739390" cy="485140"/>
          </a:xfrm>
          <a:custGeom>
            <a:avLst/>
            <a:gdLst>
              <a:gd name="connsiteX0" fmla="*/ 0 w 2040"/>
              <a:gd name="connsiteY0" fmla="*/ 1 h 1741"/>
              <a:gd name="connsiteX1" fmla="*/ 2019 w 2040"/>
              <a:gd name="connsiteY1" fmla="*/ 12 h 1741"/>
              <a:gd name="connsiteX2" fmla="*/ 2040 w 2040"/>
              <a:gd name="connsiteY2" fmla="*/ 1741 h 1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40" h="1741">
                <a:moveTo>
                  <a:pt x="0" y="1"/>
                </a:moveTo>
                <a:cubicBezTo>
                  <a:pt x="19" y="-5"/>
                  <a:pt x="1977" y="12"/>
                  <a:pt x="2019" y="12"/>
                </a:cubicBezTo>
                <a:cubicBezTo>
                  <a:pt x="2036" y="1756"/>
                  <a:pt x="2027" y="950"/>
                  <a:pt x="2040" y="1741"/>
                </a:cubicBezTo>
              </a:path>
            </a:pathLst>
          </a:cu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3" name="文本框 20"/>
          <p:cNvSpPr txBox="1"/>
          <p:nvPr/>
        </p:nvSpPr>
        <p:spPr>
          <a:xfrm flipH="1">
            <a:off x="2224405" y="1555115"/>
            <a:ext cx="2012950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0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5" name="文本框 22"/>
          <p:cNvSpPr txBox="1"/>
          <p:nvPr/>
        </p:nvSpPr>
        <p:spPr>
          <a:xfrm flipH="1">
            <a:off x="2224405" y="1929130"/>
            <a:ext cx="3449955" cy="7461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觅元素58aba9930fa51"/>
          <p:cNvPicPr>
            <a:picLocks noChangeAspect="1"/>
          </p:cNvPicPr>
          <p:nvPr/>
        </p:nvPicPr>
        <p:blipFill>
          <a:blip r:embed="rId1"/>
          <a:srcRect r="25375" b="-663"/>
          <a:stretch>
            <a:fillRect/>
          </a:stretch>
        </p:blipFill>
        <p:spPr>
          <a:xfrm rot="16200000" flipH="1" flipV="1">
            <a:off x="4282440" y="610870"/>
            <a:ext cx="3627120" cy="8840470"/>
          </a:xfrm>
          <a:prstGeom prst="rect">
            <a:avLst/>
          </a:prstGeom>
        </p:spPr>
      </p:pic>
      <p:sp>
        <p:nvSpPr>
          <p:cNvPr id="2" name="TextBox 25"/>
          <p:cNvSpPr/>
          <p:nvPr/>
        </p:nvSpPr>
        <p:spPr>
          <a:xfrm flipH="1">
            <a:off x="3992563" y="2648585"/>
            <a:ext cx="4206875" cy="548640"/>
          </a:xfrm>
          <a:prstGeom prst="rect">
            <a:avLst/>
          </a:prstGeom>
          <a:noFill/>
          <a:ln w="9525">
            <a:noFill/>
          </a:ln>
        </p:spPr>
        <p:txBody>
          <a:bodyPr wrap="square" rtlCol="0" anchor="t">
            <a:spAutoFit/>
          </a:bodyPr>
          <a:p>
            <a:pPr lvl="0" algn="ctr"/>
            <a:r>
              <a:rPr lang="zh-CN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产品</a:t>
            </a:r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/</a:t>
            </a:r>
            <a:r>
              <a:rPr lang="zh-CN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服务</a:t>
            </a: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endParaRPr lang="en-US" altLang="zh-CN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4" name="TextBox 25"/>
          <p:cNvSpPr txBox="1"/>
          <p:nvPr/>
        </p:nvSpPr>
        <p:spPr>
          <a:xfrm flipH="1">
            <a:off x="3992563" y="3275330"/>
            <a:ext cx="4206875" cy="4178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lvl="0" algn="ctr" fontAlgn="base"/>
            <a:r>
              <a:rPr lang="zh-CN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product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/service</a:t>
            </a:r>
            <a:endParaRPr lang="en-US" altLang="zh-CN" sz="2000" strike="noStrike" noProof="1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cs typeface="+mn-cs"/>
              <a:sym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097338" y="1315720"/>
            <a:ext cx="3997325" cy="1443355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lvl="0" algn="ctr" fontAlgn="base"/>
            <a:r>
              <a:rPr lang="en-US" altLang="zh-CN" sz="8800">
                <a:solidFill>
                  <a:srgbClr val="5FC17F"/>
                </a:solidFill>
                <a:effectLst/>
                <a:latin typeface="Impact" panose="020B0806030902050204" charset="0"/>
                <a:ea typeface="微软雅黑" panose="020B0503020204020204" charset="-122"/>
                <a:sym typeface="微软雅黑" panose="020B0503020204020204" charset="-122"/>
              </a:rPr>
              <a:t>PART 2</a:t>
            </a:r>
            <a:endParaRPr lang="en-US" altLang="zh-CN" sz="8800">
              <a:solidFill>
                <a:srgbClr val="5FC17F"/>
              </a:solidFill>
              <a:effectLst/>
              <a:latin typeface="Impact" panose="020B0806030902050204" charset="0"/>
              <a:ea typeface="微软雅黑" panose="020B0503020204020204" charset="-122"/>
              <a:sym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-12065" y="177800"/>
            <a:ext cx="4264025" cy="558800"/>
          </a:xfrm>
          <a:prstGeom prst="rect">
            <a:avLst/>
          </a:prstGeom>
          <a:solidFill>
            <a:srgbClr val="CCF2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 rot="0">
            <a:off x="211455" y="177800"/>
            <a:ext cx="3956050" cy="588415"/>
            <a:chOff x="681" y="3617"/>
            <a:chExt cx="7384" cy="922"/>
          </a:xfrm>
        </p:grpSpPr>
        <p:sp>
          <p:nvSpPr>
            <p:cNvPr id="38" name="TextBox 25"/>
            <p:cNvSpPr txBox="1"/>
            <p:nvPr/>
          </p:nvSpPr>
          <p:spPr>
            <a:xfrm flipH="1">
              <a:off x="681" y="3617"/>
              <a:ext cx="6541" cy="55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p>
              <a:pPr lvl="0" algn="l" fontAlgn="base"/>
              <a:r>
                <a:rPr lang="zh-CN" altLang="zh-CN" sz="160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cs"/>
                  <a:sym typeface="微软雅黑" panose="020B0503020204020204" charset="-122"/>
                </a:rPr>
                <a:t>请在此处输入所需标题</a:t>
              </a:r>
              <a:endParaRPr lang="zh-CN" altLang="zh-CN" sz="1600" strike="noStrike" noProof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endParaRPr>
            </a:p>
          </p:txBody>
        </p:sp>
        <p:sp>
          <p:nvSpPr>
            <p:cNvPr id="2" name="TextBox 25"/>
            <p:cNvSpPr txBox="1"/>
            <p:nvPr/>
          </p:nvSpPr>
          <p:spPr>
            <a:xfrm flipH="1">
              <a:off x="681" y="3987"/>
              <a:ext cx="7384" cy="55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p>
              <a:pPr lvl="0" algn="l" fontAlgn="base"/>
              <a:r>
                <a:rPr lang="zh-CN" altLang="zh-CN" sz="160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cs"/>
                  <a:sym typeface="微软雅黑" panose="020B0503020204020204" charset="-122"/>
                </a:rPr>
                <a:t>Please enter the required title here</a:t>
              </a:r>
              <a:endParaRPr lang="zh-CN" altLang="zh-CN" sz="1600" strike="noStrike" noProof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endParaRPr>
            </a:p>
          </p:txBody>
        </p:sp>
      </p:grpSp>
      <p:sp>
        <p:nvSpPr>
          <p:cNvPr id="4" name="圆角矩形 3"/>
          <p:cNvSpPr/>
          <p:nvPr/>
        </p:nvSpPr>
        <p:spPr>
          <a:xfrm>
            <a:off x="1751965" y="1499870"/>
            <a:ext cx="1839595" cy="3194685"/>
          </a:xfrm>
          <a:prstGeom prst="roundRect">
            <a:avLst>
              <a:gd name="adj" fmla="val 50000"/>
            </a:avLst>
          </a:prstGeom>
          <a:solidFill>
            <a:srgbClr val="8EE2A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fontAlgn="auto" hangingPunct="1"/>
            <a:endParaRPr lang="zh-CN" altLang="en-US">
              <a:sym typeface="+mn-ea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888490" y="1649095"/>
            <a:ext cx="1565910" cy="15659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空心弧 5"/>
          <p:cNvSpPr/>
          <p:nvPr/>
        </p:nvSpPr>
        <p:spPr>
          <a:xfrm flipV="1">
            <a:off x="1439545" y="2623185"/>
            <a:ext cx="2433320" cy="2433320"/>
          </a:xfrm>
          <a:prstGeom prst="blockArc">
            <a:avLst>
              <a:gd name="adj1" fmla="val 10800000"/>
              <a:gd name="adj2" fmla="val 54562"/>
              <a:gd name="adj3" fmla="val 5330"/>
            </a:avLst>
          </a:prstGeom>
          <a:solidFill>
            <a:srgbClr val="8EE2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4041140" y="3034665"/>
            <a:ext cx="1839595" cy="3194685"/>
          </a:xfrm>
          <a:prstGeom prst="roundRect">
            <a:avLst>
              <a:gd name="adj" fmla="val 50000"/>
            </a:avLst>
          </a:prstGeom>
          <a:solidFill>
            <a:srgbClr val="8EE2A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fontAlgn="auto" hangingPunct="1"/>
            <a:endParaRPr lang="zh-CN" altLang="en-US">
              <a:sym typeface="+mn-ea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4177665" y="4537075"/>
            <a:ext cx="1565910" cy="15659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/>
            <a:endParaRPr lang="zh-CN" altLang="en-US">
              <a:sym typeface="+mn-ea"/>
            </a:endParaRPr>
          </a:p>
        </p:txBody>
      </p:sp>
      <p:sp>
        <p:nvSpPr>
          <p:cNvPr id="10" name="空心弧 9"/>
          <p:cNvSpPr/>
          <p:nvPr/>
        </p:nvSpPr>
        <p:spPr>
          <a:xfrm>
            <a:off x="3744595" y="2722880"/>
            <a:ext cx="2433320" cy="2433320"/>
          </a:xfrm>
          <a:prstGeom prst="blockArc">
            <a:avLst>
              <a:gd name="adj1" fmla="val 10800000"/>
              <a:gd name="adj2" fmla="val 54562"/>
              <a:gd name="adj3" fmla="val 5330"/>
            </a:avLst>
          </a:prstGeom>
          <a:solidFill>
            <a:srgbClr val="8EE2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6377940" y="1555115"/>
            <a:ext cx="1839595" cy="3194685"/>
          </a:xfrm>
          <a:prstGeom prst="roundRect">
            <a:avLst>
              <a:gd name="adj" fmla="val 50000"/>
            </a:avLst>
          </a:prstGeom>
          <a:solidFill>
            <a:srgbClr val="8EE2A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fontAlgn="auto" hangingPunct="1"/>
            <a:endParaRPr lang="zh-CN" altLang="en-US">
              <a:sym typeface="+mn-ea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6514465" y="1704340"/>
            <a:ext cx="1565910" cy="15659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/>
            <a:endParaRPr lang="zh-CN" altLang="en-US">
              <a:sym typeface="+mn-ea"/>
            </a:endParaRPr>
          </a:p>
        </p:txBody>
      </p:sp>
      <p:sp>
        <p:nvSpPr>
          <p:cNvPr id="13" name="空心弧 12"/>
          <p:cNvSpPr/>
          <p:nvPr/>
        </p:nvSpPr>
        <p:spPr>
          <a:xfrm flipV="1">
            <a:off x="6043930" y="2678430"/>
            <a:ext cx="2433320" cy="2433320"/>
          </a:xfrm>
          <a:prstGeom prst="blockArc">
            <a:avLst>
              <a:gd name="adj1" fmla="val 10800000"/>
              <a:gd name="adj2" fmla="val 54562"/>
              <a:gd name="adj3" fmla="val 5330"/>
            </a:avLst>
          </a:prstGeom>
          <a:solidFill>
            <a:srgbClr val="8EE2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8669020" y="3007360"/>
            <a:ext cx="1839595" cy="3194685"/>
          </a:xfrm>
          <a:prstGeom prst="roundRect">
            <a:avLst>
              <a:gd name="adj" fmla="val 50000"/>
            </a:avLst>
          </a:prstGeom>
          <a:solidFill>
            <a:srgbClr val="8EE2A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fontAlgn="auto" hangingPunct="1"/>
            <a:endParaRPr lang="zh-CN" altLang="en-US">
              <a:sym typeface="+mn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8805545" y="4537075"/>
            <a:ext cx="1565910" cy="15659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/>
            <a:endParaRPr lang="zh-CN" altLang="en-US">
              <a:sym typeface="+mn-ea"/>
            </a:endParaRPr>
          </a:p>
        </p:txBody>
      </p:sp>
      <p:sp>
        <p:nvSpPr>
          <p:cNvPr id="16" name="空心弧 15"/>
          <p:cNvSpPr/>
          <p:nvPr/>
        </p:nvSpPr>
        <p:spPr>
          <a:xfrm>
            <a:off x="8350885" y="2695575"/>
            <a:ext cx="2433320" cy="2433320"/>
          </a:xfrm>
          <a:prstGeom prst="blockArc">
            <a:avLst>
              <a:gd name="adj1" fmla="val 10800000"/>
              <a:gd name="adj2" fmla="val 54562"/>
              <a:gd name="adj3" fmla="val 5330"/>
            </a:avLst>
          </a:prstGeom>
          <a:solidFill>
            <a:srgbClr val="8EE2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9" name="文本框 20"/>
          <p:cNvSpPr txBox="1"/>
          <p:nvPr/>
        </p:nvSpPr>
        <p:spPr>
          <a:xfrm flipH="1">
            <a:off x="661035" y="5156200"/>
            <a:ext cx="2012950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0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" name="文本框 22"/>
          <p:cNvSpPr txBox="1"/>
          <p:nvPr/>
        </p:nvSpPr>
        <p:spPr>
          <a:xfrm flipH="1">
            <a:off x="661035" y="5530215"/>
            <a:ext cx="3449955" cy="7461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 flipH="1">
            <a:off x="3730625" y="1155065"/>
            <a:ext cx="2012950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0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2" name="文本框 22"/>
          <p:cNvSpPr txBox="1"/>
          <p:nvPr/>
        </p:nvSpPr>
        <p:spPr>
          <a:xfrm flipH="1">
            <a:off x="3730625" y="1529080"/>
            <a:ext cx="2647950" cy="117284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 flipH="1">
            <a:off x="6021070" y="5156200"/>
            <a:ext cx="2012950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0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7" name="文本框 22"/>
          <p:cNvSpPr txBox="1"/>
          <p:nvPr/>
        </p:nvSpPr>
        <p:spPr>
          <a:xfrm flipH="1">
            <a:off x="6021070" y="5530215"/>
            <a:ext cx="2647950" cy="117284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28" name="文本框 20"/>
          <p:cNvSpPr txBox="1"/>
          <p:nvPr/>
        </p:nvSpPr>
        <p:spPr>
          <a:xfrm flipH="1">
            <a:off x="8372475" y="1330325"/>
            <a:ext cx="2012950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0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9" name="文本框 22"/>
          <p:cNvSpPr txBox="1"/>
          <p:nvPr/>
        </p:nvSpPr>
        <p:spPr>
          <a:xfrm flipH="1">
            <a:off x="8372475" y="1704340"/>
            <a:ext cx="3449955" cy="7461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2050" name="照相机"/>
          <p:cNvSpPr/>
          <p:nvPr/>
        </p:nvSpPr>
        <p:spPr bwMode="auto">
          <a:xfrm>
            <a:off x="2199005" y="3599180"/>
            <a:ext cx="914400" cy="626110"/>
          </a:xfrm>
          <a:custGeom>
            <a:avLst/>
            <a:gdLst/>
            <a:ahLst/>
            <a:cxnLst/>
            <a:rect l="0" t="0" r="r" b="b"/>
            <a:pathLst>
              <a:path w="1166813" h="874713">
                <a:moveTo>
                  <a:pt x="631825" y="339725"/>
                </a:moveTo>
                <a:lnTo>
                  <a:pt x="639247" y="339990"/>
                </a:lnTo>
                <a:lnTo>
                  <a:pt x="646669" y="340520"/>
                </a:lnTo>
                <a:lnTo>
                  <a:pt x="654090" y="341314"/>
                </a:lnTo>
                <a:lnTo>
                  <a:pt x="661247" y="342638"/>
                </a:lnTo>
                <a:lnTo>
                  <a:pt x="668404" y="344227"/>
                </a:lnTo>
                <a:lnTo>
                  <a:pt x="675296" y="346081"/>
                </a:lnTo>
                <a:lnTo>
                  <a:pt x="681922" y="348729"/>
                </a:lnTo>
                <a:lnTo>
                  <a:pt x="688814" y="351377"/>
                </a:lnTo>
                <a:lnTo>
                  <a:pt x="695175" y="354026"/>
                </a:lnTo>
                <a:lnTo>
                  <a:pt x="701537" y="357204"/>
                </a:lnTo>
                <a:lnTo>
                  <a:pt x="707633" y="360646"/>
                </a:lnTo>
                <a:lnTo>
                  <a:pt x="713465" y="364619"/>
                </a:lnTo>
                <a:lnTo>
                  <a:pt x="719296" y="368856"/>
                </a:lnTo>
                <a:lnTo>
                  <a:pt x="724862" y="373093"/>
                </a:lnTo>
                <a:lnTo>
                  <a:pt x="730164" y="377595"/>
                </a:lnTo>
                <a:lnTo>
                  <a:pt x="735200" y="382362"/>
                </a:lnTo>
                <a:lnTo>
                  <a:pt x="739971" y="387658"/>
                </a:lnTo>
                <a:lnTo>
                  <a:pt x="744742" y="392955"/>
                </a:lnTo>
                <a:lnTo>
                  <a:pt x="748983" y="398251"/>
                </a:lnTo>
                <a:lnTo>
                  <a:pt x="752959" y="404077"/>
                </a:lnTo>
                <a:lnTo>
                  <a:pt x="756670" y="409903"/>
                </a:lnTo>
                <a:lnTo>
                  <a:pt x="760116" y="415994"/>
                </a:lnTo>
                <a:lnTo>
                  <a:pt x="763562" y="422615"/>
                </a:lnTo>
                <a:lnTo>
                  <a:pt x="766477" y="428971"/>
                </a:lnTo>
                <a:lnTo>
                  <a:pt x="769128" y="435326"/>
                </a:lnTo>
                <a:lnTo>
                  <a:pt x="771514" y="442477"/>
                </a:lnTo>
                <a:lnTo>
                  <a:pt x="773369" y="449097"/>
                </a:lnTo>
                <a:lnTo>
                  <a:pt x="774959" y="456247"/>
                </a:lnTo>
                <a:lnTo>
                  <a:pt x="776285" y="463663"/>
                </a:lnTo>
                <a:lnTo>
                  <a:pt x="777080" y="470813"/>
                </a:lnTo>
                <a:lnTo>
                  <a:pt x="777610" y="478228"/>
                </a:lnTo>
                <a:lnTo>
                  <a:pt x="777875" y="485643"/>
                </a:lnTo>
                <a:lnTo>
                  <a:pt x="777610" y="493058"/>
                </a:lnTo>
                <a:lnTo>
                  <a:pt x="777080" y="500738"/>
                </a:lnTo>
                <a:lnTo>
                  <a:pt x="776285" y="507888"/>
                </a:lnTo>
                <a:lnTo>
                  <a:pt x="774959" y="515303"/>
                </a:lnTo>
                <a:lnTo>
                  <a:pt x="773369" y="522188"/>
                </a:lnTo>
                <a:lnTo>
                  <a:pt x="771514" y="529074"/>
                </a:lnTo>
                <a:lnTo>
                  <a:pt x="769128" y="535959"/>
                </a:lnTo>
                <a:lnTo>
                  <a:pt x="766477" y="542580"/>
                </a:lnTo>
                <a:lnTo>
                  <a:pt x="763562" y="548936"/>
                </a:lnTo>
                <a:lnTo>
                  <a:pt x="760116" y="555291"/>
                </a:lnTo>
                <a:lnTo>
                  <a:pt x="756670" y="561382"/>
                </a:lnTo>
                <a:lnTo>
                  <a:pt x="752959" y="567208"/>
                </a:lnTo>
                <a:lnTo>
                  <a:pt x="748983" y="573034"/>
                </a:lnTo>
                <a:lnTo>
                  <a:pt x="744742" y="578596"/>
                </a:lnTo>
                <a:lnTo>
                  <a:pt x="739971" y="583892"/>
                </a:lnTo>
                <a:lnTo>
                  <a:pt x="735200" y="588659"/>
                </a:lnTo>
                <a:lnTo>
                  <a:pt x="730164" y="593691"/>
                </a:lnTo>
                <a:lnTo>
                  <a:pt x="724862" y="598458"/>
                </a:lnTo>
                <a:lnTo>
                  <a:pt x="719296" y="602695"/>
                </a:lnTo>
                <a:lnTo>
                  <a:pt x="713465" y="606667"/>
                </a:lnTo>
                <a:lnTo>
                  <a:pt x="707633" y="610639"/>
                </a:lnTo>
                <a:lnTo>
                  <a:pt x="701537" y="614082"/>
                </a:lnTo>
                <a:lnTo>
                  <a:pt x="695175" y="617260"/>
                </a:lnTo>
                <a:lnTo>
                  <a:pt x="688814" y="620173"/>
                </a:lnTo>
                <a:lnTo>
                  <a:pt x="681922" y="622821"/>
                </a:lnTo>
                <a:lnTo>
                  <a:pt x="675296" y="624940"/>
                </a:lnTo>
                <a:lnTo>
                  <a:pt x="668404" y="626794"/>
                </a:lnTo>
                <a:lnTo>
                  <a:pt x="661247" y="628912"/>
                </a:lnTo>
                <a:lnTo>
                  <a:pt x="654090" y="629971"/>
                </a:lnTo>
                <a:lnTo>
                  <a:pt x="646669" y="631031"/>
                </a:lnTo>
                <a:lnTo>
                  <a:pt x="639247" y="631560"/>
                </a:lnTo>
                <a:lnTo>
                  <a:pt x="631825" y="631825"/>
                </a:lnTo>
                <a:lnTo>
                  <a:pt x="624403" y="631560"/>
                </a:lnTo>
                <a:lnTo>
                  <a:pt x="616982" y="631031"/>
                </a:lnTo>
                <a:lnTo>
                  <a:pt x="609560" y="629971"/>
                </a:lnTo>
                <a:lnTo>
                  <a:pt x="602403" y="628912"/>
                </a:lnTo>
                <a:lnTo>
                  <a:pt x="595511" y="626794"/>
                </a:lnTo>
                <a:lnTo>
                  <a:pt x="588355" y="624940"/>
                </a:lnTo>
                <a:lnTo>
                  <a:pt x="581728" y="622821"/>
                </a:lnTo>
                <a:lnTo>
                  <a:pt x="575102" y="620173"/>
                </a:lnTo>
                <a:lnTo>
                  <a:pt x="568475" y="617260"/>
                </a:lnTo>
                <a:lnTo>
                  <a:pt x="562378" y="614082"/>
                </a:lnTo>
                <a:lnTo>
                  <a:pt x="556282" y="610639"/>
                </a:lnTo>
                <a:lnTo>
                  <a:pt x="550186" y="606667"/>
                </a:lnTo>
                <a:lnTo>
                  <a:pt x="544619" y="602695"/>
                </a:lnTo>
                <a:lnTo>
                  <a:pt x="539053" y="598458"/>
                </a:lnTo>
                <a:lnTo>
                  <a:pt x="533487" y="593691"/>
                </a:lnTo>
                <a:lnTo>
                  <a:pt x="528450" y="588659"/>
                </a:lnTo>
                <a:lnTo>
                  <a:pt x="523679" y="583892"/>
                </a:lnTo>
                <a:lnTo>
                  <a:pt x="519173" y="578596"/>
                </a:lnTo>
                <a:lnTo>
                  <a:pt x="514667" y="573034"/>
                </a:lnTo>
                <a:lnTo>
                  <a:pt x="510691" y="567208"/>
                </a:lnTo>
                <a:lnTo>
                  <a:pt x="506980" y="561382"/>
                </a:lnTo>
                <a:lnTo>
                  <a:pt x="503534" y="555291"/>
                </a:lnTo>
                <a:lnTo>
                  <a:pt x="500354" y="548936"/>
                </a:lnTo>
                <a:lnTo>
                  <a:pt x="497438" y="542580"/>
                </a:lnTo>
                <a:lnTo>
                  <a:pt x="494522" y="535959"/>
                </a:lnTo>
                <a:lnTo>
                  <a:pt x="492402" y="529074"/>
                </a:lnTo>
                <a:lnTo>
                  <a:pt x="490281" y="522188"/>
                </a:lnTo>
                <a:lnTo>
                  <a:pt x="488691" y="515303"/>
                </a:lnTo>
                <a:lnTo>
                  <a:pt x="487366" y="507888"/>
                </a:lnTo>
                <a:lnTo>
                  <a:pt x="486570" y="500738"/>
                </a:lnTo>
                <a:lnTo>
                  <a:pt x="486040" y="493058"/>
                </a:lnTo>
                <a:lnTo>
                  <a:pt x="485775" y="485643"/>
                </a:lnTo>
                <a:lnTo>
                  <a:pt x="486040" y="478228"/>
                </a:lnTo>
                <a:lnTo>
                  <a:pt x="486570" y="470813"/>
                </a:lnTo>
                <a:lnTo>
                  <a:pt x="487366" y="463663"/>
                </a:lnTo>
                <a:lnTo>
                  <a:pt x="488691" y="456247"/>
                </a:lnTo>
                <a:lnTo>
                  <a:pt x="490281" y="449097"/>
                </a:lnTo>
                <a:lnTo>
                  <a:pt x="492402" y="442477"/>
                </a:lnTo>
                <a:lnTo>
                  <a:pt x="494522" y="435326"/>
                </a:lnTo>
                <a:lnTo>
                  <a:pt x="497438" y="428971"/>
                </a:lnTo>
                <a:lnTo>
                  <a:pt x="500354" y="422615"/>
                </a:lnTo>
                <a:lnTo>
                  <a:pt x="503534" y="415994"/>
                </a:lnTo>
                <a:lnTo>
                  <a:pt x="506980" y="409903"/>
                </a:lnTo>
                <a:lnTo>
                  <a:pt x="510691" y="404077"/>
                </a:lnTo>
                <a:lnTo>
                  <a:pt x="514667" y="398251"/>
                </a:lnTo>
                <a:lnTo>
                  <a:pt x="519173" y="392955"/>
                </a:lnTo>
                <a:lnTo>
                  <a:pt x="523679" y="387658"/>
                </a:lnTo>
                <a:lnTo>
                  <a:pt x="528450" y="382362"/>
                </a:lnTo>
                <a:lnTo>
                  <a:pt x="533487" y="377595"/>
                </a:lnTo>
                <a:lnTo>
                  <a:pt x="539053" y="373093"/>
                </a:lnTo>
                <a:lnTo>
                  <a:pt x="544619" y="368856"/>
                </a:lnTo>
                <a:lnTo>
                  <a:pt x="550186" y="364619"/>
                </a:lnTo>
                <a:lnTo>
                  <a:pt x="556282" y="360646"/>
                </a:lnTo>
                <a:lnTo>
                  <a:pt x="562378" y="357204"/>
                </a:lnTo>
                <a:lnTo>
                  <a:pt x="568475" y="354026"/>
                </a:lnTo>
                <a:lnTo>
                  <a:pt x="575102" y="351377"/>
                </a:lnTo>
                <a:lnTo>
                  <a:pt x="581728" y="348729"/>
                </a:lnTo>
                <a:lnTo>
                  <a:pt x="588355" y="346081"/>
                </a:lnTo>
                <a:lnTo>
                  <a:pt x="595511" y="344227"/>
                </a:lnTo>
                <a:lnTo>
                  <a:pt x="602403" y="342638"/>
                </a:lnTo>
                <a:lnTo>
                  <a:pt x="609560" y="341314"/>
                </a:lnTo>
                <a:lnTo>
                  <a:pt x="616982" y="340520"/>
                </a:lnTo>
                <a:lnTo>
                  <a:pt x="624403" y="339990"/>
                </a:lnTo>
                <a:lnTo>
                  <a:pt x="631825" y="339725"/>
                </a:lnTo>
                <a:close/>
                <a:moveTo>
                  <a:pt x="992942" y="242814"/>
                </a:moveTo>
                <a:lnTo>
                  <a:pt x="989237" y="243079"/>
                </a:lnTo>
                <a:lnTo>
                  <a:pt x="985797" y="243608"/>
                </a:lnTo>
                <a:lnTo>
                  <a:pt x="981827" y="244137"/>
                </a:lnTo>
                <a:lnTo>
                  <a:pt x="978387" y="244930"/>
                </a:lnTo>
                <a:lnTo>
                  <a:pt x="974947" y="245988"/>
                </a:lnTo>
                <a:lnTo>
                  <a:pt x="971506" y="247046"/>
                </a:lnTo>
                <a:lnTo>
                  <a:pt x="968331" y="248369"/>
                </a:lnTo>
                <a:lnTo>
                  <a:pt x="964890" y="249956"/>
                </a:lnTo>
                <a:lnTo>
                  <a:pt x="961714" y="251543"/>
                </a:lnTo>
                <a:lnTo>
                  <a:pt x="958803" y="253395"/>
                </a:lnTo>
                <a:lnTo>
                  <a:pt x="955892" y="255246"/>
                </a:lnTo>
                <a:lnTo>
                  <a:pt x="952981" y="257362"/>
                </a:lnTo>
                <a:lnTo>
                  <a:pt x="950335" y="259478"/>
                </a:lnTo>
                <a:lnTo>
                  <a:pt x="947424" y="261594"/>
                </a:lnTo>
                <a:lnTo>
                  <a:pt x="945042" y="264239"/>
                </a:lnTo>
                <a:lnTo>
                  <a:pt x="942660" y="266620"/>
                </a:lnTo>
                <a:lnTo>
                  <a:pt x="940278" y="269265"/>
                </a:lnTo>
                <a:lnTo>
                  <a:pt x="938161" y="272174"/>
                </a:lnTo>
                <a:lnTo>
                  <a:pt x="936044" y="275084"/>
                </a:lnTo>
                <a:lnTo>
                  <a:pt x="934192" y="277993"/>
                </a:lnTo>
                <a:lnTo>
                  <a:pt x="932604" y="280903"/>
                </a:lnTo>
                <a:lnTo>
                  <a:pt x="931016" y="284077"/>
                </a:lnTo>
                <a:lnTo>
                  <a:pt x="929428" y="287251"/>
                </a:lnTo>
                <a:lnTo>
                  <a:pt x="927840" y="290425"/>
                </a:lnTo>
                <a:lnTo>
                  <a:pt x="926782" y="294128"/>
                </a:lnTo>
                <a:lnTo>
                  <a:pt x="925723" y="297567"/>
                </a:lnTo>
                <a:lnTo>
                  <a:pt x="924929" y="301005"/>
                </a:lnTo>
                <a:lnTo>
                  <a:pt x="924400" y="304444"/>
                </a:lnTo>
                <a:lnTo>
                  <a:pt x="923870" y="308147"/>
                </a:lnTo>
                <a:lnTo>
                  <a:pt x="923606" y="312114"/>
                </a:lnTo>
                <a:lnTo>
                  <a:pt x="923606" y="315817"/>
                </a:lnTo>
                <a:lnTo>
                  <a:pt x="923606" y="319520"/>
                </a:lnTo>
                <a:lnTo>
                  <a:pt x="923870" y="323223"/>
                </a:lnTo>
                <a:lnTo>
                  <a:pt x="924400" y="326662"/>
                </a:lnTo>
                <a:lnTo>
                  <a:pt x="924929" y="330630"/>
                </a:lnTo>
                <a:lnTo>
                  <a:pt x="925723" y="334068"/>
                </a:lnTo>
                <a:lnTo>
                  <a:pt x="926782" y="337242"/>
                </a:lnTo>
                <a:lnTo>
                  <a:pt x="927840" y="340681"/>
                </a:lnTo>
                <a:lnTo>
                  <a:pt x="929428" y="343855"/>
                </a:lnTo>
                <a:lnTo>
                  <a:pt x="931016" y="347293"/>
                </a:lnTo>
                <a:lnTo>
                  <a:pt x="932604" y="350467"/>
                </a:lnTo>
                <a:lnTo>
                  <a:pt x="934192" y="353377"/>
                </a:lnTo>
                <a:lnTo>
                  <a:pt x="936044" y="356286"/>
                </a:lnTo>
                <a:lnTo>
                  <a:pt x="938161" y="359196"/>
                </a:lnTo>
                <a:lnTo>
                  <a:pt x="940278" y="361841"/>
                </a:lnTo>
                <a:lnTo>
                  <a:pt x="942660" y="364486"/>
                </a:lnTo>
                <a:lnTo>
                  <a:pt x="945042" y="367131"/>
                </a:lnTo>
                <a:lnTo>
                  <a:pt x="947424" y="369512"/>
                </a:lnTo>
                <a:lnTo>
                  <a:pt x="950335" y="371892"/>
                </a:lnTo>
                <a:lnTo>
                  <a:pt x="952981" y="374008"/>
                </a:lnTo>
                <a:lnTo>
                  <a:pt x="955892" y="375860"/>
                </a:lnTo>
                <a:lnTo>
                  <a:pt x="958803" y="377711"/>
                </a:lnTo>
                <a:lnTo>
                  <a:pt x="961714" y="379563"/>
                </a:lnTo>
                <a:lnTo>
                  <a:pt x="964890" y="381150"/>
                </a:lnTo>
                <a:lnTo>
                  <a:pt x="968331" y="382472"/>
                </a:lnTo>
                <a:lnTo>
                  <a:pt x="971506" y="383795"/>
                </a:lnTo>
                <a:lnTo>
                  <a:pt x="974947" y="385117"/>
                </a:lnTo>
                <a:lnTo>
                  <a:pt x="978387" y="386175"/>
                </a:lnTo>
                <a:lnTo>
                  <a:pt x="981827" y="386969"/>
                </a:lnTo>
                <a:lnTo>
                  <a:pt x="985797" y="387498"/>
                </a:lnTo>
                <a:lnTo>
                  <a:pt x="989237" y="388027"/>
                </a:lnTo>
                <a:lnTo>
                  <a:pt x="992942" y="388291"/>
                </a:lnTo>
                <a:lnTo>
                  <a:pt x="996647" y="388291"/>
                </a:lnTo>
                <a:lnTo>
                  <a:pt x="1000352" y="388291"/>
                </a:lnTo>
                <a:lnTo>
                  <a:pt x="1004057" y="388027"/>
                </a:lnTo>
                <a:lnTo>
                  <a:pt x="1007762" y="387498"/>
                </a:lnTo>
                <a:lnTo>
                  <a:pt x="1011467" y="386969"/>
                </a:lnTo>
                <a:lnTo>
                  <a:pt x="1014908" y="386175"/>
                </a:lnTo>
                <a:lnTo>
                  <a:pt x="1018348" y="385117"/>
                </a:lnTo>
                <a:lnTo>
                  <a:pt x="1021524" y="383795"/>
                </a:lnTo>
                <a:lnTo>
                  <a:pt x="1025229" y="382472"/>
                </a:lnTo>
                <a:lnTo>
                  <a:pt x="1028405" y="381150"/>
                </a:lnTo>
                <a:lnTo>
                  <a:pt x="1031580" y="379563"/>
                </a:lnTo>
                <a:lnTo>
                  <a:pt x="1034491" y="377711"/>
                </a:lnTo>
                <a:lnTo>
                  <a:pt x="1037403" y="375860"/>
                </a:lnTo>
                <a:lnTo>
                  <a:pt x="1040314" y="374008"/>
                </a:lnTo>
                <a:lnTo>
                  <a:pt x="1043225" y="371892"/>
                </a:lnTo>
                <a:lnTo>
                  <a:pt x="1045871" y="369512"/>
                </a:lnTo>
                <a:lnTo>
                  <a:pt x="1048253" y="367131"/>
                </a:lnTo>
                <a:lnTo>
                  <a:pt x="1050635" y="364486"/>
                </a:lnTo>
                <a:lnTo>
                  <a:pt x="1053017" y="361841"/>
                </a:lnTo>
                <a:lnTo>
                  <a:pt x="1055134" y="359196"/>
                </a:lnTo>
                <a:lnTo>
                  <a:pt x="1057251" y="356286"/>
                </a:lnTo>
                <a:lnTo>
                  <a:pt x="1059103" y="353377"/>
                </a:lnTo>
                <a:lnTo>
                  <a:pt x="1060956" y="350467"/>
                </a:lnTo>
                <a:lnTo>
                  <a:pt x="1062544" y="347293"/>
                </a:lnTo>
                <a:lnTo>
                  <a:pt x="1064132" y="343855"/>
                </a:lnTo>
                <a:lnTo>
                  <a:pt x="1065455" y="340681"/>
                </a:lnTo>
                <a:lnTo>
                  <a:pt x="1066513" y="337242"/>
                </a:lnTo>
                <a:lnTo>
                  <a:pt x="1067572" y="334068"/>
                </a:lnTo>
                <a:lnTo>
                  <a:pt x="1068366" y="330630"/>
                </a:lnTo>
                <a:lnTo>
                  <a:pt x="1068895" y="326662"/>
                </a:lnTo>
                <a:lnTo>
                  <a:pt x="1069424" y="323223"/>
                </a:lnTo>
                <a:lnTo>
                  <a:pt x="1069689" y="319520"/>
                </a:lnTo>
                <a:lnTo>
                  <a:pt x="1069689" y="315817"/>
                </a:lnTo>
                <a:lnTo>
                  <a:pt x="1069689" y="312114"/>
                </a:lnTo>
                <a:lnTo>
                  <a:pt x="1069424" y="308147"/>
                </a:lnTo>
                <a:lnTo>
                  <a:pt x="1068895" y="304444"/>
                </a:lnTo>
                <a:lnTo>
                  <a:pt x="1068366" y="301005"/>
                </a:lnTo>
                <a:lnTo>
                  <a:pt x="1067572" y="297567"/>
                </a:lnTo>
                <a:lnTo>
                  <a:pt x="1066513" y="294128"/>
                </a:lnTo>
                <a:lnTo>
                  <a:pt x="1065455" y="290425"/>
                </a:lnTo>
                <a:lnTo>
                  <a:pt x="1064132" y="287251"/>
                </a:lnTo>
                <a:lnTo>
                  <a:pt x="1062544" y="284077"/>
                </a:lnTo>
                <a:lnTo>
                  <a:pt x="1060956" y="280903"/>
                </a:lnTo>
                <a:lnTo>
                  <a:pt x="1059103" y="277993"/>
                </a:lnTo>
                <a:lnTo>
                  <a:pt x="1057251" y="275084"/>
                </a:lnTo>
                <a:lnTo>
                  <a:pt x="1055134" y="272174"/>
                </a:lnTo>
                <a:lnTo>
                  <a:pt x="1053017" y="269265"/>
                </a:lnTo>
                <a:lnTo>
                  <a:pt x="1050635" y="266620"/>
                </a:lnTo>
                <a:lnTo>
                  <a:pt x="1048253" y="264239"/>
                </a:lnTo>
                <a:lnTo>
                  <a:pt x="1045871" y="261594"/>
                </a:lnTo>
                <a:lnTo>
                  <a:pt x="1043225" y="259478"/>
                </a:lnTo>
                <a:lnTo>
                  <a:pt x="1040314" y="257362"/>
                </a:lnTo>
                <a:lnTo>
                  <a:pt x="1037403" y="255246"/>
                </a:lnTo>
                <a:lnTo>
                  <a:pt x="1034491" y="253395"/>
                </a:lnTo>
                <a:lnTo>
                  <a:pt x="1031580" y="251543"/>
                </a:lnTo>
                <a:lnTo>
                  <a:pt x="1028405" y="249956"/>
                </a:lnTo>
                <a:lnTo>
                  <a:pt x="1025229" y="248369"/>
                </a:lnTo>
                <a:lnTo>
                  <a:pt x="1021524" y="247046"/>
                </a:lnTo>
                <a:lnTo>
                  <a:pt x="1018348" y="245988"/>
                </a:lnTo>
                <a:lnTo>
                  <a:pt x="1014908" y="244930"/>
                </a:lnTo>
                <a:lnTo>
                  <a:pt x="1011467" y="244137"/>
                </a:lnTo>
                <a:lnTo>
                  <a:pt x="1007762" y="243608"/>
                </a:lnTo>
                <a:lnTo>
                  <a:pt x="1004057" y="243079"/>
                </a:lnTo>
                <a:lnTo>
                  <a:pt x="1000352" y="242814"/>
                </a:lnTo>
                <a:lnTo>
                  <a:pt x="996647" y="242814"/>
                </a:lnTo>
                <a:lnTo>
                  <a:pt x="992942" y="242814"/>
                </a:lnTo>
                <a:close/>
                <a:moveTo>
                  <a:pt x="632233" y="242814"/>
                </a:moveTo>
                <a:lnTo>
                  <a:pt x="619795" y="243079"/>
                </a:lnTo>
                <a:lnTo>
                  <a:pt x="607357" y="243872"/>
                </a:lnTo>
                <a:lnTo>
                  <a:pt x="595183" y="245459"/>
                </a:lnTo>
                <a:lnTo>
                  <a:pt x="583274" y="247575"/>
                </a:lnTo>
                <a:lnTo>
                  <a:pt x="571365" y="250221"/>
                </a:lnTo>
                <a:lnTo>
                  <a:pt x="559986" y="253659"/>
                </a:lnTo>
                <a:lnTo>
                  <a:pt x="548606" y="257627"/>
                </a:lnTo>
                <a:lnTo>
                  <a:pt x="537756" y="261859"/>
                </a:lnTo>
                <a:lnTo>
                  <a:pt x="526905" y="266620"/>
                </a:lnTo>
                <a:lnTo>
                  <a:pt x="516055" y="272174"/>
                </a:lnTo>
                <a:lnTo>
                  <a:pt x="505998" y="277993"/>
                </a:lnTo>
                <a:lnTo>
                  <a:pt x="496207" y="284077"/>
                </a:lnTo>
                <a:lnTo>
                  <a:pt x="486679" y="291219"/>
                </a:lnTo>
                <a:lnTo>
                  <a:pt x="477417" y="298360"/>
                </a:lnTo>
                <a:lnTo>
                  <a:pt x="468684" y="305766"/>
                </a:lnTo>
                <a:lnTo>
                  <a:pt x="460480" y="313966"/>
                </a:lnTo>
                <a:lnTo>
                  <a:pt x="452276" y="322165"/>
                </a:lnTo>
                <a:lnTo>
                  <a:pt x="444601" y="331159"/>
                </a:lnTo>
                <a:lnTo>
                  <a:pt x="437191" y="340152"/>
                </a:lnTo>
                <a:lnTo>
                  <a:pt x="430575" y="349938"/>
                </a:lnTo>
                <a:lnTo>
                  <a:pt x="424224" y="359725"/>
                </a:lnTo>
                <a:lnTo>
                  <a:pt x="418401" y="369776"/>
                </a:lnTo>
                <a:lnTo>
                  <a:pt x="413109" y="380092"/>
                </a:lnTo>
                <a:lnTo>
                  <a:pt x="408080" y="390936"/>
                </a:lnTo>
                <a:lnTo>
                  <a:pt x="403846" y="402046"/>
                </a:lnTo>
                <a:lnTo>
                  <a:pt x="399876" y="413419"/>
                </a:lnTo>
                <a:lnTo>
                  <a:pt x="396701" y="424793"/>
                </a:lnTo>
                <a:lnTo>
                  <a:pt x="394054" y="436431"/>
                </a:lnTo>
                <a:lnTo>
                  <a:pt x="391937" y="448598"/>
                </a:lnTo>
                <a:lnTo>
                  <a:pt x="390349" y="460765"/>
                </a:lnTo>
                <a:lnTo>
                  <a:pt x="389291" y="472932"/>
                </a:lnTo>
                <a:lnTo>
                  <a:pt x="389026" y="485364"/>
                </a:lnTo>
                <a:lnTo>
                  <a:pt x="389291" y="498060"/>
                </a:lnTo>
                <a:lnTo>
                  <a:pt x="390349" y="510227"/>
                </a:lnTo>
                <a:lnTo>
                  <a:pt x="391937" y="522395"/>
                </a:lnTo>
                <a:lnTo>
                  <a:pt x="394054" y="534562"/>
                </a:lnTo>
                <a:lnTo>
                  <a:pt x="396701" y="546200"/>
                </a:lnTo>
                <a:lnTo>
                  <a:pt x="399876" y="557838"/>
                </a:lnTo>
                <a:lnTo>
                  <a:pt x="403846" y="568947"/>
                </a:lnTo>
                <a:lnTo>
                  <a:pt x="408080" y="580056"/>
                </a:lnTo>
                <a:lnTo>
                  <a:pt x="413109" y="590901"/>
                </a:lnTo>
                <a:lnTo>
                  <a:pt x="418401" y="601217"/>
                </a:lnTo>
                <a:lnTo>
                  <a:pt x="424224" y="611532"/>
                </a:lnTo>
                <a:lnTo>
                  <a:pt x="430575" y="621319"/>
                </a:lnTo>
                <a:lnTo>
                  <a:pt x="437191" y="630841"/>
                </a:lnTo>
                <a:lnTo>
                  <a:pt x="444601" y="640099"/>
                </a:lnTo>
                <a:lnTo>
                  <a:pt x="452276" y="648827"/>
                </a:lnTo>
                <a:lnTo>
                  <a:pt x="460480" y="657291"/>
                </a:lnTo>
                <a:lnTo>
                  <a:pt x="468684" y="665491"/>
                </a:lnTo>
                <a:lnTo>
                  <a:pt x="477417" y="672897"/>
                </a:lnTo>
                <a:lnTo>
                  <a:pt x="486679" y="680039"/>
                </a:lnTo>
                <a:lnTo>
                  <a:pt x="496207" y="687180"/>
                </a:lnTo>
                <a:lnTo>
                  <a:pt x="505998" y="693264"/>
                </a:lnTo>
                <a:lnTo>
                  <a:pt x="516055" y="699083"/>
                </a:lnTo>
                <a:lnTo>
                  <a:pt x="526905" y="704637"/>
                </a:lnTo>
                <a:lnTo>
                  <a:pt x="537756" y="709399"/>
                </a:lnTo>
                <a:lnTo>
                  <a:pt x="548606" y="713631"/>
                </a:lnTo>
                <a:lnTo>
                  <a:pt x="559986" y="717598"/>
                </a:lnTo>
                <a:lnTo>
                  <a:pt x="571365" y="721037"/>
                </a:lnTo>
                <a:lnTo>
                  <a:pt x="583274" y="723682"/>
                </a:lnTo>
                <a:lnTo>
                  <a:pt x="595183" y="725798"/>
                </a:lnTo>
                <a:lnTo>
                  <a:pt x="607357" y="727385"/>
                </a:lnTo>
                <a:lnTo>
                  <a:pt x="619795" y="728178"/>
                </a:lnTo>
                <a:lnTo>
                  <a:pt x="632233" y="728443"/>
                </a:lnTo>
                <a:lnTo>
                  <a:pt x="644672" y="728178"/>
                </a:lnTo>
                <a:lnTo>
                  <a:pt x="657110" y="727385"/>
                </a:lnTo>
                <a:lnTo>
                  <a:pt x="669283" y="725798"/>
                </a:lnTo>
                <a:lnTo>
                  <a:pt x="681192" y="723682"/>
                </a:lnTo>
                <a:lnTo>
                  <a:pt x="693101" y="721037"/>
                </a:lnTo>
                <a:lnTo>
                  <a:pt x="704746" y="717598"/>
                </a:lnTo>
                <a:lnTo>
                  <a:pt x="715861" y="713631"/>
                </a:lnTo>
                <a:lnTo>
                  <a:pt x="726976" y="709399"/>
                </a:lnTo>
                <a:lnTo>
                  <a:pt x="737561" y="704637"/>
                </a:lnTo>
                <a:lnTo>
                  <a:pt x="748147" y="699083"/>
                </a:lnTo>
                <a:lnTo>
                  <a:pt x="758204" y="693264"/>
                </a:lnTo>
                <a:lnTo>
                  <a:pt x="767995" y="687180"/>
                </a:lnTo>
                <a:lnTo>
                  <a:pt x="777523" y="680039"/>
                </a:lnTo>
                <a:lnTo>
                  <a:pt x="786785" y="672897"/>
                </a:lnTo>
                <a:lnTo>
                  <a:pt x="795518" y="665491"/>
                </a:lnTo>
                <a:lnTo>
                  <a:pt x="803987" y="657291"/>
                </a:lnTo>
                <a:lnTo>
                  <a:pt x="811926" y="648827"/>
                </a:lnTo>
                <a:lnTo>
                  <a:pt x="819866" y="640099"/>
                </a:lnTo>
                <a:lnTo>
                  <a:pt x="826746" y="630841"/>
                </a:lnTo>
                <a:lnTo>
                  <a:pt x="833627" y="621319"/>
                </a:lnTo>
                <a:lnTo>
                  <a:pt x="839978" y="611532"/>
                </a:lnTo>
                <a:lnTo>
                  <a:pt x="845801" y="601217"/>
                </a:lnTo>
                <a:lnTo>
                  <a:pt x="851094" y="590901"/>
                </a:lnTo>
                <a:lnTo>
                  <a:pt x="856122" y="580056"/>
                </a:lnTo>
                <a:lnTo>
                  <a:pt x="860356" y="568947"/>
                </a:lnTo>
                <a:lnTo>
                  <a:pt x="864061" y="557838"/>
                </a:lnTo>
                <a:lnTo>
                  <a:pt x="867501" y="546200"/>
                </a:lnTo>
                <a:lnTo>
                  <a:pt x="870148" y="534562"/>
                </a:lnTo>
                <a:lnTo>
                  <a:pt x="872265" y="522395"/>
                </a:lnTo>
                <a:lnTo>
                  <a:pt x="873853" y="510227"/>
                </a:lnTo>
                <a:lnTo>
                  <a:pt x="874911" y="498060"/>
                </a:lnTo>
                <a:lnTo>
                  <a:pt x="875176" y="485364"/>
                </a:lnTo>
                <a:lnTo>
                  <a:pt x="874911" y="472932"/>
                </a:lnTo>
                <a:lnTo>
                  <a:pt x="873853" y="460765"/>
                </a:lnTo>
                <a:lnTo>
                  <a:pt x="872265" y="448598"/>
                </a:lnTo>
                <a:lnTo>
                  <a:pt x="870148" y="436431"/>
                </a:lnTo>
                <a:lnTo>
                  <a:pt x="867501" y="424793"/>
                </a:lnTo>
                <a:lnTo>
                  <a:pt x="864061" y="413419"/>
                </a:lnTo>
                <a:lnTo>
                  <a:pt x="860356" y="402046"/>
                </a:lnTo>
                <a:lnTo>
                  <a:pt x="856122" y="390936"/>
                </a:lnTo>
                <a:lnTo>
                  <a:pt x="851094" y="380092"/>
                </a:lnTo>
                <a:lnTo>
                  <a:pt x="845801" y="369776"/>
                </a:lnTo>
                <a:lnTo>
                  <a:pt x="839978" y="359725"/>
                </a:lnTo>
                <a:lnTo>
                  <a:pt x="833627" y="349938"/>
                </a:lnTo>
                <a:lnTo>
                  <a:pt x="826746" y="340152"/>
                </a:lnTo>
                <a:lnTo>
                  <a:pt x="819866" y="331159"/>
                </a:lnTo>
                <a:lnTo>
                  <a:pt x="811926" y="322165"/>
                </a:lnTo>
                <a:lnTo>
                  <a:pt x="803987" y="313966"/>
                </a:lnTo>
                <a:lnTo>
                  <a:pt x="795518" y="305766"/>
                </a:lnTo>
                <a:lnTo>
                  <a:pt x="786785" y="298360"/>
                </a:lnTo>
                <a:lnTo>
                  <a:pt x="777523" y="291219"/>
                </a:lnTo>
                <a:lnTo>
                  <a:pt x="767995" y="284077"/>
                </a:lnTo>
                <a:lnTo>
                  <a:pt x="758204" y="277993"/>
                </a:lnTo>
                <a:lnTo>
                  <a:pt x="748147" y="272174"/>
                </a:lnTo>
                <a:lnTo>
                  <a:pt x="737561" y="266620"/>
                </a:lnTo>
                <a:lnTo>
                  <a:pt x="726976" y="261859"/>
                </a:lnTo>
                <a:lnTo>
                  <a:pt x="715861" y="257627"/>
                </a:lnTo>
                <a:lnTo>
                  <a:pt x="704746" y="253659"/>
                </a:lnTo>
                <a:lnTo>
                  <a:pt x="693101" y="250221"/>
                </a:lnTo>
                <a:lnTo>
                  <a:pt x="681192" y="247575"/>
                </a:lnTo>
                <a:lnTo>
                  <a:pt x="669283" y="245459"/>
                </a:lnTo>
                <a:lnTo>
                  <a:pt x="657110" y="243872"/>
                </a:lnTo>
                <a:lnTo>
                  <a:pt x="644672" y="243079"/>
                </a:lnTo>
                <a:lnTo>
                  <a:pt x="632233" y="242814"/>
                </a:lnTo>
                <a:close/>
                <a:moveTo>
                  <a:pt x="291902" y="0"/>
                </a:moveTo>
                <a:lnTo>
                  <a:pt x="389026" y="0"/>
                </a:lnTo>
                <a:lnTo>
                  <a:pt x="394054" y="265"/>
                </a:lnTo>
                <a:lnTo>
                  <a:pt x="398818" y="529"/>
                </a:lnTo>
                <a:lnTo>
                  <a:pt x="403846" y="1058"/>
                </a:lnTo>
                <a:lnTo>
                  <a:pt x="408610" y="1852"/>
                </a:lnTo>
                <a:lnTo>
                  <a:pt x="413373" y="2910"/>
                </a:lnTo>
                <a:lnTo>
                  <a:pt x="417872" y="4232"/>
                </a:lnTo>
                <a:lnTo>
                  <a:pt x="422636" y="5819"/>
                </a:lnTo>
                <a:lnTo>
                  <a:pt x="426870" y="7406"/>
                </a:lnTo>
                <a:lnTo>
                  <a:pt x="431104" y="9522"/>
                </a:lnTo>
                <a:lnTo>
                  <a:pt x="435339" y="11903"/>
                </a:lnTo>
                <a:lnTo>
                  <a:pt x="439308" y="14019"/>
                </a:lnTo>
                <a:lnTo>
                  <a:pt x="443543" y="16664"/>
                </a:lnTo>
                <a:lnTo>
                  <a:pt x="447248" y="19309"/>
                </a:lnTo>
                <a:lnTo>
                  <a:pt x="450953" y="21954"/>
                </a:lnTo>
                <a:lnTo>
                  <a:pt x="454393" y="25128"/>
                </a:lnTo>
                <a:lnTo>
                  <a:pt x="457569" y="28302"/>
                </a:lnTo>
                <a:lnTo>
                  <a:pt x="461009" y="31741"/>
                </a:lnTo>
                <a:lnTo>
                  <a:pt x="464185" y="35179"/>
                </a:lnTo>
                <a:lnTo>
                  <a:pt x="466831" y="38882"/>
                </a:lnTo>
                <a:lnTo>
                  <a:pt x="469478" y="42585"/>
                </a:lnTo>
                <a:lnTo>
                  <a:pt x="472124" y="46553"/>
                </a:lnTo>
                <a:lnTo>
                  <a:pt x="474241" y="50785"/>
                </a:lnTo>
                <a:lnTo>
                  <a:pt x="476358" y="55017"/>
                </a:lnTo>
                <a:lnTo>
                  <a:pt x="478476" y="59249"/>
                </a:lnTo>
                <a:lnTo>
                  <a:pt x="480328" y="63481"/>
                </a:lnTo>
                <a:lnTo>
                  <a:pt x="481916" y="68242"/>
                </a:lnTo>
                <a:lnTo>
                  <a:pt x="483239" y="72739"/>
                </a:lnTo>
                <a:lnTo>
                  <a:pt x="484298" y="77500"/>
                </a:lnTo>
                <a:lnTo>
                  <a:pt x="485092" y="82261"/>
                </a:lnTo>
                <a:lnTo>
                  <a:pt x="485621" y="87286"/>
                </a:lnTo>
                <a:lnTo>
                  <a:pt x="486150" y="92047"/>
                </a:lnTo>
                <a:lnTo>
                  <a:pt x="486150" y="97073"/>
                </a:lnTo>
                <a:lnTo>
                  <a:pt x="1069689" y="97073"/>
                </a:lnTo>
                <a:lnTo>
                  <a:pt x="1074717" y="97073"/>
                </a:lnTo>
                <a:lnTo>
                  <a:pt x="1079745" y="97602"/>
                </a:lnTo>
                <a:lnTo>
                  <a:pt x="1084509" y="98131"/>
                </a:lnTo>
                <a:lnTo>
                  <a:pt x="1089273" y="98925"/>
                </a:lnTo>
                <a:lnTo>
                  <a:pt x="1093772" y="99983"/>
                </a:lnTo>
                <a:lnTo>
                  <a:pt x="1098535" y="101305"/>
                </a:lnTo>
                <a:lnTo>
                  <a:pt x="1103034" y="102892"/>
                </a:lnTo>
                <a:lnTo>
                  <a:pt x="1107533" y="104744"/>
                </a:lnTo>
                <a:lnTo>
                  <a:pt x="1111767" y="106595"/>
                </a:lnTo>
                <a:lnTo>
                  <a:pt x="1115737" y="108711"/>
                </a:lnTo>
                <a:lnTo>
                  <a:pt x="1119971" y="111092"/>
                </a:lnTo>
                <a:lnTo>
                  <a:pt x="1123941" y="113737"/>
                </a:lnTo>
                <a:lnTo>
                  <a:pt x="1127646" y="116382"/>
                </a:lnTo>
                <a:lnTo>
                  <a:pt x="1131351" y="119027"/>
                </a:lnTo>
                <a:lnTo>
                  <a:pt x="1134791" y="122201"/>
                </a:lnTo>
                <a:lnTo>
                  <a:pt x="1138496" y="125639"/>
                </a:lnTo>
                <a:lnTo>
                  <a:pt x="1141672" y="128813"/>
                </a:lnTo>
                <a:lnTo>
                  <a:pt x="1144583" y="132252"/>
                </a:lnTo>
                <a:lnTo>
                  <a:pt x="1147494" y="135955"/>
                </a:lnTo>
                <a:lnTo>
                  <a:pt x="1150141" y="139658"/>
                </a:lnTo>
                <a:lnTo>
                  <a:pt x="1152522" y="143890"/>
                </a:lnTo>
                <a:lnTo>
                  <a:pt x="1155169" y="147858"/>
                </a:lnTo>
                <a:lnTo>
                  <a:pt x="1157286" y="152090"/>
                </a:lnTo>
                <a:lnTo>
                  <a:pt x="1159139" y="156322"/>
                </a:lnTo>
                <a:lnTo>
                  <a:pt x="1160991" y="160818"/>
                </a:lnTo>
                <a:lnTo>
                  <a:pt x="1162579" y="165315"/>
                </a:lnTo>
                <a:lnTo>
                  <a:pt x="1163902" y="169811"/>
                </a:lnTo>
                <a:lnTo>
                  <a:pt x="1164961" y="174573"/>
                </a:lnTo>
                <a:lnTo>
                  <a:pt x="1165755" y="179334"/>
                </a:lnTo>
                <a:lnTo>
                  <a:pt x="1166284" y="184359"/>
                </a:lnTo>
                <a:lnTo>
                  <a:pt x="1166813" y="189120"/>
                </a:lnTo>
                <a:lnTo>
                  <a:pt x="1166813" y="194146"/>
                </a:lnTo>
                <a:lnTo>
                  <a:pt x="1166813" y="777111"/>
                </a:lnTo>
                <a:lnTo>
                  <a:pt x="1166813" y="782137"/>
                </a:lnTo>
                <a:lnTo>
                  <a:pt x="1166284" y="786898"/>
                </a:lnTo>
                <a:lnTo>
                  <a:pt x="1165755" y="791924"/>
                </a:lnTo>
                <a:lnTo>
                  <a:pt x="1164961" y="796949"/>
                </a:lnTo>
                <a:lnTo>
                  <a:pt x="1163902" y="801446"/>
                </a:lnTo>
                <a:lnTo>
                  <a:pt x="1162579" y="805942"/>
                </a:lnTo>
                <a:lnTo>
                  <a:pt x="1160991" y="810439"/>
                </a:lnTo>
                <a:lnTo>
                  <a:pt x="1159139" y="815200"/>
                </a:lnTo>
                <a:lnTo>
                  <a:pt x="1157286" y="819432"/>
                </a:lnTo>
                <a:lnTo>
                  <a:pt x="1155169" y="823400"/>
                </a:lnTo>
                <a:lnTo>
                  <a:pt x="1152522" y="827632"/>
                </a:lnTo>
                <a:lnTo>
                  <a:pt x="1150141" y="831335"/>
                </a:lnTo>
                <a:lnTo>
                  <a:pt x="1147494" y="835567"/>
                </a:lnTo>
                <a:lnTo>
                  <a:pt x="1144583" y="839005"/>
                </a:lnTo>
                <a:lnTo>
                  <a:pt x="1141672" y="842708"/>
                </a:lnTo>
                <a:lnTo>
                  <a:pt x="1138496" y="845882"/>
                </a:lnTo>
                <a:lnTo>
                  <a:pt x="1134791" y="849056"/>
                </a:lnTo>
                <a:lnTo>
                  <a:pt x="1131351" y="852495"/>
                </a:lnTo>
                <a:lnTo>
                  <a:pt x="1127646" y="855140"/>
                </a:lnTo>
                <a:lnTo>
                  <a:pt x="1123941" y="858049"/>
                </a:lnTo>
                <a:lnTo>
                  <a:pt x="1119971" y="860430"/>
                </a:lnTo>
                <a:lnTo>
                  <a:pt x="1115737" y="862811"/>
                </a:lnTo>
                <a:lnTo>
                  <a:pt x="1111767" y="864927"/>
                </a:lnTo>
                <a:lnTo>
                  <a:pt x="1107533" y="866778"/>
                </a:lnTo>
                <a:lnTo>
                  <a:pt x="1103034" y="868630"/>
                </a:lnTo>
                <a:lnTo>
                  <a:pt x="1098535" y="870217"/>
                </a:lnTo>
                <a:lnTo>
                  <a:pt x="1093772" y="871539"/>
                </a:lnTo>
                <a:lnTo>
                  <a:pt x="1089273" y="872597"/>
                </a:lnTo>
                <a:lnTo>
                  <a:pt x="1084509" y="873655"/>
                </a:lnTo>
                <a:lnTo>
                  <a:pt x="1079745" y="874184"/>
                </a:lnTo>
                <a:lnTo>
                  <a:pt x="1074717" y="874449"/>
                </a:lnTo>
                <a:lnTo>
                  <a:pt x="1069689" y="874713"/>
                </a:lnTo>
                <a:lnTo>
                  <a:pt x="97124" y="874713"/>
                </a:lnTo>
                <a:lnTo>
                  <a:pt x="92361" y="874449"/>
                </a:lnTo>
                <a:lnTo>
                  <a:pt x="87332" y="874184"/>
                </a:lnTo>
                <a:lnTo>
                  <a:pt x="82304" y="873655"/>
                </a:lnTo>
                <a:lnTo>
                  <a:pt x="77541" y="872597"/>
                </a:lnTo>
                <a:lnTo>
                  <a:pt x="73042" y="871539"/>
                </a:lnTo>
                <a:lnTo>
                  <a:pt x="68543" y="870217"/>
                </a:lnTo>
                <a:lnTo>
                  <a:pt x="63779" y="868630"/>
                </a:lnTo>
                <a:lnTo>
                  <a:pt x="59545" y="866778"/>
                </a:lnTo>
                <a:lnTo>
                  <a:pt x="55311" y="864927"/>
                </a:lnTo>
                <a:lnTo>
                  <a:pt x="51076" y="862811"/>
                </a:lnTo>
                <a:lnTo>
                  <a:pt x="47107" y="860430"/>
                </a:lnTo>
                <a:lnTo>
                  <a:pt x="42872" y="858049"/>
                </a:lnTo>
                <a:lnTo>
                  <a:pt x="39167" y="855140"/>
                </a:lnTo>
                <a:lnTo>
                  <a:pt x="35462" y="852495"/>
                </a:lnTo>
                <a:lnTo>
                  <a:pt x="32022" y="849056"/>
                </a:lnTo>
                <a:lnTo>
                  <a:pt x="28846" y="845882"/>
                </a:lnTo>
                <a:lnTo>
                  <a:pt x="25406" y="842708"/>
                </a:lnTo>
                <a:lnTo>
                  <a:pt x="22230" y="839005"/>
                </a:lnTo>
                <a:lnTo>
                  <a:pt x="19319" y="835567"/>
                </a:lnTo>
                <a:lnTo>
                  <a:pt x="16673" y="831335"/>
                </a:lnTo>
                <a:lnTo>
                  <a:pt x="14291" y="827632"/>
                </a:lnTo>
                <a:lnTo>
                  <a:pt x="11909" y="823400"/>
                </a:lnTo>
                <a:lnTo>
                  <a:pt x="9792" y="819432"/>
                </a:lnTo>
                <a:lnTo>
                  <a:pt x="7675" y="815200"/>
                </a:lnTo>
                <a:lnTo>
                  <a:pt x="5822" y="810439"/>
                </a:lnTo>
                <a:lnTo>
                  <a:pt x="4499" y="805942"/>
                </a:lnTo>
                <a:lnTo>
                  <a:pt x="3176" y="801446"/>
                </a:lnTo>
                <a:lnTo>
                  <a:pt x="2117" y="796949"/>
                </a:lnTo>
                <a:lnTo>
                  <a:pt x="1059" y="791924"/>
                </a:lnTo>
                <a:lnTo>
                  <a:pt x="529" y="786898"/>
                </a:lnTo>
                <a:lnTo>
                  <a:pt x="265" y="782137"/>
                </a:lnTo>
                <a:lnTo>
                  <a:pt x="40" y="777875"/>
                </a:lnTo>
                <a:lnTo>
                  <a:pt x="0" y="777875"/>
                </a:lnTo>
                <a:lnTo>
                  <a:pt x="0" y="777111"/>
                </a:lnTo>
                <a:lnTo>
                  <a:pt x="0" y="194146"/>
                </a:lnTo>
                <a:lnTo>
                  <a:pt x="0" y="193675"/>
                </a:lnTo>
                <a:lnTo>
                  <a:pt x="25" y="193675"/>
                </a:lnTo>
                <a:lnTo>
                  <a:pt x="265" y="189120"/>
                </a:lnTo>
                <a:lnTo>
                  <a:pt x="529" y="184359"/>
                </a:lnTo>
                <a:lnTo>
                  <a:pt x="1059" y="179334"/>
                </a:lnTo>
                <a:lnTo>
                  <a:pt x="2117" y="174573"/>
                </a:lnTo>
                <a:lnTo>
                  <a:pt x="3176" y="169811"/>
                </a:lnTo>
                <a:lnTo>
                  <a:pt x="4499" y="165315"/>
                </a:lnTo>
                <a:lnTo>
                  <a:pt x="5822" y="160818"/>
                </a:lnTo>
                <a:lnTo>
                  <a:pt x="7675" y="156322"/>
                </a:lnTo>
                <a:lnTo>
                  <a:pt x="9792" y="152090"/>
                </a:lnTo>
                <a:lnTo>
                  <a:pt x="11909" y="147858"/>
                </a:lnTo>
                <a:lnTo>
                  <a:pt x="14291" y="143890"/>
                </a:lnTo>
                <a:lnTo>
                  <a:pt x="16673" y="139658"/>
                </a:lnTo>
                <a:lnTo>
                  <a:pt x="19319" y="135955"/>
                </a:lnTo>
                <a:lnTo>
                  <a:pt x="22230" y="132252"/>
                </a:lnTo>
                <a:lnTo>
                  <a:pt x="25406" y="128813"/>
                </a:lnTo>
                <a:lnTo>
                  <a:pt x="28846" y="125639"/>
                </a:lnTo>
                <a:lnTo>
                  <a:pt x="32022" y="122201"/>
                </a:lnTo>
                <a:lnTo>
                  <a:pt x="35462" y="119027"/>
                </a:lnTo>
                <a:lnTo>
                  <a:pt x="39167" y="116382"/>
                </a:lnTo>
                <a:lnTo>
                  <a:pt x="42872" y="113737"/>
                </a:lnTo>
                <a:lnTo>
                  <a:pt x="47107" y="111092"/>
                </a:lnTo>
                <a:lnTo>
                  <a:pt x="51076" y="108711"/>
                </a:lnTo>
                <a:lnTo>
                  <a:pt x="55311" y="106595"/>
                </a:lnTo>
                <a:lnTo>
                  <a:pt x="59545" y="104744"/>
                </a:lnTo>
                <a:lnTo>
                  <a:pt x="63779" y="102892"/>
                </a:lnTo>
                <a:lnTo>
                  <a:pt x="68543" y="101305"/>
                </a:lnTo>
                <a:lnTo>
                  <a:pt x="73042" y="99983"/>
                </a:lnTo>
                <a:lnTo>
                  <a:pt x="77541" y="98925"/>
                </a:lnTo>
                <a:lnTo>
                  <a:pt x="82304" y="98131"/>
                </a:lnTo>
                <a:lnTo>
                  <a:pt x="87332" y="97602"/>
                </a:lnTo>
                <a:lnTo>
                  <a:pt x="92361" y="97073"/>
                </a:lnTo>
                <a:lnTo>
                  <a:pt x="97124" y="97073"/>
                </a:lnTo>
                <a:lnTo>
                  <a:pt x="194513" y="97073"/>
                </a:lnTo>
                <a:lnTo>
                  <a:pt x="194778" y="92047"/>
                </a:lnTo>
                <a:lnTo>
                  <a:pt x="195042" y="87286"/>
                </a:lnTo>
                <a:lnTo>
                  <a:pt x="195836" y="82261"/>
                </a:lnTo>
                <a:lnTo>
                  <a:pt x="196630" y="77500"/>
                </a:lnTo>
                <a:lnTo>
                  <a:pt x="197953" y="72739"/>
                </a:lnTo>
                <a:lnTo>
                  <a:pt x="199277" y="68242"/>
                </a:lnTo>
                <a:lnTo>
                  <a:pt x="200600" y="63481"/>
                </a:lnTo>
                <a:lnTo>
                  <a:pt x="202452" y="59249"/>
                </a:lnTo>
                <a:lnTo>
                  <a:pt x="204305" y="55017"/>
                </a:lnTo>
                <a:lnTo>
                  <a:pt x="206422" y="50785"/>
                </a:lnTo>
                <a:lnTo>
                  <a:pt x="208804" y="46553"/>
                </a:lnTo>
                <a:lnTo>
                  <a:pt x="211186" y="42585"/>
                </a:lnTo>
                <a:lnTo>
                  <a:pt x="213832" y="38882"/>
                </a:lnTo>
                <a:lnTo>
                  <a:pt x="217008" y="35179"/>
                </a:lnTo>
                <a:lnTo>
                  <a:pt x="219919" y="31741"/>
                </a:lnTo>
                <a:lnTo>
                  <a:pt x="223095" y="28302"/>
                </a:lnTo>
                <a:lnTo>
                  <a:pt x="226535" y="25128"/>
                </a:lnTo>
                <a:lnTo>
                  <a:pt x="229975" y="21954"/>
                </a:lnTo>
                <a:lnTo>
                  <a:pt x="233680" y="19309"/>
                </a:lnTo>
                <a:lnTo>
                  <a:pt x="237650" y="16664"/>
                </a:lnTo>
                <a:lnTo>
                  <a:pt x="241355" y="14019"/>
                </a:lnTo>
                <a:lnTo>
                  <a:pt x="245589" y="11903"/>
                </a:lnTo>
                <a:lnTo>
                  <a:pt x="249559" y="9522"/>
                </a:lnTo>
                <a:lnTo>
                  <a:pt x="254058" y="7406"/>
                </a:lnTo>
                <a:lnTo>
                  <a:pt x="258557" y="5819"/>
                </a:lnTo>
                <a:lnTo>
                  <a:pt x="262791" y="4232"/>
                </a:lnTo>
                <a:lnTo>
                  <a:pt x="267555" y="2910"/>
                </a:lnTo>
                <a:lnTo>
                  <a:pt x="272054" y="1852"/>
                </a:lnTo>
                <a:lnTo>
                  <a:pt x="277082" y="1058"/>
                </a:lnTo>
                <a:lnTo>
                  <a:pt x="281845" y="529"/>
                </a:lnTo>
                <a:lnTo>
                  <a:pt x="286874" y="265"/>
                </a:lnTo>
                <a:lnTo>
                  <a:pt x="291902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0" name="通讯录"/>
          <p:cNvSpPr>
            <a:spLocks noChangeArrowheads="1"/>
          </p:cNvSpPr>
          <p:nvPr/>
        </p:nvSpPr>
        <p:spPr bwMode="auto">
          <a:xfrm>
            <a:off x="4674870" y="3554095"/>
            <a:ext cx="571500" cy="571500"/>
          </a:xfrm>
          <a:custGeom>
            <a:avLst/>
            <a:gdLst/>
            <a:ahLst/>
            <a:cxnLst/>
            <a:rect l="0" t="0" r="r" b="b"/>
            <a:pathLst>
              <a:path w="1622425" h="1601788">
                <a:moveTo>
                  <a:pt x="1477962" y="927100"/>
                </a:moveTo>
                <a:lnTo>
                  <a:pt x="1622425" y="927100"/>
                </a:lnTo>
                <a:lnTo>
                  <a:pt x="1622425" y="1293813"/>
                </a:lnTo>
                <a:lnTo>
                  <a:pt x="1477962" y="1293813"/>
                </a:lnTo>
                <a:lnTo>
                  <a:pt x="1477962" y="927100"/>
                </a:lnTo>
                <a:close/>
                <a:moveTo>
                  <a:pt x="1477962" y="463550"/>
                </a:moveTo>
                <a:lnTo>
                  <a:pt x="1622425" y="463550"/>
                </a:lnTo>
                <a:lnTo>
                  <a:pt x="1622425" y="830263"/>
                </a:lnTo>
                <a:lnTo>
                  <a:pt x="1477962" y="830263"/>
                </a:lnTo>
                <a:lnTo>
                  <a:pt x="1477962" y="463550"/>
                </a:lnTo>
                <a:close/>
                <a:moveTo>
                  <a:pt x="871932" y="418865"/>
                </a:moveTo>
                <a:lnTo>
                  <a:pt x="866214" y="419183"/>
                </a:lnTo>
                <a:lnTo>
                  <a:pt x="859861" y="419183"/>
                </a:lnTo>
                <a:lnTo>
                  <a:pt x="848426" y="420453"/>
                </a:lnTo>
                <a:lnTo>
                  <a:pt x="837309" y="422359"/>
                </a:lnTo>
                <a:lnTo>
                  <a:pt x="826509" y="424582"/>
                </a:lnTo>
                <a:lnTo>
                  <a:pt x="815709" y="427440"/>
                </a:lnTo>
                <a:lnTo>
                  <a:pt x="805862" y="430298"/>
                </a:lnTo>
                <a:lnTo>
                  <a:pt x="796650" y="433473"/>
                </a:lnTo>
                <a:lnTo>
                  <a:pt x="787439" y="436649"/>
                </a:lnTo>
                <a:lnTo>
                  <a:pt x="771874" y="443000"/>
                </a:lnTo>
                <a:lnTo>
                  <a:pt x="766792" y="444906"/>
                </a:lnTo>
                <a:lnTo>
                  <a:pt x="762027" y="446811"/>
                </a:lnTo>
                <a:lnTo>
                  <a:pt x="757262" y="449034"/>
                </a:lnTo>
                <a:lnTo>
                  <a:pt x="752498" y="451257"/>
                </a:lnTo>
                <a:lnTo>
                  <a:pt x="748051" y="454115"/>
                </a:lnTo>
                <a:lnTo>
                  <a:pt x="743921" y="456655"/>
                </a:lnTo>
                <a:lnTo>
                  <a:pt x="739792" y="459831"/>
                </a:lnTo>
                <a:lnTo>
                  <a:pt x="735345" y="463324"/>
                </a:lnTo>
                <a:lnTo>
                  <a:pt x="731533" y="466817"/>
                </a:lnTo>
                <a:lnTo>
                  <a:pt x="728039" y="470628"/>
                </a:lnTo>
                <a:lnTo>
                  <a:pt x="724545" y="474757"/>
                </a:lnTo>
                <a:lnTo>
                  <a:pt x="721051" y="479202"/>
                </a:lnTo>
                <a:lnTo>
                  <a:pt x="718192" y="483966"/>
                </a:lnTo>
                <a:lnTo>
                  <a:pt x="715333" y="488729"/>
                </a:lnTo>
                <a:lnTo>
                  <a:pt x="712792" y="493810"/>
                </a:lnTo>
                <a:lnTo>
                  <a:pt x="710251" y="499526"/>
                </a:lnTo>
                <a:lnTo>
                  <a:pt x="708028" y="504925"/>
                </a:lnTo>
                <a:lnTo>
                  <a:pt x="706122" y="510959"/>
                </a:lnTo>
                <a:lnTo>
                  <a:pt x="704216" y="517310"/>
                </a:lnTo>
                <a:lnTo>
                  <a:pt x="702628" y="523979"/>
                </a:lnTo>
                <a:lnTo>
                  <a:pt x="701357" y="530648"/>
                </a:lnTo>
                <a:lnTo>
                  <a:pt x="700404" y="537952"/>
                </a:lnTo>
                <a:lnTo>
                  <a:pt x="699769" y="545256"/>
                </a:lnTo>
                <a:lnTo>
                  <a:pt x="699451" y="553512"/>
                </a:lnTo>
                <a:lnTo>
                  <a:pt x="699451" y="561451"/>
                </a:lnTo>
                <a:lnTo>
                  <a:pt x="699451" y="570025"/>
                </a:lnTo>
                <a:lnTo>
                  <a:pt x="700087" y="578600"/>
                </a:lnTo>
                <a:lnTo>
                  <a:pt x="700722" y="587809"/>
                </a:lnTo>
                <a:lnTo>
                  <a:pt x="701992" y="597018"/>
                </a:lnTo>
                <a:lnTo>
                  <a:pt x="703263" y="607180"/>
                </a:lnTo>
                <a:lnTo>
                  <a:pt x="705169" y="617025"/>
                </a:lnTo>
                <a:lnTo>
                  <a:pt x="707392" y="627504"/>
                </a:lnTo>
                <a:lnTo>
                  <a:pt x="708028" y="630998"/>
                </a:lnTo>
                <a:lnTo>
                  <a:pt x="708028" y="634173"/>
                </a:lnTo>
                <a:lnTo>
                  <a:pt x="707710" y="637666"/>
                </a:lnTo>
                <a:lnTo>
                  <a:pt x="707392" y="640524"/>
                </a:lnTo>
                <a:lnTo>
                  <a:pt x="706757" y="643065"/>
                </a:lnTo>
                <a:lnTo>
                  <a:pt x="705804" y="645605"/>
                </a:lnTo>
                <a:lnTo>
                  <a:pt x="703263" y="650051"/>
                </a:lnTo>
                <a:lnTo>
                  <a:pt x="701039" y="654815"/>
                </a:lnTo>
                <a:lnTo>
                  <a:pt x="699134" y="658626"/>
                </a:lnTo>
                <a:lnTo>
                  <a:pt x="698498" y="660531"/>
                </a:lnTo>
                <a:lnTo>
                  <a:pt x="697863" y="662436"/>
                </a:lnTo>
                <a:lnTo>
                  <a:pt x="697545" y="664342"/>
                </a:lnTo>
                <a:lnTo>
                  <a:pt x="697545" y="666247"/>
                </a:lnTo>
                <a:lnTo>
                  <a:pt x="699134" y="688794"/>
                </a:lnTo>
                <a:lnTo>
                  <a:pt x="700404" y="702132"/>
                </a:lnTo>
                <a:lnTo>
                  <a:pt x="701039" y="709436"/>
                </a:lnTo>
                <a:lnTo>
                  <a:pt x="702310" y="716104"/>
                </a:lnTo>
                <a:lnTo>
                  <a:pt x="703581" y="723408"/>
                </a:lnTo>
                <a:lnTo>
                  <a:pt x="705487" y="729760"/>
                </a:lnTo>
                <a:lnTo>
                  <a:pt x="707075" y="736111"/>
                </a:lnTo>
                <a:lnTo>
                  <a:pt x="709298" y="742145"/>
                </a:lnTo>
                <a:lnTo>
                  <a:pt x="711839" y="747226"/>
                </a:lnTo>
                <a:lnTo>
                  <a:pt x="714698" y="751989"/>
                </a:lnTo>
                <a:lnTo>
                  <a:pt x="716286" y="753894"/>
                </a:lnTo>
                <a:lnTo>
                  <a:pt x="718192" y="755800"/>
                </a:lnTo>
                <a:lnTo>
                  <a:pt x="719780" y="757705"/>
                </a:lnTo>
                <a:lnTo>
                  <a:pt x="722322" y="759293"/>
                </a:lnTo>
                <a:lnTo>
                  <a:pt x="725816" y="760563"/>
                </a:lnTo>
                <a:lnTo>
                  <a:pt x="731533" y="762151"/>
                </a:lnTo>
                <a:lnTo>
                  <a:pt x="736933" y="763104"/>
                </a:lnTo>
                <a:lnTo>
                  <a:pt x="738839" y="763421"/>
                </a:lnTo>
                <a:lnTo>
                  <a:pt x="739792" y="763104"/>
                </a:lnTo>
                <a:lnTo>
                  <a:pt x="745827" y="831062"/>
                </a:lnTo>
                <a:lnTo>
                  <a:pt x="747098" y="833603"/>
                </a:lnTo>
                <a:lnTo>
                  <a:pt x="748368" y="835826"/>
                </a:lnTo>
                <a:lnTo>
                  <a:pt x="749639" y="838049"/>
                </a:lnTo>
                <a:lnTo>
                  <a:pt x="751227" y="839954"/>
                </a:lnTo>
                <a:lnTo>
                  <a:pt x="754404" y="843765"/>
                </a:lnTo>
                <a:lnTo>
                  <a:pt x="757898" y="847576"/>
                </a:lnTo>
                <a:lnTo>
                  <a:pt x="761074" y="851386"/>
                </a:lnTo>
                <a:lnTo>
                  <a:pt x="762662" y="853609"/>
                </a:lnTo>
                <a:lnTo>
                  <a:pt x="763933" y="855832"/>
                </a:lnTo>
                <a:lnTo>
                  <a:pt x="765204" y="858373"/>
                </a:lnTo>
                <a:lnTo>
                  <a:pt x="766474" y="861548"/>
                </a:lnTo>
                <a:lnTo>
                  <a:pt x="767427" y="865042"/>
                </a:lnTo>
                <a:lnTo>
                  <a:pt x="768380" y="868852"/>
                </a:lnTo>
                <a:lnTo>
                  <a:pt x="751545" y="872663"/>
                </a:lnTo>
                <a:lnTo>
                  <a:pt x="744874" y="887271"/>
                </a:lnTo>
                <a:lnTo>
                  <a:pt x="740745" y="895528"/>
                </a:lnTo>
                <a:lnTo>
                  <a:pt x="736298" y="904102"/>
                </a:lnTo>
                <a:lnTo>
                  <a:pt x="731533" y="912358"/>
                </a:lnTo>
                <a:lnTo>
                  <a:pt x="726451" y="919980"/>
                </a:lnTo>
                <a:lnTo>
                  <a:pt x="723910" y="923156"/>
                </a:lnTo>
                <a:lnTo>
                  <a:pt x="721051" y="926014"/>
                </a:lnTo>
                <a:lnTo>
                  <a:pt x="718510" y="928555"/>
                </a:lnTo>
                <a:lnTo>
                  <a:pt x="715969" y="930778"/>
                </a:lnTo>
                <a:lnTo>
                  <a:pt x="680393" y="940622"/>
                </a:lnTo>
                <a:lnTo>
                  <a:pt x="648628" y="953960"/>
                </a:lnTo>
                <a:lnTo>
                  <a:pt x="615911" y="967932"/>
                </a:lnTo>
                <a:lnTo>
                  <a:pt x="551747" y="995243"/>
                </a:lnTo>
                <a:lnTo>
                  <a:pt x="544123" y="998101"/>
                </a:lnTo>
                <a:lnTo>
                  <a:pt x="537135" y="1000641"/>
                </a:lnTo>
                <a:lnTo>
                  <a:pt x="522524" y="1006040"/>
                </a:lnTo>
                <a:lnTo>
                  <a:pt x="507912" y="1011121"/>
                </a:lnTo>
                <a:lnTo>
                  <a:pt x="500924" y="1013979"/>
                </a:lnTo>
                <a:lnTo>
                  <a:pt x="493936" y="1016837"/>
                </a:lnTo>
                <a:lnTo>
                  <a:pt x="487583" y="1020648"/>
                </a:lnTo>
                <a:lnTo>
                  <a:pt x="481548" y="1024141"/>
                </a:lnTo>
                <a:lnTo>
                  <a:pt x="475512" y="1027952"/>
                </a:lnTo>
                <a:lnTo>
                  <a:pt x="470430" y="1032398"/>
                </a:lnTo>
                <a:lnTo>
                  <a:pt x="467889" y="1034938"/>
                </a:lnTo>
                <a:lnTo>
                  <a:pt x="465665" y="1037796"/>
                </a:lnTo>
                <a:lnTo>
                  <a:pt x="463442" y="1040337"/>
                </a:lnTo>
                <a:lnTo>
                  <a:pt x="461218" y="1043195"/>
                </a:lnTo>
                <a:lnTo>
                  <a:pt x="459313" y="1046370"/>
                </a:lnTo>
                <a:lnTo>
                  <a:pt x="457407" y="1049546"/>
                </a:lnTo>
                <a:lnTo>
                  <a:pt x="456136" y="1052722"/>
                </a:lnTo>
                <a:lnTo>
                  <a:pt x="454548" y="1056850"/>
                </a:lnTo>
                <a:lnTo>
                  <a:pt x="454230" y="1082573"/>
                </a:lnTo>
                <a:lnTo>
                  <a:pt x="453595" y="1116234"/>
                </a:lnTo>
                <a:lnTo>
                  <a:pt x="452960" y="1151484"/>
                </a:lnTo>
                <a:lnTo>
                  <a:pt x="452642" y="1167997"/>
                </a:lnTo>
                <a:lnTo>
                  <a:pt x="452960" y="1182605"/>
                </a:lnTo>
                <a:lnTo>
                  <a:pt x="1276928" y="1182605"/>
                </a:lnTo>
                <a:lnTo>
                  <a:pt x="1277245" y="1167997"/>
                </a:lnTo>
                <a:lnTo>
                  <a:pt x="1276928" y="1151484"/>
                </a:lnTo>
                <a:lnTo>
                  <a:pt x="1276292" y="1116234"/>
                </a:lnTo>
                <a:lnTo>
                  <a:pt x="1275339" y="1082573"/>
                </a:lnTo>
                <a:lnTo>
                  <a:pt x="1275022" y="1056850"/>
                </a:lnTo>
                <a:lnTo>
                  <a:pt x="1273751" y="1052722"/>
                </a:lnTo>
                <a:lnTo>
                  <a:pt x="1272163" y="1049546"/>
                </a:lnTo>
                <a:lnTo>
                  <a:pt x="1270257" y="1046370"/>
                </a:lnTo>
                <a:lnTo>
                  <a:pt x="1268669" y="1043195"/>
                </a:lnTo>
                <a:lnTo>
                  <a:pt x="1266445" y="1040337"/>
                </a:lnTo>
                <a:lnTo>
                  <a:pt x="1264222" y="1037796"/>
                </a:lnTo>
                <a:lnTo>
                  <a:pt x="1261998" y="1034938"/>
                </a:lnTo>
                <a:lnTo>
                  <a:pt x="1259775" y="1032398"/>
                </a:lnTo>
                <a:lnTo>
                  <a:pt x="1254057" y="1027952"/>
                </a:lnTo>
                <a:lnTo>
                  <a:pt x="1248340" y="1024141"/>
                </a:lnTo>
                <a:lnTo>
                  <a:pt x="1242304" y="1020648"/>
                </a:lnTo>
                <a:lnTo>
                  <a:pt x="1235634" y="1016837"/>
                </a:lnTo>
                <a:lnTo>
                  <a:pt x="1228963" y="1013979"/>
                </a:lnTo>
                <a:lnTo>
                  <a:pt x="1221658" y="1011121"/>
                </a:lnTo>
                <a:lnTo>
                  <a:pt x="1207681" y="1006040"/>
                </a:lnTo>
                <a:lnTo>
                  <a:pt x="1192752" y="1000641"/>
                </a:lnTo>
                <a:lnTo>
                  <a:pt x="1185446" y="998101"/>
                </a:lnTo>
                <a:lnTo>
                  <a:pt x="1178458" y="995243"/>
                </a:lnTo>
                <a:lnTo>
                  <a:pt x="1113659" y="967932"/>
                </a:lnTo>
                <a:lnTo>
                  <a:pt x="1080941" y="953960"/>
                </a:lnTo>
                <a:lnTo>
                  <a:pt x="1049177" y="940622"/>
                </a:lnTo>
                <a:lnTo>
                  <a:pt x="1013601" y="930778"/>
                </a:lnTo>
                <a:lnTo>
                  <a:pt x="1011060" y="928555"/>
                </a:lnTo>
                <a:lnTo>
                  <a:pt x="1008519" y="926014"/>
                </a:lnTo>
                <a:lnTo>
                  <a:pt x="1005977" y="923156"/>
                </a:lnTo>
                <a:lnTo>
                  <a:pt x="1003436" y="919980"/>
                </a:lnTo>
                <a:lnTo>
                  <a:pt x="998036" y="912358"/>
                </a:lnTo>
                <a:lnTo>
                  <a:pt x="993589" y="904102"/>
                </a:lnTo>
                <a:lnTo>
                  <a:pt x="989142" y="895528"/>
                </a:lnTo>
                <a:lnTo>
                  <a:pt x="985013" y="887271"/>
                </a:lnTo>
                <a:lnTo>
                  <a:pt x="978025" y="872663"/>
                </a:lnTo>
                <a:lnTo>
                  <a:pt x="955790" y="869487"/>
                </a:lnTo>
                <a:lnTo>
                  <a:pt x="956107" y="865359"/>
                </a:lnTo>
                <a:lnTo>
                  <a:pt x="956743" y="861231"/>
                </a:lnTo>
                <a:lnTo>
                  <a:pt x="957696" y="857738"/>
                </a:lnTo>
                <a:lnTo>
                  <a:pt x="958649" y="854562"/>
                </a:lnTo>
                <a:lnTo>
                  <a:pt x="960237" y="852021"/>
                </a:lnTo>
                <a:lnTo>
                  <a:pt x="961507" y="849481"/>
                </a:lnTo>
                <a:lnTo>
                  <a:pt x="965319" y="845035"/>
                </a:lnTo>
                <a:lnTo>
                  <a:pt x="968813" y="840272"/>
                </a:lnTo>
                <a:lnTo>
                  <a:pt x="972307" y="835826"/>
                </a:lnTo>
                <a:lnTo>
                  <a:pt x="973895" y="833603"/>
                </a:lnTo>
                <a:lnTo>
                  <a:pt x="975484" y="830745"/>
                </a:lnTo>
                <a:lnTo>
                  <a:pt x="977072" y="827887"/>
                </a:lnTo>
                <a:lnTo>
                  <a:pt x="978025" y="824393"/>
                </a:lnTo>
                <a:lnTo>
                  <a:pt x="978978" y="821218"/>
                </a:lnTo>
                <a:lnTo>
                  <a:pt x="979613" y="818042"/>
                </a:lnTo>
                <a:lnTo>
                  <a:pt x="980566" y="811373"/>
                </a:lnTo>
                <a:lnTo>
                  <a:pt x="981201" y="804069"/>
                </a:lnTo>
                <a:lnTo>
                  <a:pt x="981837" y="797083"/>
                </a:lnTo>
                <a:lnTo>
                  <a:pt x="982154" y="789779"/>
                </a:lnTo>
                <a:lnTo>
                  <a:pt x="983107" y="783110"/>
                </a:lnTo>
                <a:lnTo>
                  <a:pt x="983742" y="779935"/>
                </a:lnTo>
                <a:lnTo>
                  <a:pt x="984695" y="776759"/>
                </a:lnTo>
                <a:lnTo>
                  <a:pt x="985966" y="773266"/>
                </a:lnTo>
                <a:lnTo>
                  <a:pt x="987236" y="770408"/>
                </a:lnTo>
                <a:lnTo>
                  <a:pt x="988507" y="768502"/>
                </a:lnTo>
                <a:lnTo>
                  <a:pt x="989778" y="766915"/>
                </a:lnTo>
                <a:lnTo>
                  <a:pt x="991366" y="765327"/>
                </a:lnTo>
                <a:lnTo>
                  <a:pt x="992636" y="764056"/>
                </a:lnTo>
                <a:lnTo>
                  <a:pt x="996131" y="761834"/>
                </a:lnTo>
                <a:lnTo>
                  <a:pt x="999942" y="759928"/>
                </a:lnTo>
                <a:lnTo>
                  <a:pt x="1003436" y="758023"/>
                </a:lnTo>
                <a:lnTo>
                  <a:pt x="1006930" y="755800"/>
                </a:lnTo>
                <a:lnTo>
                  <a:pt x="1010107" y="753259"/>
                </a:lnTo>
                <a:lnTo>
                  <a:pt x="1011695" y="751989"/>
                </a:lnTo>
                <a:lnTo>
                  <a:pt x="1012966" y="750401"/>
                </a:lnTo>
                <a:lnTo>
                  <a:pt x="1014871" y="746908"/>
                </a:lnTo>
                <a:lnTo>
                  <a:pt x="1017095" y="743097"/>
                </a:lnTo>
                <a:lnTo>
                  <a:pt x="1019001" y="738651"/>
                </a:lnTo>
                <a:lnTo>
                  <a:pt x="1020589" y="734523"/>
                </a:lnTo>
                <a:lnTo>
                  <a:pt x="1023130" y="725631"/>
                </a:lnTo>
                <a:lnTo>
                  <a:pt x="1024718" y="717057"/>
                </a:lnTo>
                <a:lnTo>
                  <a:pt x="1025989" y="709753"/>
                </a:lnTo>
                <a:lnTo>
                  <a:pt x="1026942" y="701814"/>
                </a:lnTo>
                <a:lnTo>
                  <a:pt x="1027895" y="693875"/>
                </a:lnTo>
                <a:lnTo>
                  <a:pt x="1028213" y="685618"/>
                </a:lnTo>
                <a:lnTo>
                  <a:pt x="1027895" y="677362"/>
                </a:lnTo>
                <a:lnTo>
                  <a:pt x="1027577" y="673233"/>
                </a:lnTo>
                <a:lnTo>
                  <a:pt x="1026942" y="669105"/>
                </a:lnTo>
                <a:lnTo>
                  <a:pt x="1025989" y="665294"/>
                </a:lnTo>
                <a:lnTo>
                  <a:pt x="1025036" y="661484"/>
                </a:lnTo>
                <a:lnTo>
                  <a:pt x="1023766" y="657673"/>
                </a:lnTo>
                <a:lnTo>
                  <a:pt x="1022177" y="654180"/>
                </a:lnTo>
                <a:lnTo>
                  <a:pt x="1019001" y="647511"/>
                </a:lnTo>
                <a:lnTo>
                  <a:pt x="1015824" y="642747"/>
                </a:lnTo>
                <a:lnTo>
                  <a:pt x="1014871" y="640207"/>
                </a:lnTo>
                <a:lnTo>
                  <a:pt x="1013919" y="637349"/>
                </a:lnTo>
                <a:lnTo>
                  <a:pt x="1012966" y="633856"/>
                </a:lnTo>
                <a:lnTo>
                  <a:pt x="1012330" y="629410"/>
                </a:lnTo>
                <a:lnTo>
                  <a:pt x="1012013" y="626234"/>
                </a:lnTo>
                <a:lnTo>
                  <a:pt x="1012013" y="622106"/>
                </a:lnTo>
                <a:lnTo>
                  <a:pt x="1012330" y="612261"/>
                </a:lnTo>
                <a:lnTo>
                  <a:pt x="1012966" y="601147"/>
                </a:lnTo>
                <a:lnTo>
                  <a:pt x="1013919" y="588762"/>
                </a:lnTo>
                <a:lnTo>
                  <a:pt x="1016460" y="566215"/>
                </a:lnTo>
                <a:lnTo>
                  <a:pt x="1017095" y="557323"/>
                </a:lnTo>
                <a:lnTo>
                  <a:pt x="1017413" y="551607"/>
                </a:lnTo>
                <a:lnTo>
                  <a:pt x="1017730" y="534141"/>
                </a:lnTo>
                <a:lnTo>
                  <a:pt x="1017413" y="527472"/>
                </a:lnTo>
                <a:lnTo>
                  <a:pt x="1016777" y="521756"/>
                </a:lnTo>
                <a:lnTo>
                  <a:pt x="1015824" y="516040"/>
                </a:lnTo>
                <a:lnTo>
                  <a:pt x="1014236" y="509371"/>
                </a:lnTo>
                <a:lnTo>
                  <a:pt x="1010424" y="492222"/>
                </a:lnTo>
                <a:lnTo>
                  <a:pt x="1008836" y="488412"/>
                </a:lnTo>
                <a:lnTo>
                  <a:pt x="1006930" y="483966"/>
                </a:lnTo>
                <a:lnTo>
                  <a:pt x="1004707" y="478567"/>
                </a:lnTo>
                <a:lnTo>
                  <a:pt x="1001530" y="473169"/>
                </a:lnTo>
                <a:lnTo>
                  <a:pt x="997401" y="467770"/>
                </a:lnTo>
                <a:lnTo>
                  <a:pt x="995495" y="465547"/>
                </a:lnTo>
                <a:lnTo>
                  <a:pt x="993272" y="463324"/>
                </a:lnTo>
                <a:lnTo>
                  <a:pt x="991048" y="460784"/>
                </a:lnTo>
                <a:lnTo>
                  <a:pt x="988825" y="459196"/>
                </a:lnTo>
                <a:lnTo>
                  <a:pt x="962143" y="454750"/>
                </a:lnTo>
                <a:lnTo>
                  <a:pt x="945943" y="439825"/>
                </a:lnTo>
                <a:lnTo>
                  <a:pt x="939908" y="436331"/>
                </a:lnTo>
                <a:lnTo>
                  <a:pt x="933555" y="433156"/>
                </a:lnTo>
                <a:lnTo>
                  <a:pt x="927202" y="430298"/>
                </a:lnTo>
                <a:lnTo>
                  <a:pt x="921167" y="427757"/>
                </a:lnTo>
                <a:lnTo>
                  <a:pt x="915131" y="425534"/>
                </a:lnTo>
                <a:lnTo>
                  <a:pt x="908778" y="423629"/>
                </a:lnTo>
                <a:lnTo>
                  <a:pt x="902426" y="422041"/>
                </a:lnTo>
                <a:lnTo>
                  <a:pt x="896390" y="421088"/>
                </a:lnTo>
                <a:lnTo>
                  <a:pt x="890038" y="420136"/>
                </a:lnTo>
                <a:lnTo>
                  <a:pt x="884002" y="419501"/>
                </a:lnTo>
                <a:lnTo>
                  <a:pt x="878285" y="419183"/>
                </a:lnTo>
                <a:lnTo>
                  <a:pt x="871932" y="418865"/>
                </a:lnTo>
                <a:close/>
                <a:moveTo>
                  <a:pt x="1477962" y="0"/>
                </a:moveTo>
                <a:lnTo>
                  <a:pt x="1622425" y="0"/>
                </a:lnTo>
                <a:lnTo>
                  <a:pt x="1622425" y="366713"/>
                </a:lnTo>
                <a:lnTo>
                  <a:pt x="1477962" y="366713"/>
                </a:lnTo>
                <a:lnTo>
                  <a:pt x="1477962" y="0"/>
                </a:lnTo>
                <a:close/>
                <a:moveTo>
                  <a:pt x="326855" y="0"/>
                </a:moveTo>
                <a:lnTo>
                  <a:pt x="1403350" y="0"/>
                </a:lnTo>
                <a:lnTo>
                  <a:pt x="1403350" y="1601788"/>
                </a:lnTo>
                <a:lnTo>
                  <a:pt x="326855" y="1601788"/>
                </a:lnTo>
                <a:lnTo>
                  <a:pt x="326855" y="0"/>
                </a:lnTo>
                <a:close/>
                <a:moveTo>
                  <a:pt x="90211" y="0"/>
                </a:moveTo>
                <a:lnTo>
                  <a:pt x="94975" y="0"/>
                </a:lnTo>
                <a:lnTo>
                  <a:pt x="212503" y="0"/>
                </a:lnTo>
                <a:lnTo>
                  <a:pt x="212503" y="1601788"/>
                </a:lnTo>
                <a:lnTo>
                  <a:pt x="94975" y="1601788"/>
                </a:lnTo>
                <a:lnTo>
                  <a:pt x="90211" y="1601788"/>
                </a:lnTo>
                <a:lnTo>
                  <a:pt x="85446" y="1601471"/>
                </a:lnTo>
                <a:lnTo>
                  <a:pt x="80681" y="1600835"/>
                </a:lnTo>
                <a:lnTo>
                  <a:pt x="75917" y="1599883"/>
                </a:lnTo>
                <a:lnTo>
                  <a:pt x="71470" y="1598930"/>
                </a:lnTo>
                <a:lnTo>
                  <a:pt x="67023" y="1597660"/>
                </a:lnTo>
                <a:lnTo>
                  <a:pt x="62258" y="1596072"/>
                </a:lnTo>
                <a:lnTo>
                  <a:pt x="58129" y="1594484"/>
                </a:lnTo>
                <a:lnTo>
                  <a:pt x="53999" y="1592261"/>
                </a:lnTo>
                <a:lnTo>
                  <a:pt x="49870" y="1590356"/>
                </a:lnTo>
                <a:lnTo>
                  <a:pt x="45740" y="1587815"/>
                </a:lnTo>
                <a:lnTo>
                  <a:pt x="41929" y="1585592"/>
                </a:lnTo>
                <a:lnTo>
                  <a:pt x="38117" y="1583052"/>
                </a:lnTo>
                <a:lnTo>
                  <a:pt x="34623" y="1580194"/>
                </a:lnTo>
                <a:lnTo>
                  <a:pt x="31446" y="1577336"/>
                </a:lnTo>
                <a:lnTo>
                  <a:pt x="27635" y="1573843"/>
                </a:lnTo>
                <a:lnTo>
                  <a:pt x="24776" y="1570667"/>
                </a:lnTo>
                <a:lnTo>
                  <a:pt x="21917" y="1567174"/>
                </a:lnTo>
                <a:lnTo>
                  <a:pt x="19058" y="1563681"/>
                </a:lnTo>
                <a:lnTo>
                  <a:pt x="16517" y="1559870"/>
                </a:lnTo>
                <a:lnTo>
                  <a:pt x="13976" y="1556059"/>
                </a:lnTo>
                <a:lnTo>
                  <a:pt x="11435" y="1551931"/>
                </a:lnTo>
                <a:lnTo>
                  <a:pt x="9211" y="1548120"/>
                </a:lnTo>
                <a:lnTo>
                  <a:pt x="7306" y="1543992"/>
                </a:lnTo>
                <a:lnTo>
                  <a:pt x="5717" y="1539228"/>
                </a:lnTo>
                <a:lnTo>
                  <a:pt x="4447" y="1535100"/>
                </a:lnTo>
                <a:lnTo>
                  <a:pt x="3176" y="1530654"/>
                </a:lnTo>
                <a:lnTo>
                  <a:pt x="1906" y="1525891"/>
                </a:lnTo>
                <a:lnTo>
                  <a:pt x="1270" y="1521127"/>
                </a:lnTo>
                <a:lnTo>
                  <a:pt x="635" y="1516364"/>
                </a:lnTo>
                <a:lnTo>
                  <a:pt x="317" y="1511600"/>
                </a:lnTo>
                <a:lnTo>
                  <a:pt x="0" y="1506837"/>
                </a:lnTo>
                <a:lnTo>
                  <a:pt x="0" y="94951"/>
                </a:lnTo>
                <a:lnTo>
                  <a:pt x="317" y="90188"/>
                </a:lnTo>
                <a:lnTo>
                  <a:pt x="635" y="85424"/>
                </a:lnTo>
                <a:lnTo>
                  <a:pt x="1270" y="80661"/>
                </a:lnTo>
                <a:lnTo>
                  <a:pt x="1906" y="75580"/>
                </a:lnTo>
                <a:lnTo>
                  <a:pt x="3176" y="71134"/>
                </a:lnTo>
                <a:lnTo>
                  <a:pt x="4447" y="66688"/>
                </a:lnTo>
                <a:lnTo>
                  <a:pt x="5717" y="62560"/>
                </a:lnTo>
                <a:lnTo>
                  <a:pt x="7306" y="57796"/>
                </a:lnTo>
                <a:lnTo>
                  <a:pt x="9211" y="53668"/>
                </a:lnTo>
                <a:lnTo>
                  <a:pt x="11435" y="49857"/>
                </a:lnTo>
                <a:lnTo>
                  <a:pt x="13976" y="45729"/>
                </a:lnTo>
                <a:lnTo>
                  <a:pt x="16517" y="41601"/>
                </a:lnTo>
                <a:lnTo>
                  <a:pt x="19058" y="38107"/>
                </a:lnTo>
                <a:lnTo>
                  <a:pt x="21917" y="34614"/>
                </a:lnTo>
                <a:lnTo>
                  <a:pt x="24776" y="31121"/>
                </a:lnTo>
                <a:lnTo>
                  <a:pt x="27635" y="27945"/>
                </a:lnTo>
                <a:lnTo>
                  <a:pt x="31446" y="24452"/>
                </a:lnTo>
                <a:lnTo>
                  <a:pt x="34623" y="21594"/>
                </a:lnTo>
                <a:lnTo>
                  <a:pt x="38117" y="18736"/>
                </a:lnTo>
                <a:lnTo>
                  <a:pt x="41929" y="16195"/>
                </a:lnTo>
                <a:lnTo>
                  <a:pt x="45740" y="13655"/>
                </a:lnTo>
                <a:lnTo>
                  <a:pt x="49870" y="11432"/>
                </a:lnTo>
                <a:lnTo>
                  <a:pt x="53999" y="9527"/>
                </a:lnTo>
                <a:lnTo>
                  <a:pt x="58129" y="7304"/>
                </a:lnTo>
                <a:lnTo>
                  <a:pt x="62258" y="5716"/>
                </a:lnTo>
                <a:lnTo>
                  <a:pt x="67023" y="4128"/>
                </a:lnTo>
                <a:lnTo>
                  <a:pt x="71470" y="2858"/>
                </a:lnTo>
                <a:lnTo>
                  <a:pt x="75917" y="1905"/>
                </a:lnTo>
                <a:lnTo>
                  <a:pt x="80681" y="952"/>
                </a:lnTo>
                <a:lnTo>
                  <a:pt x="85446" y="317"/>
                </a:lnTo>
                <a:lnTo>
                  <a:pt x="90211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1" name="话筒"/>
          <p:cNvSpPr/>
          <p:nvPr/>
        </p:nvSpPr>
        <p:spPr>
          <a:xfrm>
            <a:off x="7005955" y="3554095"/>
            <a:ext cx="552450" cy="830580"/>
          </a:xfrm>
          <a:custGeom>
            <a:avLst/>
            <a:gdLst>
              <a:gd name="connsiteX0" fmla="*/ 788945 w 3886200"/>
              <a:gd name="connsiteY0" fmla="*/ 3994579 h 7565524"/>
              <a:gd name="connsiteX1" fmla="*/ 793367 w 3886200"/>
              <a:gd name="connsiteY1" fmla="*/ 4082152 h 7565524"/>
              <a:gd name="connsiteX2" fmla="*/ 1943100 w 3886200"/>
              <a:gd name="connsiteY2" fmla="*/ 5119688 h 7565524"/>
              <a:gd name="connsiteX3" fmla="*/ 3092833 w 3886200"/>
              <a:gd name="connsiteY3" fmla="*/ 4082152 h 7565524"/>
              <a:gd name="connsiteX4" fmla="*/ 3097256 w 3886200"/>
              <a:gd name="connsiteY4" fmla="*/ 3994579 h 7565524"/>
              <a:gd name="connsiteX5" fmla="*/ 3087777 w 3886200"/>
              <a:gd name="connsiteY5" fmla="*/ 4031441 h 7565524"/>
              <a:gd name="connsiteX6" fmla="*/ 1943100 w 3886200"/>
              <a:gd name="connsiteY6" fmla="*/ 4873587 h 7565524"/>
              <a:gd name="connsiteX7" fmla="*/ 798423 w 3886200"/>
              <a:gd name="connsiteY7" fmla="*/ 4031441 h 7565524"/>
              <a:gd name="connsiteX8" fmla="*/ 0 w 3886200"/>
              <a:gd name="connsiteY8" fmla="*/ 3009901 h 7565524"/>
              <a:gd name="connsiteX9" fmla="*/ 308086 w 3886200"/>
              <a:gd name="connsiteY9" fmla="*/ 3009901 h 7565524"/>
              <a:gd name="connsiteX10" fmla="*/ 308086 w 3886200"/>
              <a:gd name="connsiteY10" fmla="*/ 4175662 h 7565524"/>
              <a:gd name="connsiteX11" fmla="*/ 1943101 w 3886200"/>
              <a:gd name="connsiteY11" fmla="*/ 5810677 h 7565524"/>
              <a:gd name="connsiteX12" fmla="*/ 1943100 w 3886200"/>
              <a:gd name="connsiteY12" fmla="*/ 5810678 h 7565524"/>
              <a:gd name="connsiteX13" fmla="*/ 3578115 w 3886200"/>
              <a:gd name="connsiteY13" fmla="*/ 4175663 h 7565524"/>
              <a:gd name="connsiteX14" fmla="*/ 3578116 w 3886200"/>
              <a:gd name="connsiteY14" fmla="*/ 3009901 h 7565524"/>
              <a:gd name="connsiteX15" fmla="*/ 3886200 w 3886200"/>
              <a:gd name="connsiteY15" fmla="*/ 3009901 h 7565524"/>
              <a:gd name="connsiteX16" fmla="*/ 3886200 w 3886200"/>
              <a:gd name="connsiteY16" fmla="*/ 4235878 h 7565524"/>
              <a:gd name="connsiteX17" fmla="*/ 2520919 w 3886200"/>
              <a:gd name="connsiteY17" fmla="*/ 6091620 h 7565524"/>
              <a:gd name="connsiteX18" fmla="*/ 2336800 w 3886200"/>
              <a:gd name="connsiteY18" fmla="*/ 6138961 h 7565524"/>
              <a:gd name="connsiteX19" fmla="*/ 2336800 w 3886200"/>
              <a:gd name="connsiteY19" fmla="*/ 6591300 h 7565524"/>
              <a:gd name="connsiteX20" fmla="*/ 3062539 w 3886200"/>
              <a:gd name="connsiteY20" fmla="*/ 6591300 h 7565524"/>
              <a:gd name="connsiteX21" fmla="*/ 3549651 w 3886200"/>
              <a:gd name="connsiteY21" fmla="*/ 7078412 h 7565524"/>
              <a:gd name="connsiteX22" fmla="*/ 3549650 w 3886200"/>
              <a:gd name="connsiteY22" fmla="*/ 7078412 h 7565524"/>
              <a:gd name="connsiteX23" fmla="*/ 3062538 w 3886200"/>
              <a:gd name="connsiteY23" fmla="*/ 7565524 h 7565524"/>
              <a:gd name="connsiteX24" fmla="*/ 823662 w 3886200"/>
              <a:gd name="connsiteY24" fmla="*/ 7565523 h 7565524"/>
              <a:gd name="connsiteX25" fmla="*/ 346447 w 3886200"/>
              <a:gd name="connsiteY25" fmla="*/ 7176581 h 7565524"/>
              <a:gd name="connsiteX26" fmla="*/ 336550 w 3886200"/>
              <a:gd name="connsiteY26" fmla="*/ 7078412 h 7565524"/>
              <a:gd name="connsiteX27" fmla="*/ 346447 w 3886200"/>
              <a:gd name="connsiteY27" fmla="*/ 6980242 h 7565524"/>
              <a:gd name="connsiteX28" fmla="*/ 823662 w 3886200"/>
              <a:gd name="connsiteY28" fmla="*/ 6591300 h 7565524"/>
              <a:gd name="connsiteX29" fmla="*/ 1549400 w 3886200"/>
              <a:gd name="connsiteY29" fmla="*/ 6591300 h 7565524"/>
              <a:gd name="connsiteX30" fmla="*/ 1549400 w 3886200"/>
              <a:gd name="connsiteY30" fmla="*/ 6138961 h 7565524"/>
              <a:gd name="connsiteX31" fmla="*/ 1365282 w 3886200"/>
              <a:gd name="connsiteY31" fmla="*/ 6091620 h 7565524"/>
              <a:gd name="connsiteX32" fmla="*/ 0 w 3886200"/>
              <a:gd name="connsiteY32" fmla="*/ 4235878 h 7565524"/>
              <a:gd name="connsiteX33" fmla="*/ 622300 w 3886200"/>
              <a:gd name="connsiteY33" fmla="*/ 2818278 h 7565524"/>
              <a:gd name="connsiteX34" fmla="*/ 3263900 w 3886200"/>
              <a:gd name="connsiteY34" fmla="*/ 2818278 h 7565524"/>
              <a:gd name="connsiteX35" fmla="*/ 3263900 w 3886200"/>
              <a:gd name="connsiteY35" fmla="*/ 4152900 h 7565524"/>
              <a:gd name="connsiteX36" fmla="*/ 1943100 w 3886200"/>
              <a:gd name="connsiteY36" fmla="*/ 5473700 h 7565524"/>
              <a:gd name="connsiteX37" fmla="*/ 622300 w 3886200"/>
              <a:gd name="connsiteY37" fmla="*/ 4152900 h 7565524"/>
              <a:gd name="connsiteX38" fmla="*/ 622300 w 3886200"/>
              <a:gd name="connsiteY38" fmla="*/ 2432670 h 7565524"/>
              <a:gd name="connsiteX39" fmla="*/ 3263900 w 3886200"/>
              <a:gd name="connsiteY39" fmla="*/ 2432670 h 7565524"/>
              <a:gd name="connsiteX40" fmla="*/ 3263900 w 3886200"/>
              <a:gd name="connsiteY40" fmla="*/ 2655422 h 7565524"/>
              <a:gd name="connsiteX41" fmla="*/ 622300 w 3886200"/>
              <a:gd name="connsiteY41" fmla="*/ 2655422 h 7565524"/>
              <a:gd name="connsiteX42" fmla="*/ 622300 w 3886200"/>
              <a:gd name="connsiteY42" fmla="*/ 2047063 h 7565524"/>
              <a:gd name="connsiteX43" fmla="*/ 3263900 w 3886200"/>
              <a:gd name="connsiteY43" fmla="*/ 2047063 h 7565524"/>
              <a:gd name="connsiteX44" fmla="*/ 3263900 w 3886200"/>
              <a:gd name="connsiteY44" fmla="*/ 2269814 h 7565524"/>
              <a:gd name="connsiteX45" fmla="*/ 622300 w 3886200"/>
              <a:gd name="connsiteY45" fmla="*/ 2269814 h 7565524"/>
              <a:gd name="connsiteX46" fmla="*/ 622300 w 3886200"/>
              <a:gd name="connsiteY46" fmla="*/ 1661456 h 7565524"/>
              <a:gd name="connsiteX47" fmla="*/ 3263900 w 3886200"/>
              <a:gd name="connsiteY47" fmla="*/ 1661456 h 7565524"/>
              <a:gd name="connsiteX48" fmla="*/ 3263900 w 3886200"/>
              <a:gd name="connsiteY48" fmla="*/ 1884207 h 7565524"/>
              <a:gd name="connsiteX49" fmla="*/ 622300 w 3886200"/>
              <a:gd name="connsiteY49" fmla="*/ 1884207 h 7565524"/>
              <a:gd name="connsiteX50" fmla="*/ 1943100 w 3886200"/>
              <a:gd name="connsiteY50" fmla="*/ 0 h 7565524"/>
              <a:gd name="connsiteX51" fmla="*/ 3263900 w 3886200"/>
              <a:gd name="connsiteY51" fmla="*/ 1320800 h 7565524"/>
              <a:gd name="connsiteX52" fmla="*/ 3263900 w 3886200"/>
              <a:gd name="connsiteY52" fmla="*/ 1498600 h 7565524"/>
              <a:gd name="connsiteX53" fmla="*/ 622300 w 3886200"/>
              <a:gd name="connsiteY53" fmla="*/ 1498600 h 7565524"/>
              <a:gd name="connsiteX54" fmla="*/ 622300 w 3886200"/>
              <a:gd name="connsiteY54" fmla="*/ 1320800 h 7565524"/>
              <a:gd name="connsiteX55" fmla="*/ 1943100 w 3886200"/>
              <a:gd name="connsiteY55" fmla="*/ 0 h 756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3886200" h="7565524">
                <a:moveTo>
                  <a:pt x="788945" y="3994579"/>
                </a:moveTo>
                <a:lnTo>
                  <a:pt x="793367" y="4082152"/>
                </a:lnTo>
                <a:cubicBezTo>
                  <a:pt x="852550" y="4664920"/>
                  <a:pt x="1344717" y="5119688"/>
                  <a:pt x="1943100" y="5119688"/>
                </a:cubicBezTo>
                <a:cubicBezTo>
                  <a:pt x="2541483" y="5119688"/>
                  <a:pt x="3033650" y="4664920"/>
                  <a:pt x="3092833" y="4082152"/>
                </a:cubicBezTo>
                <a:lnTo>
                  <a:pt x="3097256" y="3994579"/>
                </a:lnTo>
                <a:lnTo>
                  <a:pt x="3087777" y="4031441"/>
                </a:lnTo>
                <a:cubicBezTo>
                  <a:pt x="2936026" y="4519338"/>
                  <a:pt x="2480933" y="4873587"/>
                  <a:pt x="1943100" y="4873587"/>
                </a:cubicBezTo>
                <a:cubicBezTo>
                  <a:pt x="1405268" y="4873587"/>
                  <a:pt x="950175" y="4519338"/>
                  <a:pt x="798423" y="4031441"/>
                </a:cubicBezTo>
                <a:close/>
                <a:moveTo>
                  <a:pt x="0" y="3009901"/>
                </a:moveTo>
                <a:lnTo>
                  <a:pt x="308086" y="3009901"/>
                </a:lnTo>
                <a:lnTo>
                  <a:pt x="308086" y="4175662"/>
                </a:lnTo>
                <a:cubicBezTo>
                  <a:pt x="308086" y="5078656"/>
                  <a:pt x="1040107" y="5810677"/>
                  <a:pt x="1943101" y="5810677"/>
                </a:cubicBezTo>
                <a:lnTo>
                  <a:pt x="1943100" y="5810678"/>
                </a:lnTo>
                <a:cubicBezTo>
                  <a:pt x="2846094" y="5810678"/>
                  <a:pt x="3578115" y="5078657"/>
                  <a:pt x="3578115" y="4175663"/>
                </a:cubicBezTo>
                <a:lnTo>
                  <a:pt x="3578116" y="3009901"/>
                </a:lnTo>
                <a:lnTo>
                  <a:pt x="3886200" y="3009901"/>
                </a:lnTo>
                <a:lnTo>
                  <a:pt x="3886200" y="4235878"/>
                </a:lnTo>
                <a:cubicBezTo>
                  <a:pt x="3886200" y="5107807"/>
                  <a:pt x="3311893" y="5845601"/>
                  <a:pt x="2520919" y="6091620"/>
                </a:cubicBezTo>
                <a:lnTo>
                  <a:pt x="2336800" y="6138961"/>
                </a:lnTo>
                <a:lnTo>
                  <a:pt x="2336800" y="6591300"/>
                </a:lnTo>
                <a:lnTo>
                  <a:pt x="3062539" y="6591300"/>
                </a:lnTo>
                <a:cubicBezTo>
                  <a:pt x="3331564" y="6591300"/>
                  <a:pt x="3549651" y="6809387"/>
                  <a:pt x="3549651" y="7078412"/>
                </a:cubicBezTo>
                <a:lnTo>
                  <a:pt x="3549650" y="7078412"/>
                </a:lnTo>
                <a:cubicBezTo>
                  <a:pt x="3549650" y="7347437"/>
                  <a:pt x="3331563" y="7565524"/>
                  <a:pt x="3062538" y="7565524"/>
                </a:cubicBezTo>
                <a:lnTo>
                  <a:pt x="823662" y="7565523"/>
                </a:lnTo>
                <a:cubicBezTo>
                  <a:pt x="588265" y="7565523"/>
                  <a:pt x="391868" y="7398550"/>
                  <a:pt x="346447" y="7176581"/>
                </a:cubicBezTo>
                <a:lnTo>
                  <a:pt x="336550" y="7078412"/>
                </a:lnTo>
                <a:lnTo>
                  <a:pt x="346447" y="6980242"/>
                </a:lnTo>
                <a:cubicBezTo>
                  <a:pt x="391868" y="6758273"/>
                  <a:pt x="588265" y="6591300"/>
                  <a:pt x="823662" y="6591300"/>
                </a:cubicBezTo>
                <a:lnTo>
                  <a:pt x="1549400" y="6591300"/>
                </a:lnTo>
                <a:lnTo>
                  <a:pt x="1549400" y="6138961"/>
                </a:lnTo>
                <a:lnTo>
                  <a:pt x="1365282" y="6091620"/>
                </a:lnTo>
                <a:cubicBezTo>
                  <a:pt x="574307" y="5845601"/>
                  <a:pt x="0" y="5107807"/>
                  <a:pt x="0" y="4235878"/>
                </a:cubicBezTo>
                <a:close/>
                <a:moveTo>
                  <a:pt x="622300" y="2818278"/>
                </a:moveTo>
                <a:lnTo>
                  <a:pt x="3263900" y="2818278"/>
                </a:lnTo>
                <a:lnTo>
                  <a:pt x="3263900" y="4152900"/>
                </a:lnTo>
                <a:cubicBezTo>
                  <a:pt x="3263900" y="4882358"/>
                  <a:pt x="2672558" y="5473700"/>
                  <a:pt x="1943100" y="5473700"/>
                </a:cubicBezTo>
                <a:cubicBezTo>
                  <a:pt x="1213642" y="5473700"/>
                  <a:pt x="622300" y="4882358"/>
                  <a:pt x="622300" y="4152900"/>
                </a:cubicBezTo>
                <a:close/>
                <a:moveTo>
                  <a:pt x="622300" y="2432670"/>
                </a:moveTo>
                <a:lnTo>
                  <a:pt x="3263900" y="2432670"/>
                </a:lnTo>
                <a:lnTo>
                  <a:pt x="3263900" y="2655422"/>
                </a:lnTo>
                <a:lnTo>
                  <a:pt x="622300" y="2655422"/>
                </a:lnTo>
                <a:close/>
                <a:moveTo>
                  <a:pt x="622300" y="2047063"/>
                </a:moveTo>
                <a:lnTo>
                  <a:pt x="3263900" y="2047063"/>
                </a:lnTo>
                <a:lnTo>
                  <a:pt x="3263900" y="2269814"/>
                </a:lnTo>
                <a:lnTo>
                  <a:pt x="622300" y="2269814"/>
                </a:lnTo>
                <a:close/>
                <a:moveTo>
                  <a:pt x="622300" y="1661456"/>
                </a:moveTo>
                <a:lnTo>
                  <a:pt x="3263900" y="1661456"/>
                </a:lnTo>
                <a:lnTo>
                  <a:pt x="3263900" y="1884207"/>
                </a:lnTo>
                <a:lnTo>
                  <a:pt x="622300" y="1884207"/>
                </a:lnTo>
                <a:close/>
                <a:moveTo>
                  <a:pt x="1943100" y="0"/>
                </a:moveTo>
                <a:cubicBezTo>
                  <a:pt x="2672558" y="0"/>
                  <a:pt x="3263900" y="591342"/>
                  <a:pt x="3263900" y="1320800"/>
                </a:cubicBezTo>
                <a:lnTo>
                  <a:pt x="3263900" y="1498600"/>
                </a:lnTo>
                <a:lnTo>
                  <a:pt x="622300" y="1498600"/>
                </a:lnTo>
                <a:lnTo>
                  <a:pt x="622300" y="1320800"/>
                </a:lnTo>
                <a:cubicBezTo>
                  <a:pt x="622300" y="591342"/>
                  <a:pt x="1213642" y="0"/>
                  <a:pt x="1943100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2" name="显示器"/>
          <p:cNvSpPr/>
          <p:nvPr/>
        </p:nvSpPr>
        <p:spPr bwMode="auto">
          <a:xfrm>
            <a:off x="9131935" y="3599180"/>
            <a:ext cx="914400" cy="697865"/>
          </a:xfrm>
          <a:custGeom>
            <a:avLst/>
            <a:gdLst>
              <a:gd name="T0" fmla="*/ 576551976 w 5778"/>
              <a:gd name="T1" fmla="*/ 0 h 5471"/>
              <a:gd name="T2" fmla="*/ 587313346 w 5778"/>
              <a:gd name="T3" fmla="*/ 1630345 h 5471"/>
              <a:gd name="T4" fmla="*/ 597313772 w 5778"/>
              <a:gd name="T5" fmla="*/ 5326145 h 5471"/>
              <a:gd name="T6" fmla="*/ 606227510 w 5778"/>
              <a:gd name="T7" fmla="*/ 10761067 h 5471"/>
              <a:gd name="T8" fmla="*/ 613836301 w 5778"/>
              <a:gd name="T9" fmla="*/ 17717886 h 5471"/>
              <a:gd name="T10" fmla="*/ 620141132 w 5778"/>
              <a:gd name="T11" fmla="*/ 26087495 h 5471"/>
              <a:gd name="T12" fmla="*/ 624815273 w 5778"/>
              <a:gd name="T13" fmla="*/ 35544220 h 5471"/>
              <a:gd name="T14" fmla="*/ 627424180 w 5778"/>
              <a:gd name="T15" fmla="*/ 45979283 h 5471"/>
              <a:gd name="T16" fmla="*/ 628076324 w 5778"/>
              <a:gd name="T17" fmla="*/ 382291463 h 5471"/>
              <a:gd name="T18" fmla="*/ 627424180 w 5778"/>
              <a:gd name="T19" fmla="*/ 390552294 h 5471"/>
              <a:gd name="T20" fmla="*/ 624815273 w 5778"/>
              <a:gd name="T21" fmla="*/ 400987358 h 5471"/>
              <a:gd name="T22" fmla="*/ 620141132 w 5778"/>
              <a:gd name="T23" fmla="*/ 410444083 h 5471"/>
              <a:gd name="T24" fmla="*/ 613836301 w 5778"/>
              <a:gd name="T25" fmla="*/ 418814021 h 5471"/>
              <a:gd name="T26" fmla="*/ 606227510 w 5778"/>
              <a:gd name="T27" fmla="*/ 425770511 h 5471"/>
              <a:gd name="T28" fmla="*/ 597313772 w 5778"/>
              <a:gd name="T29" fmla="*/ 431205433 h 5471"/>
              <a:gd name="T30" fmla="*/ 587313346 w 5778"/>
              <a:gd name="T31" fmla="*/ 434901233 h 5471"/>
              <a:gd name="T32" fmla="*/ 576551976 w 5778"/>
              <a:gd name="T33" fmla="*/ 436531907 h 5471"/>
              <a:gd name="T34" fmla="*/ 51633149 w 5778"/>
              <a:gd name="T35" fmla="*/ 436531907 h 5471"/>
              <a:gd name="T36" fmla="*/ 40871778 w 5778"/>
              <a:gd name="T37" fmla="*/ 434901233 h 5471"/>
              <a:gd name="T38" fmla="*/ 30871023 w 5778"/>
              <a:gd name="T39" fmla="*/ 431205433 h 5471"/>
              <a:gd name="T40" fmla="*/ 21957614 w 5778"/>
              <a:gd name="T41" fmla="*/ 425770511 h 5471"/>
              <a:gd name="T42" fmla="*/ 14131223 w 5778"/>
              <a:gd name="T43" fmla="*/ 418814021 h 5471"/>
              <a:gd name="T44" fmla="*/ 7826391 w 5778"/>
              <a:gd name="T45" fmla="*/ 410444083 h 5471"/>
              <a:gd name="T46" fmla="*/ 3369852 w 5778"/>
              <a:gd name="T47" fmla="*/ 400987358 h 5471"/>
              <a:gd name="T48" fmla="*/ 652144 w 5778"/>
              <a:gd name="T49" fmla="*/ 390552294 h 5471"/>
              <a:gd name="T50" fmla="*/ 0 w 5778"/>
              <a:gd name="T51" fmla="*/ 54240444 h 5471"/>
              <a:gd name="T52" fmla="*/ 652144 w 5778"/>
              <a:gd name="T53" fmla="*/ 45979283 h 5471"/>
              <a:gd name="T54" fmla="*/ 3369852 w 5778"/>
              <a:gd name="T55" fmla="*/ 35544220 h 5471"/>
              <a:gd name="T56" fmla="*/ 7826391 w 5778"/>
              <a:gd name="T57" fmla="*/ 26087495 h 5471"/>
              <a:gd name="T58" fmla="*/ 14131223 w 5778"/>
              <a:gd name="T59" fmla="*/ 17717886 h 5471"/>
              <a:gd name="T60" fmla="*/ 21957614 w 5778"/>
              <a:gd name="T61" fmla="*/ 10761067 h 5471"/>
              <a:gd name="T62" fmla="*/ 30871023 w 5778"/>
              <a:gd name="T63" fmla="*/ 5326145 h 5471"/>
              <a:gd name="T64" fmla="*/ 40871778 w 5778"/>
              <a:gd name="T65" fmla="*/ 1630345 h 5471"/>
              <a:gd name="T66" fmla="*/ 51633149 w 5778"/>
              <a:gd name="T67" fmla="*/ 0 h 5471"/>
              <a:gd name="T68" fmla="*/ 154355774 w 5778"/>
              <a:gd name="T69" fmla="*/ 556643094 h 5471"/>
              <a:gd name="T70" fmla="*/ 206749868 w 5778"/>
              <a:gd name="T71" fmla="*/ 548382263 h 5471"/>
              <a:gd name="T72" fmla="*/ 259143962 w 5778"/>
              <a:gd name="T73" fmla="*/ 543273344 h 5471"/>
              <a:gd name="T74" fmla="*/ 384150602 w 5778"/>
              <a:gd name="T75" fmla="*/ 543925679 h 5471"/>
              <a:gd name="T76" fmla="*/ 434370662 w 5778"/>
              <a:gd name="T77" fmla="*/ 549034269 h 5471"/>
              <a:gd name="T78" fmla="*/ 484699193 w 5778"/>
              <a:gd name="T79" fmla="*/ 556643094 h 5471"/>
              <a:gd name="T80" fmla="*/ 154355774 w 5778"/>
              <a:gd name="T81" fmla="*/ 556643094 h 5471"/>
              <a:gd name="T82" fmla="*/ 577856264 w 5778"/>
              <a:gd name="T83" fmla="*/ 339681647 h 5471"/>
              <a:gd name="T84" fmla="*/ 524049081 w 5778"/>
              <a:gd name="T85" fmla="*/ 365117135 h 5471"/>
              <a:gd name="T86" fmla="*/ 517309707 w 5778"/>
              <a:gd name="T87" fmla="*/ 366203922 h 5471"/>
              <a:gd name="T88" fmla="*/ 509700587 w 5778"/>
              <a:gd name="T89" fmla="*/ 370334502 h 5471"/>
              <a:gd name="T90" fmla="*/ 504156700 w 5778"/>
              <a:gd name="T91" fmla="*/ 376965318 h 5471"/>
              <a:gd name="T92" fmla="*/ 501548123 w 5778"/>
              <a:gd name="T93" fmla="*/ 385334927 h 5471"/>
              <a:gd name="T94" fmla="*/ 501874195 w 5778"/>
              <a:gd name="T95" fmla="*/ 392182969 h 5471"/>
              <a:gd name="T96" fmla="*/ 505243718 w 5778"/>
              <a:gd name="T97" fmla="*/ 400226574 h 5471"/>
              <a:gd name="T98" fmla="*/ 511439748 w 5778"/>
              <a:gd name="T99" fmla="*/ 406422280 h 5471"/>
              <a:gd name="T100" fmla="*/ 519483741 w 5778"/>
              <a:gd name="T101" fmla="*/ 409792077 h 5471"/>
              <a:gd name="T102" fmla="*/ 526331916 w 5778"/>
              <a:gd name="T103" fmla="*/ 410009302 h 5471"/>
              <a:gd name="T104" fmla="*/ 534701981 w 5778"/>
              <a:gd name="T105" fmla="*/ 407509396 h 5471"/>
              <a:gd name="T106" fmla="*/ 541441355 w 5778"/>
              <a:gd name="T107" fmla="*/ 402074474 h 5471"/>
              <a:gd name="T108" fmla="*/ 545572152 w 5778"/>
              <a:gd name="T109" fmla="*/ 394465649 h 5471"/>
              <a:gd name="T110" fmla="*/ 546659169 w 5778"/>
              <a:gd name="T111" fmla="*/ 387617608 h 5471"/>
              <a:gd name="T112" fmla="*/ 544811207 w 5778"/>
              <a:gd name="T113" fmla="*/ 378921666 h 5471"/>
              <a:gd name="T114" fmla="*/ 539919465 w 5778"/>
              <a:gd name="T115" fmla="*/ 371747622 h 5471"/>
              <a:gd name="T116" fmla="*/ 532854019 w 5778"/>
              <a:gd name="T117" fmla="*/ 366965035 h 5471"/>
              <a:gd name="T118" fmla="*/ 524049081 w 5778"/>
              <a:gd name="T119" fmla="*/ 365117135 h 547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5778" h="5471">
                <a:moveTo>
                  <a:pt x="500" y="0"/>
                </a:moveTo>
                <a:lnTo>
                  <a:pt x="5278" y="0"/>
                </a:lnTo>
                <a:lnTo>
                  <a:pt x="5304" y="0"/>
                </a:lnTo>
                <a:lnTo>
                  <a:pt x="5328" y="2"/>
                </a:lnTo>
                <a:lnTo>
                  <a:pt x="5354" y="5"/>
                </a:lnTo>
                <a:lnTo>
                  <a:pt x="5379" y="10"/>
                </a:lnTo>
                <a:lnTo>
                  <a:pt x="5403" y="15"/>
                </a:lnTo>
                <a:lnTo>
                  <a:pt x="5427" y="22"/>
                </a:lnTo>
                <a:lnTo>
                  <a:pt x="5450" y="30"/>
                </a:lnTo>
                <a:lnTo>
                  <a:pt x="5472" y="39"/>
                </a:lnTo>
                <a:lnTo>
                  <a:pt x="5495" y="49"/>
                </a:lnTo>
                <a:lnTo>
                  <a:pt x="5516" y="60"/>
                </a:lnTo>
                <a:lnTo>
                  <a:pt x="5537" y="72"/>
                </a:lnTo>
                <a:lnTo>
                  <a:pt x="5557" y="85"/>
                </a:lnTo>
                <a:lnTo>
                  <a:pt x="5577" y="99"/>
                </a:lnTo>
                <a:lnTo>
                  <a:pt x="5596" y="113"/>
                </a:lnTo>
                <a:lnTo>
                  <a:pt x="5614" y="130"/>
                </a:lnTo>
                <a:lnTo>
                  <a:pt x="5631" y="146"/>
                </a:lnTo>
                <a:lnTo>
                  <a:pt x="5647" y="163"/>
                </a:lnTo>
                <a:lnTo>
                  <a:pt x="5663" y="181"/>
                </a:lnTo>
                <a:lnTo>
                  <a:pt x="5679" y="200"/>
                </a:lnTo>
                <a:lnTo>
                  <a:pt x="5692" y="220"/>
                </a:lnTo>
                <a:lnTo>
                  <a:pt x="5705" y="240"/>
                </a:lnTo>
                <a:lnTo>
                  <a:pt x="5718" y="261"/>
                </a:lnTo>
                <a:lnTo>
                  <a:pt x="5729" y="283"/>
                </a:lnTo>
                <a:lnTo>
                  <a:pt x="5739" y="305"/>
                </a:lnTo>
                <a:lnTo>
                  <a:pt x="5748" y="327"/>
                </a:lnTo>
                <a:lnTo>
                  <a:pt x="5755" y="351"/>
                </a:lnTo>
                <a:lnTo>
                  <a:pt x="5762" y="374"/>
                </a:lnTo>
                <a:lnTo>
                  <a:pt x="5768" y="399"/>
                </a:lnTo>
                <a:lnTo>
                  <a:pt x="5772" y="423"/>
                </a:lnTo>
                <a:lnTo>
                  <a:pt x="5775" y="448"/>
                </a:lnTo>
                <a:lnTo>
                  <a:pt x="5778" y="473"/>
                </a:lnTo>
                <a:lnTo>
                  <a:pt x="5778" y="499"/>
                </a:lnTo>
                <a:lnTo>
                  <a:pt x="5778" y="3517"/>
                </a:lnTo>
                <a:lnTo>
                  <a:pt x="5778" y="3543"/>
                </a:lnTo>
                <a:lnTo>
                  <a:pt x="5775" y="3568"/>
                </a:lnTo>
                <a:lnTo>
                  <a:pt x="5772" y="3593"/>
                </a:lnTo>
                <a:lnTo>
                  <a:pt x="5768" y="3617"/>
                </a:lnTo>
                <a:lnTo>
                  <a:pt x="5762" y="3642"/>
                </a:lnTo>
                <a:lnTo>
                  <a:pt x="5755" y="3665"/>
                </a:lnTo>
                <a:lnTo>
                  <a:pt x="5748" y="3689"/>
                </a:lnTo>
                <a:lnTo>
                  <a:pt x="5739" y="3711"/>
                </a:lnTo>
                <a:lnTo>
                  <a:pt x="5729" y="3733"/>
                </a:lnTo>
                <a:lnTo>
                  <a:pt x="5718" y="3754"/>
                </a:lnTo>
                <a:lnTo>
                  <a:pt x="5705" y="3776"/>
                </a:lnTo>
                <a:lnTo>
                  <a:pt x="5692" y="3796"/>
                </a:lnTo>
                <a:lnTo>
                  <a:pt x="5679" y="3816"/>
                </a:lnTo>
                <a:lnTo>
                  <a:pt x="5663" y="3835"/>
                </a:lnTo>
                <a:lnTo>
                  <a:pt x="5647" y="3853"/>
                </a:lnTo>
                <a:lnTo>
                  <a:pt x="5631" y="3870"/>
                </a:lnTo>
                <a:lnTo>
                  <a:pt x="5614" y="3887"/>
                </a:lnTo>
                <a:lnTo>
                  <a:pt x="5596" y="3903"/>
                </a:lnTo>
                <a:lnTo>
                  <a:pt x="5577" y="3917"/>
                </a:lnTo>
                <a:lnTo>
                  <a:pt x="5557" y="3932"/>
                </a:lnTo>
                <a:lnTo>
                  <a:pt x="5537" y="3944"/>
                </a:lnTo>
                <a:lnTo>
                  <a:pt x="5516" y="3956"/>
                </a:lnTo>
                <a:lnTo>
                  <a:pt x="5495" y="3967"/>
                </a:lnTo>
                <a:lnTo>
                  <a:pt x="5472" y="3977"/>
                </a:lnTo>
                <a:lnTo>
                  <a:pt x="5450" y="3986"/>
                </a:lnTo>
                <a:lnTo>
                  <a:pt x="5427" y="3994"/>
                </a:lnTo>
                <a:lnTo>
                  <a:pt x="5403" y="4001"/>
                </a:lnTo>
                <a:lnTo>
                  <a:pt x="5379" y="4006"/>
                </a:lnTo>
                <a:lnTo>
                  <a:pt x="5354" y="4011"/>
                </a:lnTo>
                <a:lnTo>
                  <a:pt x="5328" y="4014"/>
                </a:lnTo>
                <a:lnTo>
                  <a:pt x="5304" y="4016"/>
                </a:lnTo>
                <a:lnTo>
                  <a:pt x="5278" y="4016"/>
                </a:lnTo>
                <a:lnTo>
                  <a:pt x="500" y="4016"/>
                </a:lnTo>
                <a:lnTo>
                  <a:pt x="475" y="4016"/>
                </a:lnTo>
                <a:lnTo>
                  <a:pt x="449" y="4014"/>
                </a:lnTo>
                <a:lnTo>
                  <a:pt x="425" y="4011"/>
                </a:lnTo>
                <a:lnTo>
                  <a:pt x="400" y="4006"/>
                </a:lnTo>
                <a:lnTo>
                  <a:pt x="376" y="4001"/>
                </a:lnTo>
                <a:lnTo>
                  <a:pt x="352" y="3994"/>
                </a:lnTo>
                <a:lnTo>
                  <a:pt x="329" y="3986"/>
                </a:lnTo>
                <a:lnTo>
                  <a:pt x="305" y="3977"/>
                </a:lnTo>
                <a:lnTo>
                  <a:pt x="284" y="3967"/>
                </a:lnTo>
                <a:lnTo>
                  <a:pt x="262" y="3956"/>
                </a:lnTo>
                <a:lnTo>
                  <a:pt x="242" y="3944"/>
                </a:lnTo>
                <a:lnTo>
                  <a:pt x="221" y="3932"/>
                </a:lnTo>
                <a:lnTo>
                  <a:pt x="202" y="3917"/>
                </a:lnTo>
                <a:lnTo>
                  <a:pt x="183" y="3903"/>
                </a:lnTo>
                <a:lnTo>
                  <a:pt x="165" y="3887"/>
                </a:lnTo>
                <a:lnTo>
                  <a:pt x="147" y="3870"/>
                </a:lnTo>
                <a:lnTo>
                  <a:pt x="130" y="3853"/>
                </a:lnTo>
                <a:lnTo>
                  <a:pt x="115" y="3835"/>
                </a:lnTo>
                <a:lnTo>
                  <a:pt x="100" y="3816"/>
                </a:lnTo>
                <a:lnTo>
                  <a:pt x="86" y="3796"/>
                </a:lnTo>
                <a:lnTo>
                  <a:pt x="72" y="3776"/>
                </a:lnTo>
                <a:lnTo>
                  <a:pt x="61" y="3754"/>
                </a:lnTo>
                <a:lnTo>
                  <a:pt x="50" y="3733"/>
                </a:lnTo>
                <a:lnTo>
                  <a:pt x="40" y="3711"/>
                </a:lnTo>
                <a:lnTo>
                  <a:pt x="31" y="3689"/>
                </a:lnTo>
                <a:lnTo>
                  <a:pt x="22" y="3665"/>
                </a:lnTo>
                <a:lnTo>
                  <a:pt x="16" y="3642"/>
                </a:lnTo>
                <a:lnTo>
                  <a:pt x="10" y="3617"/>
                </a:lnTo>
                <a:lnTo>
                  <a:pt x="6" y="3593"/>
                </a:lnTo>
                <a:lnTo>
                  <a:pt x="3" y="3568"/>
                </a:lnTo>
                <a:lnTo>
                  <a:pt x="1" y="3543"/>
                </a:lnTo>
                <a:lnTo>
                  <a:pt x="0" y="3517"/>
                </a:lnTo>
                <a:lnTo>
                  <a:pt x="0" y="499"/>
                </a:lnTo>
                <a:lnTo>
                  <a:pt x="1" y="473"/>
                </a:lnTo>
                <a:lnTo>
                  <a:pt x="3" y="448"/>
                </a:lnTo>
                <a:lnTo>
                  <a:pt x="6" y="423"/>
                </a:lnTo>
                <a:lnTo>
                  <a:pt x="10" y="399"/>
                </a:lnTo>
                <a:lnTo>
                  <a:pt x="16" y="374"/>
                </a:lnTo>
                <a:lnTo>
                  <a:pt x="22" y="351"/>
                </a:lnTo>
                <a:lnTo>
                  <a:pt x="31" y="327"/>
                </a:lnTo>
                <a:lnTo>
                  <a:pt x="40" y="305"/>
                </a:lnTo>
                <a:lnTo>
                  <a:pt x="50" y="283"/>
                </a:lnTo>
                <a:lnTo>
                  <a:pt x="61" y="261"/>
                </a:lnTo>
                <a:lnTo>
                  <a:pt x="72" y="240"/>
                </a:lnTo>
                <a:lnTo>
                  <a:pt x="86" y="220"/>
                </a:lnTo>
                <a:lnTo>
                  <a:pt x="100" y="200"/>
                </a:lnTo>
                <a:lnTo>
                  <a:pt x="115" y="181"/>
                </a:lnTo>
                <a:lnTo>
                  <a:pt x="130" y="163"/>
                </a:lnTo>
                <a:lnTo>
                  <a:pt x="147" y="146"/>
                </a:lnTo>
                <a:lnTo>
                  <a:pt x="165" y="130"/>
                </a:lnTo>
                <a:lnTo>
                  <a:pt x="183" y="113"/>
                </a:lnTo>
                <a:lnTo>
                  <a:pt x="202" y="99"/>
                </a:lnTo>
                <a:lnTo>
                  <a:pt x="221" y="85"/>
                </a:lnTo>
                <a:lnTo>
                  <a:pt x="242" y="72"/>
                </a:lnTo>
                <a:lnTo>
                  <a:pt x="262" y="60"/>
                </a:lnTo>
                <a:lnTo>
                  <a:pt x="284" y="49"/>
                </a:lnTo>
                <a:lnTo>
                  <a:pt x="305" y="39"/>
                </a:lnTo>
                <a:lnTo>
                  <a:pt x="329" y="30"/>
                </a:lnTo>
                <a:lnTo>
                  <a:pt x="352" y="22"/>
                </a:lnTo>
                <a:lnTo>
                  <a:pt x="376" y="15"/>
                </a:lnTo>
                <a:lnTo>
                  <a:pt x="400" y="10"/>
                </a:lnTo>
                <a:lnTo>
                  <a:pt x="425" y="5"/>
                </a:lnTo>
                <a:lnTo>
                  <a:pt x="449" y="2"/>
                </a:lnTo>
                <a:lnTo>
                  <a:pt x="475" y="0"/>
                </a:lnTo>
                <a:lnTo>
                  <a:pt x="500" y="0"/>
                </a:lnTo>
                <a:close/>
                <a:moveTo>
                  <a:pt x="1420" y="5121"/>
                </a:moveTo>
                <a:lnTo>
                  <a:pt x="1420" y="5121"/>
                </a:lnTo>
                <a:lnTo>
                  <a:pt x="1541" y="5100"/>
                </a:lnTo>
                <a:lnTo>
                  <a:pt x="1661" y="5080"/>
                </a:lnTo>
                <a:lnTo>
                  <a:pt x="1781" y="5061"/>
                </a:lnTo>
                <a:lnTo>
                  <a:pt x="1902" y="5045"/>
                </a:lnTo>
                <a:lnTo>
                  <a:pt x="2022" y="5031"/>
                </a:lnTo>
                <a:lnTo>
                  <a:pt x="2144" y="5018"/>
                </a:lnTo>
                <a:lnTo>
                  <a:pt x="2264" y="5007"/>
                </a:lnTo>
                <a:lnTo>
                  <a:pt x="2384" y="4998"/>
                </a:lnTo>
                <a:lnTo>
                  <a:pt x="2384" y="4304"/>
                </a:lnTo>
                <a:lnTo>
                  <a:pt x="3534" y="4304"/>
                </a:lnTo>
                <a:lnTo>
                  <a:pt x="3534" y="5004"/>
                </a:lnTo>
                <a:lnTo>
                  <a:pt x="3650" y="5014"/>
                </a:lnTo>
                <a:lnTo>
                  <a:pt x="3766" y="5025"/>
                </a:lnTo>
                <a:lnTo>
                  <a:pt x="3880" y="5037"/>
                </a:lnTo>
                <a:lnTo>
                  <a:pt x="3996" y="5051"/>
                </a:lnTo>
                <a:lnTo>
                  <a:pt x="4112" y="5066"/>
                </a:lnTo>
                <a:lnTo>
                  <a:pt x="4227" y="5083"/>
                </a:lnTo>
                <a:lnTo>
                  <a:pt x="4343" y="5102"/>
                </a:lnTo>
                <a:lnTo>
                  <a:pt x="4459" y="5121"/>
                </a:lnTo>
                <a:lnTo>
                  <a:pt x="4459" y="5471"/>
                </a:lnTo>
                <a:lnTo>
                  <a:pt x="1420" y="5471"/>
                </a:lnTo>
                <a:lnTo>
                  <a:pt x="1420" y="5121"/>
                </a:lnTo>
                <a:close/>
                <a:moveTo>
                  <a:pt x="443" y="467"/>
                </a:moveTo>
                <a:lnTo>
                  <a:pt x="443" y="3125"/>
                </a:lnTo>
                <a:lnTo>
                  <a:pt x="5316" y="3125"/>
                </a:lnTo>
                <a:lnTo>
                  <a:pt x="5316" y="467"/>
                </a:lnTo>
                <a:lnTo>
                  <a:pt x="443" y="467"/>
                </a:lnTo>
                <a:close/>
                <a:moveTo>
                  <a:pt x="4821" y="3359"/>
                </a:moveTo>
                <a:lnTo>
                  <a:pt x="4821" y="3359"/>
                </a:lnTo>
                <a:lnTo>
                  <a:pt x="4800" y="3360"/>
                </a:lnTo>
                <a:lnTo>
                  <a:pt x="4779" y="3363"/>
                </a:lnTo>
                <a:lnTo>
                  <a:pt x="4759" y="3369"/>
                </a:lnTo>
                <a:lnTo>
                  <a:pt x="4740" y="3376"/>
                </a:lnTo>
                <a:lnTo>
                  <a:pt x="4722" y="3384"/>
                </a:lnTo>
                <a:lnTo>
                  <a:pt x="4705" y="3394"/>
                </a:lnTo>
                <a:lnTo>
                  <a:pt x="4689" y="3407"/>
                </a:lnTo>
                <a:lnTo>
                  <a:pt x="4674" y="3420"/>
                </a:lnTo>
                <a:lnTo>
                  <a:pt x="4661" y="3435"/>
                </a:lnTo>
                <a:lnTo>
                  <a:pt x="4648" y="3450"/>
                </a:lnTo>
                <a:lnTo>
                  <a:pt x="4638" y="3468"/>
                </a:lnTo>
                <a:lnTo>
                  <a:pt x="4630" y="3486"/>
                </a:lnTo>
                <a:lnTo>
                  <a:pt x="4623" y="3505"/>
                </a:lnTo>
                <a:lnTo>
                  <a:pt x="4617" y="3525"/>
                </a:lnTo>
                <a:lnTo>
                  <a:pt x="4614" y="3545"/>
                </a:lnTo>
                <a:lnTo>
                  <a:pt x="4613" y="3566"/>
                </a:lnTo>
                <a:lnTo>
                  <a:pt x="4614" y="3587"/>
                </a:lnTo>
                <a:lnTo>
                  <a:pt x="4617" y="3608"/>
                </a:lnTo>
                <a:lnTo>
                  <a:pt x="4623" y="3629"/>
                </a:lnTo>
                <a:lnTo>
                  <a:pt x="4630" y="3647"/>
                </a:lnTo>
                <a:lnTo>
                  <a:pt x="4638" y="3665"/>
                </a:lnTo>
                <a:lnTo>
                  <a:pt x="4648" y="3682"/>
                </a:lnTo>
                <a:lnTo>
                  <a:pt x="4661" y="3699"/>
                </a:lnTo>
                <a:lnTo>
                  <a:pt x="4674" y="3713"/>
                </a:lnTo>
                <a:lnTo>
                  <a:pt x="4689" y="3727"/>
                </a:lnTo>
                <a:lnTo>
                  <a:pt x="4705" y="3739"/>
                </a:lnTo>
                <a:lnTo>
                  <a:pt x="4722" y="3749"/>
                </a:lnTo>
                <a:lnTo>
                  <a:pt x="4740" y="3758"/>
                </a:lnTo>
                <a:lnTo>
                  <a:pt x="4759" y="3765"/>
                </a:lnTo>
                <a:lnTo>
                  <a:pt x="4779" y="3770"/>
                </a:lnTo>
                <a:lnTo>
                  <a:pt x="4800" y="3772"/>
                </a:lnTo>
                <a:lnTo>
                  <a:pt x="4821" y="3773"/>
                </a:lnTo>
                <a:lnTo>
                  <a:pt x="4842" y="3772"/>
                </a:lnTo>
                <a:lnTo>
                  <a:pt x="4863" y="3770"/>
                </a:lnTo>
                <a:lnTo>
                  <a:pt x="4883" y="3765"/>
                </a:lnTo>
                <a:lnTo>
                  <a:pt x="4902" y="3758"/>
                </a:lnTo>
                <a:lnTo>
                  <a:pt x="4919" y="3749"/>
                </a:lnTo>
                <a:lnTo>
                  <a:pt x="4937" y="3739"/>
                </a:lnTo>
                <a:lnTo>
                  <a:pt x="4953" y="3727"/>
                </a:lnTo>
                <a:lnTo>
                  <a:pt x="4967" y="3713"/>
                </a:lnTo>
                <a:lnTo>
                  <a:pt x="4981" y="3699"/>
                </a:lnTo>
                <a:lnTo>
                  <a:pt x="4993" y="3682"/>
                </a:lnTo>
                <a:lnTo>
                  <a:pt x="5003" y="3665"/>
                </a:lnTo>
                <a:lnTo>
                  <a:pt x="5012" y="3647"/>
                </a:lnTo>
                <a:lnTo>
                  <a:pt x="5019" y="3629"/>
                </a:lnTo>
                <a:lnTo>
                  <a:pt x="5024" y="3608"/>
                </a:lnTo>
                <a:lnTo>
                  <a:pt x="5027" y="3587"/>
                </a:lnTo>
                <a:lnTo>
                  <a:pt x="5029" y="3566"/>
                </a:lnTo>
                <a:lnTo>
                  <a:pt x="5027" y="3545"/>
                </a:lnTo>
                <a:lnTo>
                  <a:pt x="5024" y="3525"/>
                </a:lnTo>
                <a:lnTo>
                  <a:pt x="5019" y="3505"/>
                </a:lnTo>
                <a:lnTo>
                  <a:pt x="5012" y="3486"/>
                </a:lnTo>
                <a:lnTo>
                  <a:pt x="5003" y="3468"/>
                </a:lnTo>
                <a:lnTo>
                  <a:pt x="4993" y="3450"/>
                </a:lnTo>
                <a:lnTo>
                  <a:pt x="4981" y="3435"/>
                </a:lnTo>
                <a:lnTo>
                  <a:pt x="4967" y="3420"/>
                </a:lnTo>
                <a:lnTo>
                  <a:pt x="4953" y="3407"/>
                </a:lnTo>
                <a:lnTo>
                  <a:pt x="4937" y="3394"/>
                </a:lnTo>
                <a:lnTo>
                  <a:pt x="4919" y="3384"/>
                </a:lnTo>
                <a:lnTo>
                  <a:pt x="4902" y="3376"/>
                </a:lnTo>
                <a:lnTo>
                  <a:pt x="4883" y="3369"/>
                </a:lnTo>
                <a:lnTo>
                  <a:pt x="4863" y="3363"/>
                </a:lnTo>
                <a:lnTo>
                  <a:pt x="4842" y="3360"/>
                </a:lnTo>
                <a:lnTo>
                  <a:pt x="4821" y="3359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bIns="612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0" name="文本框 20"/>
          <p:cNvSpPr txBox="1"/>
          <p:nvPr/>
        </p:nvSpPr>
        <p:spPr>
          <a:xfrm flipH="1">
            <a:off x="1856105" y="1953260"/>
            <a:ext cx="1600835" cy="84899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ctr"/>
            <a:r>
              <a:rPr lang="en-US" alt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KEY</a:t>
            </a:r>
            <a:endParaRPr lang="en-US" altLang="zh-CN" sz="24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  <a:p>
            <a:pPr lvl="0" algn="ctr"/>
            <a:r>
              <a:rPr lang="en-US" alt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 WORD</a:t>
            </a:r>
            <a:endParaRPr lang="en-US" altLang="zh-CN" sz="24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8" name="文本框 20"/>
          <p:cNvSpPr txBox="1"/>
          <p:nvPr/>
        </p:nvSpPr>
        <p:spPr>
          <a:xfrm flipH="1">
            <a:off x="4177665" y="4940300"/>
            <a:ext cx="1600835" cy="84899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ctr"/>
            <a:r>
              <a:rPr lang="en-US" alt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KEY</a:t>
            </a:r>
            <a:endParaRPr lang="en-US" altLang="zh-CN" sz="24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  <a:p>
            <a:pPr lvl="0" algn="ctr"/>
            <a:r>
              <a:rPr lang="en-US" alt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 WORD</a:t>
            </a:r>
            <a:endParaRPr lang="en-US" altLang="zh-CN" sz="24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3" name="文本框 20"/>
          <p:cNvSpPr txBox="1"/>
          <p:nvPr/>
        </p:nvSpPr>
        <p:spPr>
          <a:xfrm flipH="1">
            <a:off x="6487160" y="2039620"/>
            <a:ext cx="1600835" cy="84899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ctr"/>
            <a:r>
              <a:rPr lang="en-US" alt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KEY</a:t>
            </a:r>
            <a:endParaRPr lang="en-US" altLang="zh-CN" sz="24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  <a:p>
            <a:pPr lvl="0" algn="ctr"/>
            <a:r>
              <a:rPr lang="en-US" alt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 WORD</a:t>
            </a:r>
            <a:endParaRPr lang="en-US" altLang="zh-CN" sz="24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4" name="文本框 20"/>
          <p:cNvSpPr txBox="1"/>
          <p:nvPr/>
        </p:nvSpPr>
        <p:spPr>
          <a:xfrm flipH="1">
            <a:off x="8781415" y="4886960"/>
            <a:ext cx="1600835" cy="84899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ctr"/>
            <a:r>
              <a:rPr lang="en-US" alt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KEY</a:t>
            </a:r>
            <a:endParaRPr lang="en-US" altLang="zh-CN" sz="24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  <a:p>
            <a:pPr lvl="0" algn="ctr"/>
            <a:r>
              <a:rPr lang="en-US" alt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 WORD</a:t>
            </a:r>
            <a:endParaRPr lang="en-US" altLang="zh-CN" sz="24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-12065" y="177800"/>
            <a:ext cx="4264025" cy="558800"/>
          </a:xfrm>
          <a:prstGeom prst="rect">
            <a:avLst/>
          </a:prstGeom>
          <a:solidFill>
            <a:srgbClr val="CCF2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 rot="0">
            <a:off x="211455" y="177800"/>
            <a:ext cx="3956050" cy="588415"/>
            <a:chOff x="681" y="3617"/>
            <a:chExt cx="7384" cy="922"/>
          </a:xfrm>
        </p:grpSpPr>
        <p:sp>
          <p:nvSpPr>
            <p:cNvPr id="38" name="TextBox 25"/>
            <p:cNvSpPr txBox="1"/>
            <p:nvPr/>
          </p:nvSpPr>
          <p:spPr>
            <a:xfrm flipH="1">
              <a:off x="681" y="3617"/>
              <a:ext cx="6541" cy="55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p>
              <a:pPr lvl="0" algn="l" fontAlgn="base"/>
              <a:r>
                <a:rPr lang="zh-CN" altLang="zh-CN" sz="160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cs"/>
                  <a:sym typeface="微软雅黑" panose="020B0503020204020204" charset="-122"/>
                </a:rPr>
                <a:t>请在此处输入所需标题</a:t>
              </a:r>
              <a:endParaRPr lang="zh-CN" altLang="zh-CN" sz="1600" strike="noStrike" noProof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endParaRPr>
            </a:p>
          </p:txBody>
        </p:sp>
        <p:sp>
          <p:nvSpPr>
            <p:cNvPr id="2" name="TextBox 25"/>
            <p:cNvSpPr txBox="1"/>
            <p:nvPr/>
          </p:nvSpPr>
          <p:spPr>
            <a:xfrm flipH="1">
              <a:off x="681" y="3987"/>
              <a:ext cx="7384" cy="55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p>
              <a:pPr lvl="0" algn="l" fontAlgn="base"/>
              <a:r>
                <a:rPr lang="zh-CN" altLang="zh-CN" sz="160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cs"/>
                  <a:sym typeface="微软雅黑" panose="020B0503020204020204" charset="-122"/>
                </a:rPr>
                <a:t>Please enter the required title here</a:t>
              </a:r>
              <a:endParaRPr lang="zh-CN" altLang="zh-CN" sz="1600" strike="noStrike" noProof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596073" y="2059305"/>
            <a:ext cx="9000345" cy="2830058"/>
            <a:chOff x="2929" y="3788"/>
            <a:chExt cx="12441" cy="3912"/>
          </a:xfrm>
          <a:solidFill>
            <a:srgbClr val="8EE2AD"/>
          </a:solidFill>
        </p:grpSpPr>
        <p:sp>
          <p:nvSpPr>
            <p:cNvPr id="4" name="平行四边形 3"/>
            <p:cNvSpPr/>
            <p:nvPr/>
          </p:nvSpPr>
          <p:spPr>
            <a:xfrm>
              <a:off x="2929" y="3788"/>
              <a:ext cx="5783" cy="3912"/>
            </a:xfrm>
            <a:prstGeom prst="parallelogram">
              <a:avLst>
                <a:gd name="adj" fmla="val 4092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" name="等腰三角形 5"/>
            <p:cNvSpPr/>
            <p:nvPr/>
          </p:nvSpPr>
          <p:spPr>
            <a:xfrm>
              <a:off x="7615" y="3788"/>
              <a:ext cx="3068" cy="391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" name="平行四边形 6"/>
            <p:cNvSpPr/>
            <p:nvPr/>
          </p:nvSpPr>
          <p:spPr>
            <a:xfrm flipV="1">
              <a:off x="9587" y="3788"/>
              <a:ext cx="5783" cy="3912"/>
            </a:xfrm>
            <a:prstGeom prst="parallelogram">
              <a:avLst>
                <a:gd name="adj" fmla="val 4092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 rot="16200000" flipH="1">
            <a:off x="208915" y="4473575"/>
            <a:ext cx="1708150" cy="1066800"/>
            <a:chOff x="11671" y="4586"/>
            <a:chExt cx="2690" cy="1680"/>
          </a:xfrm>
        </p:grpSpPr>
        <p:sp>
          <p:nvSpPr>
            <p:cNvPr id="10" name="椭圆 9"/>
            <p:cNvSpPr/>
            <p:nvPr/>
          </p:nvSpPr>
          <p:spPr>
            <a:xfrm>
              <a:off x="11671" y="5983"/>
              <a:ext cx="283" cy="283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flipH="1">
              <a:off x="11809" y="4586"/>
              <a:ext cx="2552" cy="1680"/>
            </a:xfrm>
            <a:custGeom>
              <a:avLst/>
              <a:gdLst>
                <a:gd name="connsiteX0" fmla="*/ 0 w 2040"/>
                <a:gd name="connsiteY0" fmla="*/ 1 h 1741"/>
                <a:gd name="connsiteX1" fmla="*/ 2019 w 2040"/>
                <a:gd name="connsiteY1" fmla="*/ 12 h 1741"/>
                <a:gd name="connsiteX2" fmla="*/ 2040 w 2040"/>
                <a:gd name="connsiteY2" fmla="*/ 1741 h 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40" h="1741">
                  <a:moveTo>
                    <a:pt x="0" y="1"/>
                  </a:moveTo>
                  <a:cubicBezTo>
                    <a:pt x="19" y="-5"/>
                    <a:pt x="1977" y="12"/>
                    <a:pt x="2019" y="12"/>
                  </a:cubicBezTo>
                  <a:cubicBezTo>
                    <a:pt x="2036" y="1756"/>
                    <a:pt x="2027" y="950"/>
                    <a:pt x="2040" y="1741"/>
                  </a:cubicBezTo>
                </a:path>
              </a:pathLst>
            </a:cu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27" name="文本框 20"/>
          <p:cNvSpPr txBox="1"/>
          <p:nvPr/>
        </p:nvSpPr>
        <p:spPr>
          <a:xfrm flipH="1">
            <a:off x="593725" y="5084445"/>
            <a:ext cx="2012950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0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8" name="文本框 22"/>
          <p:cNvSpPr txBox="1"/>
          <p:nvPr/>
        </p:nvSpPr>
        <p:spPr>
          <a:xfrm flipH="1">
            <a:off x="593725" y="5458460"/>
            <a:ext cx="2783840" cy="9594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2" name="文本框 20"/>
          <p:cNvSpPr txBox="1"/>
          <p:nvPr/>
        </p:nvSpPr>
        <p:spPr>
          <a:xfrm flipH="1">
            <a:off x="8899525" y="5084445"/>
            <a:ext cx="2012950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0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3" name="文本框 22"/>
          <p:cNvSpPr txBox="1"/>
          <p:nvPr/>
        </p:nvSpPr>
        <p:spPr>
          <a:xfrm flipH="1">
            <a:off x="8899525" y="5458460"/>
            <a:ext cx="2783840" cy="9594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23" name="文本框 20"/>
          <p:cNvSpPr txBox="1"/>
          <p:nvPr/>
        </p:nvSpPr>
        <p:spPr>
          <a:xfrm flipH="1">
            <a:off x="5089525" y="4971415"/>
            <a:ext cx="2012950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ctr"/>
            <a:r>
              <a: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0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4" name="文本框 22"/>
          <p:cNvSpPr txBox="1"/>
          <p:nvPr/>
        </p:nvSpPr>
        <p:spPr>
          <a:xfrm flipH="1">
            <a:off x="4717415" y="5403215"/>
            <a:ext cx="2783840" cy="9594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l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 rot="5400000">
            <a:off x="10275570" y="4473575"/>
            <a:ext cx="1708150" cy="1066800"/>
            <a:chOff x="11671" y="4586"/>
            <a:chExt cx="2690" cy="1680"/>
          </a:xfrm>
        </p:grpSpPr>
        <p:sp>
          <p:nvSpPr>
            <p:cNvPr id="15" name="椭圆 14"/>
            <p:cNvSpPr/>
            <p:nvPr/>
          </p:nvSpPr>
          <p:spPr>
            <a:xfrm>
              <a:off x="11671" y="5983"/>
              <a:ext cx="283" cy="283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6" name="任意多边形 15"/>
            <p:cNvSpPr/>
            <p:nvPr/>
          </p:nvSpPr>
          <p:spPr>
            <a:xfrm flipH="1">
              <a:off x="11809" y="4586"/>
              <a:ext cx="2552" cy="1680"/>
            </a:xfrm>
            <a:custGeom>
              <a:avLst/>
              <a:gdLst>
                <a:gd name="connsiteX0" fmla="*/ 0 w 2040"/>
                <a:gd name="connsiteY0" fmla="*/ 1 h 1741"/>
                <a:gd name="connsiteX1" fmla="*/ 2019 w 2040"/>
                <a:gd name="connsiteY1" fmla="*/ 12 h 1741"/>
                <a:gd name="connsiteX2" fmla="*/ 2040 w 2040"/>
                <a:gd name="connsiteY2" fmla="*/ 1741 h 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40" h="1741">
                  <a:moveTo>
                    <a:pt x="0" y="1"/>
                  </a:moveTo>
                  <a:cubicBezTo>
                    <a:pt x="19" y="-5"/>
                    <a:pt x="1977" y="12"/>
                    <a:pt x="2019" y="12"/>
                  </a:cubicBezTo>
                  <a:cubicBezTo>
                    <a:pt x="2036" y="1756"/>
                    <a:pt x="2027" y="950"/>
                    <a:pt x="2040" y="1741"/>
                  </a:cubicBezTo>
                </a:path>
              </a:pathLst>
            </a:cu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57" name="文本框 22"/>
          <p:cNvSpPr txBox="1"/>
          <p:nvPr/>
        </p:nvSpPr>
        <p:spPr>
          <a:xfrm flipH="1">
            <a:off x="1254760" y="975360"/>
            <a:ext cx="9657715" cy="7461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本模板精心设计，模板所有素材均可自由编辑替换移动。单击此处添加本章节的简要内容。单击此处添加本章节的简要内容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42" name="公文包"/>
          <p:cNvSpPr/>
          <p:nvPr/>
        </p:nvSpPr>
        <p:spPr>
          <a:xfrm>
            <a:off x="5728335" y="3720465"/>
            <a:ext cx="698500" cy="698500"/>
          </a:xfrm>
          <a:custGeom>
            <a:avLst/>
            <a:gdLst>
              <a:gd name="connsiteX0" fmla="*/ 3261356 w 3261356"/>
              <a:gd name="connsiteY0" fmla="*/ 1385789 h 2766950"/>
              <a:gd name="connsiteX1" fmla="*/ 3261356 w 3261356"/>
              <a:gd name="connsiteY1" fmla="*/ 2634211 h 2766950"/>
              <a:gd name="connsiteX2" fmla="*/ 3259675 w 3261356"/>
              <a:gd name="connsiteY2" fmla="*/ 2649333 h 2766950"/>
              <a:gd name="connsiteX3" fmla="*/ 3256313 w 3261356"/>
              <a:gd name="connsiteY3" fmla="*/ 2662775 h 2766950"/>
              <a:gd name="connsiteX4" fmla="*/ 3252951 w 3261356"/>
              <a:gd name="connsiteY4" fmla="*/ 2674537 h 2766950"/>
              <a:gd name="connsiteX5" fmla="*/ 3244545 w 3261356"/>
              <a:gd name="connsiteY5" fmla="*/ 2686298 h 2766950"/>
              <a:gd name="connsiteX6" fmla="*/ 3237821 w 3261356"/>
              <a:gd name="connsiteY6" fmla="*/ 2698060 h 2766950"/>
              <a:gd name="connsiteX7" fmla="*/ 3229415 w 3261356"/>
              <a:gd name="connsiteY7" fmla="*/ 2709822 h 2766950"/>
              <a:gd name="connsiteX8" fmla="*/ 3217647 w 3261356"/>
              <a:gd name="connsiteY8" fmla="*/ 2719903 h 2766950"/>
              <a:gd name="connsiteX9" fmla="*/ 3202517 w 3261356"/>
              <a:gd name="connsiteY9" fmla="*/ 2729985 h 2766950"/>
              <a:gd name="connsiteX10" fmla="*/ 3175619 w 3261356"/>
              <a:gd name="connsiteY10" fmla="*/ 2746787 h 2766950"/>
              <a:gd name="connsiteX11" fmla="*/ 3141997 w 3261356"/>
              <a:gd name="connsiteY11" fmla="*/ 2758549 h 2766950"/>
              <a:gd name="connsiteX12" fmla="*/ 3105013 w 3261356"/>
              <a:gd name="connsiteY12" fmla="*/ 2765270 h 2766950"/>
              <a:gd name="connsiteX13" fmla="*/ 3066347 w 3261356"/>
              <a:gd name="connsiteY13" fmla="*/ 2766950 h 2766950"/>
              <a:gd name="connsiteX14" fmla="*/ 196690 w 3261356"/>
              <a:gd name="connsiteY14" fmla="*/ 2766950 h 2766950"/>
              <a:gd name="connsiteX15" fmla="*/ 158024 w 3261356"/>
              <a:gd name="connsiteY15" fmla="*/ 2765270 h 2766950"/>
              <a:gd name="connsiteX16" fmla="*/ 121040 w 3261356"/>
              <a:gd name="connsiteY16" fmla="*/ 2758549 h 2766950"/>
              <a:gd name="connsiteX17" fmla="*/ 87418 w 3261356"/>
              <a:gd name="connsiteY17" fmla="*/ 2746787 h 2766950"/>
              <a:gd name="connsiteX18" fmla="*/ 57158 w 3261356"/>
              <a:gd name="connsiteY18" fmla="*/ 2729985 h 2766950"/>
              <a:gd name="connsiteX19" fmla="*/ 47071 w 3261356"/>
              <a:gd name="connsiteY19" fmla="*/ 2719903 h 2766950"/>
              <a:gd name="connsiteX20" fmla="*/ 35303 w 3261356"/>
              <a:gd name="connsiteY20" fmla="*/ 2709822 h 2766950"/>
              <a:gd name="connsiteX21" fmla="*/ 25217 w 3261356"/>
              <a:gd name="connsiteY21" fmla="*/ 2698060 h 2766950"/>
              <a:gd name="connsiteX22" fmla="*/ 16811 w 3261356"/>
              <a:gd name="connsiteY22" fmla="*/ 2686298 h 2766950"/>
              <a:gd name="connsiteX23" fmla="*/ 8405 w 3261356"/>
              <a:gd name="connsiteY23" fmla="*/ 2674537 h 2766950"/>
              <a:gd name="connsiteX24" fmla="*/ 5043 w 3261356"/>
              <a:gd name="connsiteY24" fmla="*/ 2662775 h 2766950"/>
              <a:gd name="connsiteX25" fmla="*/ 1681 w 3261356"/>
              <a:gd name="connsiteY25" fmla="*/ 2649333 h 2766950"/>
              <a:gd name="connsiteX26" fmla="*/ 0 w 3261356"/>
              <a:gd name="connsiteY26" fmla="*/ 2634211 h 2766950"/>
              <a:gd name="connsiteX27" fmla="*/ 0 w 3261356"/>
              <a:gd name="connsiteY27" fmla="*/ 1389150 h 2766950"/>
              <a:gd name="connsiteX28" fmla="*/ 196690 w 3261356"/>
              <a:gd name="connsiteY28" fmla="*/ 1441237 h 2766950"/>
              <a:gd name="connsiteX29" fmla="*/ 406829 w 3261356"/>
              <a:gd name="connsiteY29" fmla="*/ 1495005 h 2766950"/>
              <a:gd name="connsiteX30" fmla="*/ 660677 w 3261356"/>
              <a:gd name="connsiteY30" fmla="*/ 1555494 h 2766950"/>
              <a:gd name="connsiteX31" fmla="*/ 795165 w 3261356"/>
              <a:gd name="connsiteY31" fmla="*/ 1589099 h 2766950"/>
              <a:gd name="connsiteX32" fmla="*/ 933017 w 3261356"/>
              <a:gd name="connsiteY32" fmla="*/ 1619343 h 2766950"/>
              <a:gd name="connsiteX33" fmla="*/ 1067506 w 3261356"/>
              <a:gd name="connsiteY33" fmla="*/ 1646227 h 2766950"/>
              <a:gd name="connsiteX34" fmla="*/ 1200314 w 3261356"/>
              <a:gd name="connsiteY34" fmla="*/ 1671431 h 2766950"/>
              <a:gd name="connsiteX35" fmla="*/ 1326397 w 3261356"/>
              <a:gd name="connsiteY35" fmla="*/ 1693274 h 2766950"/>
              <a:gd name="connsiteX36" fmla="*/ 1442394 w 3261356"/>
              <a:gd name="connsiteY36" fmla="*/ 1708396 h 2766950"/>
              <a:gd name="connsiteX37" fmla="*/ 1544942 w 3261356"/>
              <a:gd name="connsiteY37" fmla="*/ 1720158 h 2766950"/>
              <a:gd name="connsiteX38" fmla="*/ 1588650 w 3261356"/>
              <a:gd name="connsiteY38" fmla="*/ 1723518 h 2766950"/>
              <a:gd name="connsiteX39" fmla="*/ 1630678 w 3261356"/>
              <a:gd name="connsiteY39" fmla="*/ 1725199 h 2766950"/>
              <a:gd name="connsiteX40" fmla="*/ 1672706 w 3261356"/>
              <a:gd name="connsiteY40" fmla="*/ 1723518 h 2766950"/>
              <a:gd name="connsiteX41" fmla="*/ 1719777 w 3261356"/>
              <a:gd name="connsiteY41" fmla="*/ 1720158 h 2766950"/>
              <a:gd name="connsiteX42" fmla="*/ 1820644 w 3261356"/>
              <a:gd name="connsiteY42" fmla="*/ 1708396 h 2766950"/>
              <a:gd name="connsiteX43" fmla="*/ 1934959 w 3261356"/>
              <a:gd name="connsiteY43" fmla="*/ 1693274 h 2766950"/>
              <a:gd name="connsiteX44" fmla="*/ 2061043 w 3261356"/>
              <a:gd name="connsiteY44" fmla="*/ 1671431 h 2766950"/>
              <a:gd name="connsiteX45" fmla="*/ 2193850 w 3261356"/>
              <a:gd name="connsiteY45" fmla="*/ 1646227 h 2766950"/>
              <a:gd name="connsiteX46" fmla="*/ 2330020 w 3261356"/>
              <a:gd name="connsiteY46" fmla="*/ 1615983 h 2766950"/>
              <a:gd name="connsiteX47" fmla="*/ 2466190 w 3261356"/>
              <a:gd name="connsiteY47" fmla="*/ 1585738 h 2766950"/>
              <a:gd name="connsiteX48" fmla="*/ 2602360 w 3261356"/>
              <a:gd name="connsiteY48" fmla="*/ 1553814 h 2766950"/>
              <a:gd name="connsiteX49" fmla="*/ 2854527 w 3261356"/>
              <a:gd name="connsiteY49" fmla="*/ 1493325 h 2766950"/>
              <a:gd name="connsiteX50" fmla="*/ 3066347 w 3261356"/>
              <a:gd name="connsiteY50" fmla="*/ 1437877 h 2766950"/>
              <a:gd name="connsiteX51" fmla="*/ 1508607 w 3261356"/>
              <a:gd name="connsiteY51" fmla="*/ 1206475 h 2766950"/>
              <a:gd name="connsiteX52" fmla="*/ 1417230 w 3261356"/>
              <a:gd name="connsiteY52" fmla="*/ 1297852 h 2766950"/>
              <a:gd name="connsiteX53" fmla="*/ 1417230 w 3261356"/>
              <a:gd name="connsiteY53" fmla="*/ 1314415 h 2766950"/>
              <a:gd name="connsiteX54" fmla="*/ 1508607 w 3261356"/>
              <a:gd name="connsiteY54" fmla="*/ 1405791 h 2766950"/>
              <a:gd name="connsiteX55" fmla="*/ 1752750 w 3261356"/>
              <a:gd name="connsiteY55" fmla="*/ 1405791 h 2766950"/>
              <a:gd name="connsiteX56" fmla="*/ 1844126 w 3261356"/>
              <a:gd name="connsiteY56" fmla="*/ 1314415 h 2766950"/>
              <a:gd name="connsiteX57" fmla="*/ 1844126 w 3261356"/>
              <a:gd name="connsiteY57" fmla="*/ 1297852 h 2766950"/>
              <a:gd name="connsiteX58" fmla="*/ 1752750 w 3261356"/>
              <a:gd name="connsiteY58" fmla="*/ 1206475 h 2766950"/>
              <a:gd name="connsiteX59" fmla="*/ 1630678 w 3261356"/>
              <a:gd name="connsiteY59" fmla="*/ 174304 h 2766950"/>
              <a:gd name="connsiteX60" fmla="*/ 1114624 w 3261356"/>
              <a:gd name="connsiteY60" fmla="*/ 469036 h 2766950"/>
              <a:gd name="connsiteX61" fmla="*/ 1111230 w 3261356"/>
              <a:gd name="connsiteY61" fmla="*/ 492633 h 2766950"/>
              <a:gd name="connsiteX62" fmla="*/ 2150126 w 3261356"/>
              <a:gd name="connsiteY62" fmla="*/ 492633 h 2766950"/>
              <a:gd name="connsiteX63" fmla="*/ 2146731 w 3261356"/>
              <a:gd name="connsiteY63" fmla="*/ 469036 h 2766950"/>
              <a:gd name="connsiteX64" fmla="*/ 1630678 w 3261356"/>
              <a:gd name="connsiteY64" fmla="*/ 174304 h 2766950"/>
              <a:gd name="connsiteX65" fmla="*/ 1630678 w 3261356"/>
              <a:gd name="connsiteY65" fmla="*/ 0 h 2766950"/>
              <a:gd name="connsiteX66" fmla="*/ 2269992 w 3261356"/>
              <a:gd name="connsiteY66" fmla="*/ 488510 h 2766950"/>
              <a:gd name="connsiteX67" fmla="*/ 2270238 w 3261356"/>
              <a:gd name="connsiteY67" fmla="*/ 492633 h 2766950"/>
              <a:gd name="connsiteX68" fmla="*/ 3066347 w 3261356"/>
              <a:gd name="connsiteY68" fmla="*/ 492633 h 2766950"/>
              <a:gd name="connsiteX69" fmla="*/ 3105012 w 3261356"/>
              <a:gd name="connsiteY69" fmla="*/ 494313 h 2766950"/>
              <a:gd name="connsiteX70" fmla="*/ 3141998 w 3261356"/>
              <a:gd name="connsiteY70" fmla="*/ 501035 h 2766950"/>
              <a:gd name="connsiteX71" fmla="*/ 3175621 w 3261356"/>
              <a:gd name="connsiteY71" fmla="*/ 512796 h 2766950"/>
              <a:gd name="connsiteX72" fmla="*/ 3202518 w 3261356"/>
              <a:gd name="connsiteY72" fmla="*/ 529599 h 2766950"/>
              <a:gd name="connsiteX73" fmla="*/ 3217649 w 3261356"/>
              <a:gd name="connsiteY73" fmla="*/ 539681 h 2766950"/>
              <a:gd name="connsiteX74" fmla="*/ 3229416 w 3261356"/>
              <a:gd name="connsiteY74" fmla="*/ 549763 h 2766950"/>
              <a:gd name="connsiteX75" fmla="*/ 3237821 w 3261356"/>
              <a:gd name="connsiteY75" fmla="*/ 561524 h 2766950"/>
              <a:gd name="connsiteX76" fmla="*/ 3244546 w 3261356"/>
              <a:gd name="connsiteY76" fmla="*/ 573285 h 2766950"/>
              <a:gd name="connsiteX77" fmla="*/ 3252951 w 3261356"/>
              <a:gd name="connsiteY77" fmla="*/ 585046 h 2766950"/>
              <a:gd name="connsiteX78" fmla="*/ 3256314 w 3261356"/>
              <a:gd name="connsiteY78" fmla="*/ 596807 h 2766950"/>
              <a:gd name="connsiteX79" fmla="*/ 3259676 w 3261356"/>
              <a:gd name="connsiteY79" fmla="*/ 610251 h 2766950"/>
              <a:gd name="connsiteX80" fmla="*/ 3261356 w 3261356"/>
              <a:gd name="connsiteY80" fmla="*/ 625372 h 2766950"/>
              <a:gd name="connsiteX81" fmla="*/ 3261356 w 3261356"/>
              <a:gd name="connsiteY81" fmla="*/ 1326877 h 2766950"/>
              <a:gd name="connsiteX82" fmla="*/ 3261353 w 3261356"/>
              <a:gd name="connsiteY82" fmla="*/ 1326877 h 2766950"/>
              <a:gd name="connsiteX83" fmla="*/ 3261350 w 3261356"/>
              <a:gd name="connsiteY83" fmla="*/ 1326880 h 2766950"/>
              <a:gd name="connsiteX84" fmla="*/ 3066350 w 3261356"/>
              <a:gd name="connsiteY84" fmla="*/ 1378964 h 2766950"/>
              <a:gd name="connsiteX85" fmla="*/ 2854531 w 3261356"/>
              <a:gd name="connsiteY85" fmla="*/ 1434413 h 2766950"/>
              <a:gd name="connsiteX86" fmla="*/ 2602365 w 3261356"/>
              <a:gd name="connsiteY86" fmla="*/ 1494902 h 2766950"/>
              <a:gd name="connsiteX87" fmla="*/ 2466193 w 3261356"/>
              <a:gd name="connsiteY87" fmla="*/ 1526826 h 2766950"/>
              <a:gd name="connsiteX88" fmla="*/ 2330026 w 3261356"/>
              <a:gd name="connsiteY88" fmla="*/ 1557071 h 2766950"/>
              <a:gd name="connsiteX89" fmla="*/ 2193854 w 3261356"/>
              <a:gd name="connsiteY89" fmla="*/ 1587315 h 2766950"/>
              <a:gd name="connsiteX90" fmla="*/ 2061046 w 3261356"/>
              <a:gd name="connsiteY90" fmla="*/ 1612517 h 2766950"/>
              <a:gd name="connsiteX91" fmla="*/ 1934963 w 3261356"/>
              <a:gd name="connsiteY91" fmla="*/ 1634360 h 2766950"/>
              <a:gd name="connsiteX92" fmla="*/ 1820647 w 3261356"/>
              <a:gd name="connsiteY92" fmla="*/ 1649484 h 2766950"/>
              <a:gd name="connsiteX93" fmla="*/ 1719781 w 3261356"/>
              <a:gd name="connsiteY93" fmla="*/ 1661245 h 2766950"/>
              <a:gd name="connsiteX94" fmla="*/ 1672711 w 3261356"/>
              <a:gd name="connsiteY94" fmla="*/ 1664604 h 2766950"/>
              <a:gd name="connsiteX95" fmla="*/ 1630683 w 3261356"/>
              <a:gd name="connsiteY95" fmla="*/ 1666287 h 2766950"/>
              <a:gd name="connsiteX96" fmla="*/ 1588655 w 3261356"/>
              <a:gd name="connsiteY96" fmla="*/ 1664604 h 2766950"/>
              <a:gd name="connsiteX97" fmla="*/ 1544944 w 3261356"/>
              <a:gd name="connsiteY97" fmla="*/ 1661245 h 2766950"/>
              <a:gd name="connsiteX98" fmla="*/ 1442396 w 3261356"/>
              <a:gd name="connsiteY98" fmla="*/ 1649484 h 2766950"/>
              <a:gd name="connsiteX99" fmla="*/ 1326400 w 3261356"/>
              <a:gd name="connsiteY99" fmla="*/ 1634360 h 2766950"/>
              <a:gd name="connsiteX100" fmla="*/ 1200317 w 3261356"/>
              <a:gd name="connsiteY100" fmla="*/ 1612517 h 2766950"/>
              <a:gd name="connsiteX101" fmla="*/ 1067508 w 3261356"/>
              <a:gd name="connsiteY101" fmla="*/ 1587315 h 2766950"/>
              <a:gd name="connsiteX102" fmla="*/ 933020 w 3261356"/>
              <a:gd name="connsiteY102" fmla="*/ 1560430 h 2766950"/>
              <a:gd name="connsiteX103" fmla="*/ 795169 w 3261356"/>
              <a:gd name="connsiteY103" fmla="*/ 1530186 h 2766950"/>
              <a:gd name="connsiteX104" fmla="*/ 660681 w 3261356"/>
              <a:gd name="connsiteY104" fmla="*/ 1496582 h 2766950"/>
              <a:gd name="connsiteX105" fmla="*/ 406834 w 3261356"/>
              <a:gd name="connsiteY105" fmla="*/ 1436093 h 2766950"/>
              <a:gd name="connsiteX106" fmla="*/ 196695 w 3261356"/>
              <a:gd name="connsiteY106" fmla="*/ 1382323 h 2766950"/>
              <a:gd name="connsiteX107" fmla="*/ 3 w 3261356"/>
              <a:gd name="connsiteY107" fmla="*/ 1330236 h 2766950"/>
              <a:gd name="connsiteX108" fmla="*/ 3 w 3261356"/>
              <a:gd name="connsiteY108" fmla="*/ 1332325 h 2766950"/>
              <a:gd name="connsiteX109" fmla="*/ 0 w 3261356"/>
              <a:gd name="connsiteY109" fmla="*/ 1332322 h 2766950"/>
              <a:gd name="connsiteX110" fmla="*/ 0 w 3261356"/>
              <a:gd name="connsiteY110" fmla="*/ 971511 h 2766950"/>
              <a:gd name="connsiteX111" fmla="*/ 0 w 3261356"/>
              <a:gd name="connsiteY111" fmla="*/ 625372 h 2766950"/>
              <a:gd name="connsiteX112" fmla="*/ 1683 w 3261356"/>
              <a:gd name="connsiteY112" fmla="*/ 610251 h 2766950"/>
              <a:gd name="connsiteX113" fmla="*/ 5046 w 3261356"/>
              <a:gd name="connsiteY113" fmla="*/ 596807 h 2766950"/>
              <a:gd name="connsiteX114" fmla="*/ 8405 w 3261356"/>
              <a:gd name="connsiteY114" fmla="*/ 585046 h 2766950"/>
              <a:gd name="connsiteX115" fmla="*/ 16813 w 3261356"/>
              <a:gd name="connsiteY115" fmla="*/ 573285 h 2766950"/>
              <a:gd name="connsiteX116" fmla="*/ 25218 w 3261356"/>
              <a:gd name="connsiteY116" fmla="*/ 561524 h 2766950"/>
              <a:gd name="connsiteX117" fmla="*/ 35303 w 3261356"/>
              <a:gd name="connsiteY117" fmla="*/ 549763 h 2766950"/>
              <a:gd name="connsiteX118" fmla="*/ 47073 w 3261356"/>
              <a:gd name="connsiteY118" fmla="*/ 539681 h 2766950"/>
              <a:gd name="connsiteX119" fmla="*/ 57158 w 3261356"/>
              <a:gd name="connsiteY119" fmla="*/ 529599 h 2766950"/>
              <a:gd name="connsiteX120" fmla="*/ 87418 w 3261356"/>
              <a:gd name="connsiteY120" fmla="*/ 512796 h 2766950"/>
              <a:gd name="connsiteX121" fmla="*/ 121041 w 3261356"/>
              <a:gd name="connsiteY121" fmla="*/ 501035 h 2766950"/>
              <a:gd name="connsiteX122" fmla="*/ 158027 w 3261356"/>
              <a:gd name="connsiteY122" fmla="*/ 494313 h 2766950"/>
              <a:gd name="connsiteX123" fmla="*/ 196692 w 3261356"/>
              <a:gd name="connsiteY123" fmla="*/ 492633 h 2766950"/>
              <a:gd name="connsiteX124" fmla="*/ 991117 w 3261356"/>
              <a:gd name="connsiteY124" fmla="*/ 492633 h 2766950"/>
              <a:gd name="connsiteX125" fmla="*/ 991363 w 3261356"/>
              <a:gd name="connsiteY125" fmla="*/ 488510 h 2766950"/>
              <a:gd name="connsiteX126" fmla="*/ 1630678 w 3261356"/>
              <a:gd name="connsiteY126" fmla="*/ 0 h 276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3261356" h="2766950">
                <a:moveTo>
                  <a:pt x="3261356" y="1385789"/>
                </a:moveTo>
                <a:lnTo>
                  <a:pt x="3261356" y="2634211"/>
                </a:lnTo>
                <a:lnTo>
                  <a:pt x="3259675" y="2649333"/>
                </a:lnTo>
                <a:lnTo>
                  <a:pt x="3256313" y="2662775"/>
                </a:lnTo>
                <a:lnTo>
                  <a:pt x="3252951" y="2674537"/>
                </a:lnTo>
                <a:lnTo>
                  <a:pt x="3244545" y="2686298"/>
                </a:lnTo>
                <a:lnTo>
                  <a:pt x="3237821" y="2698060"/>
                </a:lnTo>
                <a:lnTo>
                  <a:pt x="3229415" y="2709822"/>
                </a:lnTo>
                <a:lnTo>
                  <a:pt x="3217647" y="2719903"/>
                </a:lnTo>
                <a:lnTo>
                  <a:pt x="3202517" y="2729985"/>
                </a:lnTo>
                <a:lnTo>
                  <a:pt x="3175619" y="2746787"/>
                </a:lnTo>
                <a:lnTo>
                  <a:pt x="3141997" y="2758549"/>
                </a:lnTo>
                <a:lnTo>
                  <a:pt x="3105013" y="2765270"/>
                </a:lnTo>
                <a:lnTo>
                  <a:pt x="3066347" y="2766950"/>
                </a:lnTo>
                <a:lnTo>
                  <a:pt x="196690" y="2766950"/>
                </a:lnTo>
                <a:lnTo>
                  <a:pt x="158024" y="2765270"/>
                </a:lnTo>
                <a:lnTo>
                  <a:pt x="121040" y="2758549"/>
                </a:lnTo>
                <a:lnTo>
                  <a:pt x="87418" y="2746787"/>
                </a:lnTo>
                <a:lnTo>
                  <a:pt x="57158" y="2729985"/>
                </a:lnTo>
                <a:lnTo>
                  <a:pt x="47071" y="2719903"/>
                </a:lnTo>
                <a:lnTo>
                  <a:pt x="35303" y="2709822"/>
                </a:lnTo>
                <a:lnTo>
                  <a:pt x="25217" y="2698060"/>
                </a:lnTo>
                <a:lnTo>
                  <a:pt x="16811" y="2686298"/>
                </a:lnTo>
                <a:lnTo>
                  <a:pt x="8405" y="2674537"/>
                </a:lnTo>
                <a:lnTo>
                  <a:pt x="5043" y="2662775"/>
                </a:lnTo>
                <a:lnTo>
                  <a:pt x="1681" y="2649333"/>
                </a:lnTo>
                <a:lnTo>
                  <a:pt x="0" y="2634211"/>
                </a:lnTo>
                <a:lnTo>
                  <a:pt x="0" y="1389150"/>
                </a:lnTo>
                <a:lnTo>
                  <a:pt x="196690" y="1441237"/>
                </a:lnTo>
                <a:lnTo>
                  <a:pt x="406829" y="1495005"/>
                </a:lnTo>
                <a:lnTo>
                  <a:pt x="660677" y="1555494"/>
                </a:lnTo>
                <a:lnTo>
                  <a:pt x="795165" y="1589099"/>
                </a:lnTo>
                <a:lnTo>
                  <a:pt x="933017" y="1619343"/>
                </a:lnTo>
                <a:lnTo>
                  <a:pt x="1067506" y="1646227"/>
                </a:lnTo>
                <a:lnTo>
                  <a:pt x="1200314" y="1671431"/>
                </a:lnTo>
                <a:lnTo>
                  <a:pt x="1326397" y="1693274"/>
                </a:lnTo>
                <a:lnTo>
                  <a:pt x="1442394" y="1708396"/>
                </a:lnTo>
                <a:lnTo>
                  <a:pt x="1544942" y="1720158"/>
                </a:lnTo>
                <a:lnTo>
                  <a:pt x="1588650" y="1723518"/>
                </a:lnTo>
                <a:lnTo>
                  <a:pt x="1630678" y="1725199"/>
                </a:lnTo>
                <a:lnTo>
                  <a:pt x="1672706" y="1723518"/>
                </a:lnTo>
                <a:lnTo>
                  <a:pt x="1719777" y="1720158"/>
                </a:lnTo>
                <a:lnTo>
                  <a:pt x="1820644" y="1708396"/>
                </a:lnTo>
                <a:lnTo>
                  <a:pt x="1934959" y="1693274"/>
                </a:lnTo>
                <a:lnTo>
                  <a:pt x="2061043" y="1671431"/>
                </a:lnTo>
                <a:lnTo>
                  <a:pt x="2193850" y="1646227"/>
                </a:lnTo>
                <a:lnTo>
                  <a:pt x="2330020" y="1615983"/>
                </a:lnTo>
                <a:lnTo>
                  <a:pt x="2466190" y="1585738"/>
                </a:lnTo>
                <a:lnTo>
                  <a:pt x="2602360" y="1553814"/>
                </a:lnTo>
                <a:lnTo>
                  <a:pt x="2854527" y="1493325"/>
                </a:lnTo>
                <a:lnTo>
                  <a:pt x="3066347" y="1437877"/>
                </a:lnTo>
                <a:close/>
                <a:moveTo>
                  <a:pt x="1508607" y="1206475"/>
                </a:moveTo>
                <a:cubicBezTo>
                  <a:pt x="1458141" y="1206475"/>
                  <a:pt x="1417230" y="1247386"/>
                  <a:pt x="1417230" y="1297852"/>
                </a:cubicBezTo>
                <a:lnTo>
                  <a:pt x="1417230" y="1314415"/>
                </a:lnTo>
                <a:cubicBezTo>
                  <a:pt x="1417230" y="1364881"/>
                  <a:pt x="1458141" y="1405791"/>
                  <a:pt x="1508607" y="1405791"/>
                </a:cubicBezTo>
                <a:lnTo>
                  <a:pt x="1752750" y="1405791"/>
                </a:lnTo>
                <a:cubicBezTo>
                  <a:pt x="1803215" y="1405791"/>
                  <a:pt x="1844126" y="1364881"/>
                  <a:pt x="1844126" y="1314415"/>
                </a:cubicBezTo>
                <a:lnTo>
                  <a:pt x="1844126" y="1297852"/>
                </a:lnTo>
                <a:cubicBezTo>
                  <a:pt x="1844126" y="1247386"/>
                  <a:pt x="1803215" y="1206475"/>
                  <a:pt x="1752750" y="1206475"/>
                </a:cubicBezTo>
                <a:close/>
                <a:moveTo>
                  <a:pt x="1630678" y="174304"/>
                </a:moveTo>
                <a:cubicBezTo>
                  <a:pt x="1376124" y="174304"/>
                  <a:pt x="1163742" y="300833"/>
                  <a:pt x="1114624" y="469036"/>
                </a:cubicBezTo>
                <a:lnTo>
                  <a:pt x="1111230" y="492633"/>
                </a:lnTo>
                <a:lnTo>
                  <a:pt x="2150126" y="492633"/>
                </a:lnTo>
                <a:lnTo>
                  <a:pt x="2146731" y="469036"/>
                </a:lnTo>
                <a:cubicBezTo>
                  <a:pt x="2097613" y="300833"/>
                  <a:pt x="1885231" y="174304"/>
                  <a:pt x="1630678" y="174304"/>
                </a:cubicBezTo>
                <a:close/>
                <a:moveTo>
                  <a:pt x="1630678" y="0"/>
                </a:moveTo>
                <a:cubicBezTo>
                  <a:pt x="1963411" y="0"/>
                  <a:pt x="2237083" y="214121"/>
                  <a:pt x="2269992" y="488510"/>
                </a:cubicBezTo>
                <a:lnTo>
                  <a:pt x="2270238" y="492633"/>
                </a:lnTo>
                <a:lnTo>
                  <a:pt x="3066347" y="492633"/>
                </a:lnTo>
                <a:lnTo>
                  <a:pt x="3105012" y="494313"/>
                </a:lnTo>
                <a:lnTo>
                  <a:pt x="3141998" y="501035"/>
                </a:lnTo>
                <a:lnTo>
                  <a:pt x="3175621" y="512796"/>
                </a:lnTo>
                <a:lnTo>
                  <a:pt x="3202518" y="529599"/>
                </a:lnTo>
                <a:lnTo>
                  <a:pt x="3217649" y="539681"/>
                </a:lnTo>
                <a:lnTo>
                  <a:pt x="3229416" y="549763"/>
                </a:lnTo>
                <a:lnTo>
                  <a:pt x="3237821" y="561524"/>
                </a:lnTo>
                <a:lnTo>
                  <a:pt x="3244546" y="573285"/>
                </a:lnTo>
                <a:lnTo>
                  <a:pt x="3252951" y="585046"/>
                </a:lnTo>
                <a:lnTo>
                  <a:pt x="3256314" y="596807"/>
                </a:lnTo>
                <a:lnTo>
                  <a:pt x="3259676" y="610251"/>
                </a:lnTo>
                <a:lnTo>
                  <a:pt x="3261356" y="625372"/>
                </a:lnTo>
                <a:lnTo>
                  <a:pt x="3261356" y="1326877"/>
                </a:lnTo>
                <a:lnTo>
                  <a:pt x="3261353" y="1326877"/>
                </a:lnTo>
                <a:lnTo>
                  <a:pt x="3261350" y="1326880"/>
                </a:lnTo>
                <a:lnTo>
                  <a:pt x="3066350" y="1378964"/>
                </a:lnTo>
                <a:lnTo>
                  <a:pt x="2854531" y="1434413"/>
                </a:lnTo>
                <a:lnTo>
                  <a:pt x="2602365" y="1494902"/>
                </a:lnTo>
                <a:lnTo>
                  <a:pt x="2466193" y="1526826"/>
                </a:lnTo>
                <a:lnTo>
                  <a:pt x="2330026" y="1557071"/>
                </a:lnTo>
                <a:lnTo>
                  <a:pt x="2193854" y="1587315"/>
                </a:lnTo>
                <a:lnTo>
                  <a:pt x="2061046" y="1612517"/>
                </a:lnTo>
                <a:lnTo>
                  <a:pt x="1934963" y="1634360"/>
                </a:lnTo>
                <a:lnTo>
                  <a:pt x="1820647" y="1649484"/>
                </a:lnTo>
                <a:lnTo>
                  <a:pt x="1719781" y="1661245"/>
                </a:lnTo>
                <a:lnTo>
                  <a:pt x="1672711" y="1664604"/>
                </a:lnTo>
                <a:lnTo>
                  <a:pt x="1630683" y="1666287"/>
                </a:lnTo>
                <a:lnTo>
                  <a:pt x="1588655" y="1664604"/>
                </a:lnTo>
                <a:lnTo>
                  <a:pt x="1544944" y="1661245"/>
                </a:lnTo>
                <a:lnTo>
                  <a:pt x="1442396" y="1649484"/>
                </a:lnTo>
                <a:lnTo>
                  <a:pt x="1326400" y="1634360"/>
                </a:lnTo>
                <a:lnTo>
                  <a:pt x="1200317" y="1612517"/>
                </a:lnTo>
                <a:lnTo>
                  <a:pt x="1067508" y="1587315"/>
                </a:lnTo>
                <a:lnTo>
                  <a:pt x="933020" y="1560430"/>
                </a:lnTo>
                <a:lnTo>
                  <a:pt x="795169" y="1530186"/>
                </a:lnTo>
                <a:lnTo>
                  <a:pt x="660681" y="1496582"/>
                </a:lnTo>
                <a:lnTo>
                  <a:pt x="406834" y="1436093"/>
                </a:lnTo>
                <a:lnTo>
                  <a:pt x="196695" y="1382323"/>
                </a:lnTo>
                <a:lnTo>
                  <a:pt x="3" y="1330236"/>
                </a:lnTo>
                <a:lnTo>
                  <a:pt x="3" y="1332325"/>
                </a:lnTo>
                <a:lnTo>
                  <a:pt x="0" y="1332322"/>
                </a:lnTo>
                <a:lnTo>
                  <a:pt x="0" y="971511"/>
                </a:lnTo>
                <a:lnTo>
                  <a:pt x="0" y="625372"/>
                </a:lnTo>
                <a:lnTo>
                  <a:pt x="1683" y="610251"/>
                </a:lnTo>
                <a:lnTo>
                  <a:pt x="5046" y="596807"/>
                </a:lnTo>
                <a:lnTo>
                  <a:pt x="8405" y="585046"/>
                </a:lnTo>
                <a:lnTo>
                  <a:pt x="16813" y="573285"/>
                </a:lnTo>
                <a:lnTo>
                  <a:pt x="25218" y="561524"/>
                </a:lnTo>
                <a:lnTo>
                  <a:pt x="35303" y="549763"/>
                </a:lnTo>
                <a:lnTo>
                  <a:pt x="47073" y="539681"/>
                </a:lnTo>
                <a:lnTo>
                  <a:pt x="57158" y="529599"/>
                </a:lnTo>
                <a:lnTo>
                  <a:pt x="87418" y="512796"/>
                </a:lnTo>
                <a:lnTo>
                  <a:pt x="121041" y="501035"/>
                </a:lnTo>
                <a:lnTo>
                  <a:pt x="158027" y="494313"/>
                </a:lnTo>
                <a:lnTo>
                  <a:pt x="196692" y="492633"/>
                </a:lnTo>
                <a:lnTo>
                  <a:pt x="991117" y="492633"/>
                </a:lnTo>
                <a:lnTo>
                  <a:pt x="991363" y="488510"/>
                </a:lnTo>
                <a:cubicBezTo>
                  <a:pt x="1024272" y="214121"/>
                  <a:pt x="1297944" y="0"/>
                  <a:pt x="1630678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7" name="文本框 20"/>
          <p:cNvSpPr txBox="1"/>
          <p:nvPr/>
        </p:nvSpPr>
        <p:spPr>
          <a:xfrm flipH="1">
            <a:off x="2704465" y="2195830"/>
            <a:ext cx="672465" cy="67881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ctr"/>
            <a:r>
              <a:rPr lang="en-US" altLang="zh-CN" sz="3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A</a:t>
            </a:r>
            <a:endParaRPr lang="en-US" altLang="zh-CN" sz="3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8" name="文本框 20"/>
          <p:cNvSpPr txBox="1"/>
          <p:nvPr/>
        </p:nvSpPr>
        <p:spPr>
          <a:xfrm flipH="1">
            <a:off x="5779770" y="2830830"/>
            <a:ext cx="672465" cy="67881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ctr"/>
            <a:r>
              <a:rPr lang="en-US" altLang="zh-CN" sz="3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B</a:t>
            </a:r>
            <a:endParaRPr lang="en-US" altLang="zh-CN" sz="3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9" name="文本框 20"/>
          <p:cNvSpPr txBox="1"/>
          <p:nvPr/>
        </p:nvSpPr>
        <p:spPr>
          <a:xfrm flipH="1">
            <a:off x="8781415" y="2195830"/>
            <a:ext cx="672465" cy="67881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ctr"/>
            <a:r>
              <a:rPr lang="en-US" altLang="zh-CN" sz="3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C</a:t>
            </a:r>
            <a:endParaRPr lang="en-US" altLang="zh-CN" sz="3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" name="电池"/>
          <p:cNvSpPr/>
          <p:nvPr/>
        </p:nvSpPr>
        <p:spPr>
          <a:xfrm>
            <a:off x="2993390" y="3816350"/>
            <a:ext cx="914400" cy="424180"/>
          </a:xfrm>
          <a:custGeom>
            <a:avLst/>
            <a:gdLst>
              <a:gd name="connsiteX0" fmla="*/ 124619 w 2178050"/>
              <a:gd name="connsiteY0" fmla="*/ 384969 h 946150"/>
              <a:gd name="connsiteX1" fmla="*/ 124619 w 2178050"/>
              <a:gd name="connsiteY1" fmla="*/ 568325 h 946150"/>
              <a:gd name="connsiteX2" fmla="*/ 197485 w 2178050"/>
              <a:gd name="connsiteY2" fmla="*/ 568325 h 946150"/>
              <a:gd name="connsiteX3" fmla="*/ 197485 w 2178050"/>
              <a:gd name="connsiteY3" fmla="*/ 384969 h 946150"/>
              <a:gd name="connsiteX4" fmla="*/ 1174750 w 2178050"/>
              <a:gd name="connsiteY4" fmla="*/ 118268 h 946150"/>
              <a:gd name="connsiteX5" fmla="*/ 1174750 w 2178050"/>
              <a:gd name="connsiteY5" fmla="*/ 118269 h 946150"/>
              <a:gd name="connsiteX6" fmla="*/ 317499 w 2178050"/>
              <a:gd name="connsiteY6" fmla="*/ 118269 h 946150"/>
              <a:gd name="connsiteX7" fmla="*/ 317499 w 2178050"/>
              <a:gd name="connsiteY7" fmla="*/ 827881 h 946150"/>
              <a:gd name="connsiteX8" fmla="*/ 1174750 w 2178050"/>
              <a:gd name="connsiteY8" fmla="*/ 827881 h 946150"/>
              <a:gd name="connsiteX9" fmla="*/ 1174750 w 2178050"/>
              <a:gd name="connsiteY9" fmla="*/ 827882 h 946150"/>
              <a:gd name="connsiteX10" fmla="*/ 1174751 w 2178050"/>
              <a:gd name="connsiteY10" fmla="*/ 827881 h 946150"/>
              <a:gd name="connsiteX11" fmla="*/ 1662906 w 2178050"/>
              <a:gd name="connsiteY11" fmla="*/ 118268 h 946150"/>
              <a:gd name="connsiteX12" fmla="*/ 197485 w 2178050"/>
              <a:gd name="connsiteY12" fmla="*/ 0 h 946150"/>
              <a:gd name="connsiteX13" fmla="*/ 2178050 w 2178050"/>
              <a:gd name="connsiteY13" fmla="*/ 0 h 946150"/>
              <a:gd name="connsiteX14" fmla="*/ 2178050 w 2178050"/>
              <a:gd name="connsiteY14" fmla="*/ 946150 h 946150"/>
              <a:gd name="connsiteX15" fmla="*/ 197485 w 2178050"/>
              <a:gd name="connsiteY15" fmla="*/ 946150 h 946150"/>
              <a:gd name="connsiteX16" fmla="*/ 197485 w 2178050"/>
              <a:gd name="connsiteY16" fmla="*/ 694531 h 946150"/>
              <a:gd name="connsiteX17" fmla="*/ 125940 w 2178050"/>
              <a:gd name="connsiteY17" fmla="*/ 694531 h 946150"/>
              <a:gd name="connsiteX18" fmla="*/ 0 w 2178050"/>
              <a:gd name="connsiteY18" fmla="*/ 568591 h 946150"/>
              <a:gd name="connsiteX19" fmla="*/ 0 w 2178050"/>
              <a:gd name="connsiteY19" fmla="*/ 384703 h 946150"/>
              <a:gd name="connsiteX20" fmla="*/ 125940 w 2178050"/>
              <a:gd name="connsiteY20" fmla="*/ 258763 h 946150"/>
              <a:gd name="connsiteX21" fmla="*/ 197485 w 2178050"/>
              <a:gd name="connsiteY21" fmla="*/ 258763 h 946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178050" h="946150">
                <a:moveTo>
                  <a:pt x="124619" y="384969"/>
                </a:moveTo>
                <a:lnTo>
                  <a:pt x="124619" y="568325"/>
                </a:lnTo>
                <a:lnTo>
                  <a:pt x="197485" y="568325"/>
                </a:lnTo>
                <a:lnTo>
                  <a:pt x="197485" y="384969"/>
                </a:lnTo>
                <a:close/>
                <a:moveTo>
                  <a:pt x="1174750" y="118268"/>
                </a:moveTo>
                <a:lnTo>
                  <a:pt x="1174750" y="118269"/>
                </a:lnTo>
                <a:lnTo>
                  <a:pt x="317499" y="118269"/>
                </a:lnTo>
                <a:lnTo>
                  <a:pt x="317499" y="827881"/>
                </a:lnTo>
                <a:lnTo>
                  <a:pt x="1174750" y="827881"/>
                </a:lnTo>
                <a:lnTo>
                  <a:pt x="1174750" y="827882"/>
                </a:lnTo>
                <a:lnTo>
                  <a:pt x="1174751" y="827881"/>
                </a:lnTo>
                <a:lnTo>
                  <a:pt x="1662906" y="118268"/>
                </a:lnTo>
                <a:close/>
                <a:moveTo>
                  <a:pt x="197485" y="0"/>
                </a:moveTo>
                <a:lnTo>
                  <a:pt x="2178050" y="0"/>
                </a:lnTo>
                <a:lnTo>
                  <a:pt x="2178050" y="946150"/>
                </a:lnTo>
                <a:lnTo>
                  <a:pt x="197485" y="946150"/>
                </a:lnTo>
                <a:lnTo>
                  <a:pt x="197485" y="694531"/>
                </a:lnTo>
                <a:lnTo>
                  <a:pt x="125940" y="694531"/>
                </a:lnTo>
                <a:cubicBezTo>
                  <a:pt x="56385" y="694531"/>
                  <a:pt x="0" y="638146"/>
                  <a:pt x="0" y="568591"/>
                </a:cubicBezTo>
                <a:lnTo>
                  <a:pt x="0" y="384703"/>
                </a:lnTo>
                <a:cubicBezTo>
                  <a:pt x="0" y="315148"/>
                  <a:pt x="56385" y="258763"/>
                  <a:pt x="125940" y="258763"/>
                </a:cubicBezTo>
                <a:lnTo>
                  <a:pt x="197485" y="258763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050" name="杯子"/>
          <p:cNvSpPr/>
          <p:nvPr/>
        </p:nvSpPr>
        <p:spPr bwMode="auto">
          <a:xfrm>
            <a:off x="8564880" y="3733800"/>
            <a:ext cx="671830" cy="671830"/>
          </a:xfrm>
          <a:custGeom>
            <a:avLst/>
            <a:gdLst>
              <a:gd name="T0" fmla="*/ 1835468 w 4513"/>
              <a:gd name="T1" fmla="*/ 951483 h 4685"/>
              <a:gd name="T2" fmla="*/ 1828553 w 4513"/>
              <a:gd name="T3" fmla="*/ 886831 h 4685"/>
              <a:gd name="T4" fmla="*/ 1814315 w 4513"/>
              <a:gd name="T5" fmla="*/ 824212 h 4685"/>
              <a:gd name="T6" fmla="*/ 1792755 w 4513"/>
              <a:gd name="T7" fmla="*/ 765660 h 4685"/>
              <a:gd name="T8" fmla="*/ 1763872 w 4513"/>
              <a:gd name="T9" fmla="*/ 709953 h 4685"/>
              <a:gd name="T10" fmla="*/ 1729701 w 4513"/>
              <a:gd name="T11" fmla="*/ 658313 h 4685"/>
              <a:gd name="T12" fmla="*/ 1689428 w 4513"/>
              <a:gd name="T13" fmla="*/ 611552 h 4685"/>
              <a:gd name="T14" fmla="*/ 1644274 w 4513"/>
              <a:gd name="T15" fmla="*/ 569670 h 4685"/>
              <a:gd name="T16" fmla="*/ 1593831 w 4513"/>
              <a:gd name="T17" fmla="*/ 533075 h 4685"/>
              <a:gd name="T18" fmla="*/ 1539727 w 4513"/>
              <a:gd name="T19" fmla="*/ 502578 h 4685"/>
              <a:gd name="T20" fmla="*/ 1481555 w 4513"/>
              <a:gd name="T21" fmla="*/ 478588 h 4685"/>
              <a:gd name="T22" fmla="*/ 0 w 4513"/>
              <a:gd name="T23" fmla="*/ 0 h 4685"/>
              <a:gd name="T24" fmla="*/ 1324531 w 4513"/>
              <a:gd name="T25" fmla="*/ 1499196 h 4685"/>
              <a:gd name="T26" fmla="*/ 1350973 w 4513"/>
              <a:gd name="T27" fmla="*/ 1497977 h 4685"/>
              <a:gd name="T28" fmla="*/ 1390025 w 4513"/>
              <a:gd name="T29" fmla="*/ 1493097 h 4685"/>
              <a:gd name="T30" fmla="*/ 1427858 w 4513"/>
              <a:gd name="T31" fmla="*/ 1485371 h 4685"/>
              <a:gd name="T32" fmla="*/ 1464876 w 4513"/>
              <a:gd name="T33" fmla="*/ 1475613 h 4685"/>
              <a:gd name="T34" fmla="*/ 1500674 w 4513"/>
              <a:gd name="T35" fmla="*/ 1463007 h 4685"/>
              <a:gd name="T36" fmla="*/ 1535252 w 4513"/>
              <a:gd name="T37" fmla="*/ 1447963 h 4685"/>
              <a:gd name="T38" fmla="*/ 1568609 w 4513"/>
              <a:gd name="T39" fmla="*/ 1430478 h 4685"/>
              <a:gd name="T40" fmla="*/ 1600340 w 4513"/>
              <a:gd name="T41" fmla="*/ 1410961 h 4685"/>
              <a:gd name="T42" fmla="*/ 1630849 w 4513"/>
              <a:gd name="T43" fmla="*/ 1389410 h 4685"/>
              <a:gd name="T44" fmla="*/ 1659732 w 4513"/>
              <a:gd name="T45" fmla="*/ 1365419 h 4685"/>
              <a:gd name="T46" fmla="*/ 1686580 w 4513"/>
              <a:gd name="T47" fmla="*/ 1339803 h 4685"/>
              <a:gd name="T48" fmla="*/ 1711395 w 4513"/>
              <a:gd name="T49" fmla="*/ 1312153 h 4685"/>
              <a:gd name="T50" fmla="*/ 1734583 w 4513"/>
              <a:gd name="T51" fmla="*/ 1283283 h 4685"/>
              <a:gd name="T52" fmla="*/ 1755736 w 4513"/>
              <a:gd name="T53" fmla="*/ 1251973 h 4685"/>
              <a:gd name="T54" fmla="*/ 1774449 w 4513"/>
              <a:gd name="T55" fmla="*/ 1219851 h 4685"/>
              <a:gd name="T56" fmla="*/ 1790721 w 4513"/>
              <a:gd name="T57" fmla="*/ 1186508 h 4685"/>
              <a:gd name="T58" fmla="*/ 1804958 w 4513"/>
              <a:gd name="T59" fmla="*/ 1151132 h 4685"/>
              <a:gd name="T60" fmla="*/ 1816756 w 4513"/>
              <a:gd name="T61" fmla="*/ 1114943 h 4685"/>
              <a:gd name="T62" fmla="*/ 1825705 w 4513"/>
              <a:gd name="T63" fmla="*/ 1077535 h 4685"/>
              <a:gd name="T64" fmla="*/ 1831807 w 4513"/>
              <a:gd name="T65" fmla="*/ 1039313 h 4685"/>
              <a:gd name="T66" fmla="*/ 1835061 w 4513"/>
              <a:gd name="T67" fmla="*/ 999871 h 4685"/>
              <a:gd name="T68" fmla="*/ 1835875 w 4513"/>
              <a:gd name="T69" fmla="*/ 973441 h 4685"/>
              <a:gd name="T70" fmla="*/ 1442909 w 4513"/>
              <a:gd name="T71" fmla="*/ 610332 h 4685"/>
              <a:gd name="T72" fmla="*/ 1483589 w 4513"/>
              <a:gd name="T73" fmla="*/ 628223 h 4685"/>
              <a:gd name="T74" fmla="*/ 1521421 w 4513"/>
              <a:gd name="T75" fmla="*/ 650587 h 4685"/>
              <a:gd name="T76" fmla="*/ 1556405 w 4513"/>
              <a:gd name="T77" fmla="*/ 676204 h 4685"/>
              <a:gd name="T78" fmla="*/ 1588136 w 4513"/>
              <a:gd name="T79" fmla="*/ 705887 h 4685"/>
              <a:gd name="T80" fmla="*/ 1617018 w 4513"/>
              <a:gd name="T81" fmla="*/ 738823 h 4685"/>
              <a:gd name="T82" fmla="*/ 1641426 w 4513"/>
              <a:gd name="T83" fmla="*/ 774605 h 4685"/>
              <a:gd name="T84" fmla="*/ 1662173 w 4513"/>
              <a:gd name="T85" fmla="*/ 812827 h 4685"/>
              <a:gd name="T86" fmla="*/ 1678038 w 4513"/>
              <a:gd name="T87" fmla="*/ 854302 h 4685"/>
              <a:gd name="T88" fmla="*/ 1689428 w 4513"/>
              <a:gd name="T89" fmla="*/ 897403 h 4685"/>
              <a:gd name="T90" fmla="*/ 1695530 w 4513"/>
              <a:gd name="T91" fmla="*/ 942538 h 4685"/>
              <a:gd name="T92" fmla="*/ 1696750 w 4513"/>
              <a:gd name="T93" fmla="*/ 973441 h 4685"/>
              <a:gd name="T94" fmla="*/ 1693089 w 4513"/>
              <a:gd name="T95" fmla="*/ 1029554 h 4685"/>
              <a:gd name="T96" fmla="*/ 1681292 w 4513"/>
              <a:gd name="T97" fmla="*/ 1082414 h 4685"/>
              <a:gd name="T98" fmla="*/ 1662579 w 4513"/>
              <a:gd name="T99" fmla="*/ 1132835 h 4685"/>
              <a:gd name="T100" fmla="*/ 1636951 w 4513"/>
              <a:gd name="T101" fmla="*/ 1179189 h 4685"/>
              <a:gd name="T102" fmla="*/ 1606035 w 4513"/>
              <a:gd name="T103" fmla="*/ 1221884 h 4685"/>
              <a:gd name="T104" fmla="*/ 1569423 w 4513"/>
              <a:gd name="T105" fmla="*/ 1259699 h 4685"/>
              <a:gd name="T106" fmla="*/ 1527523 w 4513"/>
              <a:gd name="T107" fmla="*/ 1292228 h 4685"/>
              <a:gd name="T108" fmla="*/ 1481962 w 4513"/>
              <a:gd name="T109" fmla="*/ 1318658 h 4685"/>
              <a:gd name="T110" fmla="*/ 1432739 w 4513"/>
              <a:gd name="T111" fmla="*/ 1339396 h 4685"/>
              <a:gd name="T112" fmla="*/ 1380262 w 4513"/>
              <a:gd name="T113" fmla="*/ 1353221 h 4685"/>
              <a:gd name="T114" fmla="*/ 1343244 w 4513"/>
              <a:gd name="T115" fmla="*/ 1358100 h 468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4513" h="4685">
                <a:moveTo>
                  <a:pt x="4513" y="2394"/>
                </a:moveTo>
                <a:lnTo>
                  <a:pt x="4513" y="2394"/>
                </a:lnTo>
                <a:lnTo>
                  <a:pt x="4512" y="2340"/>
                </a:lnTo>
                <a:lnTo>
                  <a:pt x="4508" y="2286"/>
                </a:lnTo>
                <a:lnTo>
                  <a:pt x="4503" y="2233"/>
                </a:lnTo>
                <a:lnTo>
                  <a:pt x="4495" y="2181"/>
                </a:lnTo>
                <a:lnTo>
                  <a:pt x="4485" y="2129"/>
                </a:lnTo>
                <a:lnTo>
                  <a:pt x="4474" y="2078"/>
                </a:lnTo>
                <a:lnTo>
                  <a:pt x="4460" y="2027"/>
                </a:lnTo>
                <a:lnTo>
                  <a:pt x="4444" y="1978"/>
                </a:lnTo>
                <a:lnTo>
                  <a:pt x="4426" y="1930"/>
                </a:lnTo>
                <a:lnTo>
                  <a:pt x="4407" y="1883"/>
                </a:lnTo>
                <a:lnTo>
                  <a:pt x="4385" y="1835"/>
                </a:lnTo>
                <a:lnTo>
                  <a:pt x="4362" y="1790"/>
                </a:lnTo>
                <a:lnTo>
                  <a:pt x="4336" y="1746"/>
                </a:lnTo>
                <a:lnTo>
                  <a:pt x="4310" y="1702"/>
                </a:lnTo>
                <a:lnTo>
                  <a:pt x="4282" y="1661"/>
                </a:lnTo>
                <a:lnTo>
                  <a:pt x="4252" y="1619"/>
                </a:lnTo>
                <a:lnTo>
                  <a:pt x="4221" y="1580"/>
                </a:lnTo>
                <a:lnTo>
                  <a:pt x="4187" y="1541"/>
                </a:lnTo>
                <a:lnTo>
                  <a:pt x="4153" y="1504"/>
                </a:lnTo>
                <a:lnTo>
                  <a:pt x="4117" y="1468"/>
                </a:lnTo>
                <a:lnTo>
                  <a:pt x="4080" y="1434"/>
                </a:lnTo>
                <a:lnTo>
                  <a:pt x="4042" y="1401"/>
                </a:lnTo>
                <a:lnTo>
                  <a:pt x="4001" y="1370"/>
                </a:lnTo>
                <a:lnTo>
                  <a:pt x="3961" y="1340"/>
                </a:lnTo>
                <a:lnTo>
                  <a:pt x="3918" y="1311"/>
                </a:lnTo>
                <a:lnTo>
                  <a:pt x="3875" y="1284"/>
                </a:lnTo>
                <a:lnTo>
                  <a:pt x="3830" y="1259"/>
                </a:lnTo>
                <a:lnTo>
                  <a:pt x="3785" y="1236"/>
                </a:lnTo>
                <a:lnTo>
                  <a:pt x="3739" y="1214"/>
                </a:lnTo>
                <a:lnTo>
                  <a:pt x="3691" y="1194"/>
                </a:lnTo>
                <a:lnTo>
                  <a:pt x="3642" y="1177"/>
                </a:lnTo>
                <a:lnTo>
                  <a:pt x="3594" y="1161"/>
                </a:lnTo>
                <a:lnTo>
                  <a:pt x="3748" y="0"/>
                </a:lnTo>
                <a:lnTo>
                  <a:pt x="0" y="0"/>
                </a:lnTo>
                <a:lnTo>
                  <a:pt x="625" y="4685"/>
                </a:lnTo>
                <a:lnTo>
                  <a:pt x="3123" y="4685"/>
                </a:lnTo>
                <a:lnTo>
                  <a:pt x="3256" y="3687"/>
                </a:lnTo>
                <a:lnTo>
                  <a:pt x="3289" y="3686"/>
                </a:lnTo>
                <a:lnTo>
                  <a:pt x="3321" y="3684"/>
                </a:lnTo>
                <a:lnTo>
                  <a:pt x="3353" y="3680"/>
                </a:lnTo>
                <a:lnTo>
                  <a:pt x="3386" y="3677"/>
                </a:lnTo>
                <a:lnTo>
                  <a:pt x="3417" y="3672"/>
                </a:lnTo>
                <a:lnTo>
                  <a:pt x="3448" y="3666"/>
                </a:lnTo>
                <a:lnTo>
                  <a:pt x="3479" y="3660"/>
                </a:lnTo>
                <a:lnTo>
                  <a:pt x="3510" y="3653"/>
                </a:lnTo>
                <a:lnTo>
                  <a:pt x="3540" y="3647"/>
                </a:lnTo>
                <a:lnTo>
                  <a:pt x="3570" y="3638"/>
                </a:lnTo>
                <a:lnTo>
                  <a:pt x="3601" y="3629"/>
                </a:lnTo>
                <a:lnTo>
                  <a:pt x="3631" y="3619"/>
                </a:lnTo>
                <a:lnTo>
                  <a:pt x="3661" y="3610"/>
                </a:lnTo>
                <a:lnTo>
                  <a:pt x="3689" y="3598"/>
                </a:lnTo>
                <a:lnTo>
                  <a:pt x="3718" y="3586"/>
                </a:lnTo>
                <a:lnTo>
                  <a:pt x="3746" y="3574"/>
                </a:lnTo>
                <a:lnTo>
                  <a:pt x="3774" y="3561"/>
                </a:lnTo>
                <a:lnTo>
                  <a:pt x="3802" y="3547"/>
                </a:lnTo>
                <a:lnTo>
                  <a:pt x="3829" y="3533"/>
                </a:lnTo>
                <a:lnTo>
                  <a:pt x="3856" y="3518"/>
                </a:lnTo>
                <a:lnTo>
                  <a:pt x="3882" y="3503"/>
                </a:lnTo>
                <a:lnTo>
                  <a:pt x="3909" y="3487"/>
                </a:lnTo>
                <a:lnTo>
                  <a:pt x="3934" y="3470"/>
                </a:lnTo>
                <a:lnTo>
                  <a:pt x="3960" y="3452"/>
                </a:lnTo>
                <a:lnTo>
                  <a:pt x="3984" y="3435"/>
                </a:lnTo>
                <a:lnTo>
                  <a:pt x="4009" y="3417"/>
                </a:lnTo>
                <a:lnTo>
                  <a:pt x="4033" y="3398"/>
                </a:lnTo>
                <a:lnTo>
                  <a:pt x="4057" y="3379"/>
                </a:lnTo>
                <a:lnTo>
                  <a:pt x="4080" y="3358"/>
                </a:lnTo>
                <a:lnTo>
                  <a:pt x="4102" y="3338"/>
                </a:lnTo>
                <a:lnTo>
                  <a:pt x="4124" y="3316"/>
                </a:lnTo>
                <a:lnTo>
                  <a:pt x="4146" y="3295"/>
                </a:lnTo>
                <a:lnTo>
                  <a:pt x="4167" y="3273"/>
                </a:lnTo>
                <a:lnTo>
                  <a:pt x="4187" y="3250"/>
                </a:lnTo>
                <a:lnTo>
                  <a:pt x="4207" y="3227"/>
                </a:lnTo>
                <a:lnTo>
                  <a:pt x="4227" y="3204"/>
                </a:lnTo>
                <a:lnTo>
                  <a:pt x="4245" y="3180"/>
                </a:lnTo>
                <a:lnTo>
                  <a:pt x="4264" y="3156"/>
                </a:lnTo>
                <a:lnTo>
                  <a:pt x="4282" y="3130"/>
                </a:lnTo>
                <a:lnTo>
                  <a:pt x="4298" y="3106"/>
                </a:lnTo>
                <a:lnTo>
                  <a:pt x="4316" y="3079"/>
                </a:lnTo>
                <a:lnTo>
                  <a:pt x="4332" y="3054"/>
                </a:lnTo>
                <a:lnTo>
                  <a:pt x="4347" y="3027"/>
                </a:lnTo>
                <a:lnTo>
                  <a:pt x="4362" y="3000"/>
                </a:lnTo>
                <a:lnTo>
                  <a:pt x="4376" y="2973"/>
                </a:lnTo>
                <a:lnTo>
                  <a:pt x="4389" y="2945"/>
                </a:lnTo>
                <a:lnTo>
                  <a:pt x="4402" y="2918"/>
                </a:lnTo>
                <a:lnTo>
                  <a:pt x="4415" y="2889"/>
                </a:lnTo>
                <a:lnTo>
                  <a:pt x="4426" y="2860"/>
                </a:lnTo>
                <a:lnTo>
                  <a:pt x="4437" y="2831"/>
                </a:lnTo>
                <a:lnTo>
                  <a:pt x="4447" y="2802"/>
                </a:lnTo>
                <a:lnTo>
                  <a:pt x="4456" y="2772"/>
                </a:lnTo>
                <a:lnTo>
                  <a:pt x="4466" y="2742"/>
                </a:lnTo>
                <a:lnTo>
                  <a:pt x="4474" y="2712"/>
                </a:lnTo>
                <a:lnTo>
                  <a:pt x="4481" y="2681"/>
                </a:lnTo>
                <a:lnTo>
                  <a:pt x="4488" y="2650"/>
                </a:lnTo>
                <a:lnTo>
                  <a:pt x="4493" y="2618"/>
                </a:lnTo>
                <a:lnTo>
                  <a:pt x="4498" y="2587"/>
                </a:lnTo>
                <a:lnTo>
                  <a:pt x="4503" y="2556"/>
                </a:lnTo>
                <a:lnTo>
                  <a:pt x="4506" y="2524"/>
                </a:lnTo>
                <a:lnTo>
                  <a:pt x="4510" y="2491"/>
                </a:lnTo>
                <a:lnTo>
                  <a:pt x="4511" y="2459"/>
                </a:lnTo>
                <a:lnTo>
                  <a:pt x="4512" y="2427"/>
                </a:lnTo>
                <a:lnTo>
                  <a:pt x="4513" y="2394"/>
                </a:lnTo>
                <a:close/>
                <a:moveTo>
                  <a:pt x="3302" y="3340"/>
                </a:moveTo>
                <a:lnTo>
                  <a:pt x="3547" y="1501"/>
                </a:lnTo>
                <a:lnTo>
                  <a:pt x="3582" y="1515"/>
                </a:lnTo>
                <a:lnTo>
                  <a:pt x="3614" y="1529"/>
                </a:lnTo>
                <a:lnTo>
                  <a:pt x="3647" y="1545"/>
                </a:lnTo>
                <a:lnTo>
                  <a:pt x="3679" y="1563"/>
                </a:lnTo>
                <a:lnTo>
                  <a:pt x="3710" y="1580"/>
                </a:lnTo>
                <a:lnTo>
                  <a:pt x="3740" y="1600"/>
                </a:lnTo>
                <a:lnTo>
                  <a:pt x="3769" y="1619"/>
                </a:lnTo>
                <a:lnTo>
                  <a:pt x="3798" y="1641"/>
                </a:lnTo>
                <a:lnTo>
                  <a:pt x="3826" y="1663"/>
                </a:lnTo>
                <a:lnTo>
                  <a:pt x="3853" y="1686"/>
                </a:lnTo>
                <a:lnTo>
                  <a:pt x="3879" y="1710"/>
                </a:lnTo>
                <a:lnTo>
                  <a:pt x="3904" y="1736"/>
                </a:lnTo>
                <a:lnTo>
                  <a:pt x="3929" y="1761"/>
                </a:lnTo>
                <a:lnTo>
                  <a:pt x="3952" y="1789"/>
                </a:lnTo>
                <a:lnTo>
                  <a:pt x="3975" y="1817"/>
                </a:lnTo>
                <a:lnTo>
                  <a:pt x="3996" y="1846"/>
                </a:lnTo>
                <a:lnTo>
                  <a:pt x="4016" y="1874"/>
                </a:lnTo>
                <a:lnTo>
                  <a:pt x="4035" y="1905"/>
                </a:lnTo>
                <a:lnTo>
                  <a:pt x="4053" y="1936"/>
                </a:lnTo>
                <a:lnTo>
                  <a:pt x="4070" y="1967"/>
                </a:lnTo>
                <a:lnTo>
                  <a:pt x="4086" y="1999"/>
                </a:lnTo>
                <a:lnTo>
                  <a:pt x="4100" y="2033"/>
                </a:lnTo>
                <a:lnTo>
                  <a:pt x="4113" y="2066"/>
                </a:lnTo>
                <a:lnTo>
                  <a:pt x="4125" y="2101"/>
                </a:lnTo>
                <a:lnTo>
                  <a:pt x="4135" y="2136"/>
                </a:lnTo>
                <a:lnTo>
                  <a:pt x="4145" y="2171"/>
                </a:lnTo>
                <a:lnTo>
                  <a:pt x="4153" y="2207"/>
                </a:lnTo>
                <a:lnTo>
                  <a:pt x="4160" y="2244"/>
                </a:lnTo>
                <a:lnTo>
                  <a:pt x="4164" y="2281"/>
                </a:lnTo>
                <a:lnTo>
                  <a:pt x="4168" y="2318"/>
                </a:lnTo>
                <a:lnTo>
                  <a:pt x="4170" y="2356"/>
                </a:lnTo>
                <a:lnTo>
                  <a:pt x="4171" y="2394"/>
                </a:lnTo>
                <a:lnTo>
                  <a:pt x="4170" y="2441"/>
                </a:lnTo>
                <a:lnTo>
                  <a:pt x="4167" y="2487"/>
                </a:lnTo>
                <a:lnTo>
                  <a:pt x="4162" y="2532"/>
                </a:lnTo>
                <a:lnTo>
                  <a:pt x="4154" y="2576"/>
                </a:lnTo>
                <a:lnTo>
                  <a:pt x="4145" y="2620"/>
                </a:lnTo>
                <a:lnTo>
                  <a:pt x="4133" y="2662"/>
                </a:lnTo>
                <a:lnTo>
                  <a:pt x="4119" y="2704"/>
                </a:lnTo>
                <a:lnTo>
                  <a:pt x="4104" y="2746"/>
                </a:lnTo>
                <a:lnTo>
                  <a:pt x="4087" y="2786"/>
                </a:lnTo>
                <a:lnTo>
                  <a:pt x="4067" y="2825"/>
                </a:lnTo>
                <a:lnTo>
                  <a:pt x="4046" y="2863"/>
                </a:lnTo>
                <a:lnTo>
                  <a:pt x="4024" y="2900"/>
                </a:lnTo>
                <a:lnTo>
                  <a:pt x="4000" y="2936"/>
                </a:lnTo>
                <a:lnTo>
                  <a:pt x="3975" y="2971"/>
                </a:lnTo>
                <a:lnTo>
                  <a:pt x="3948" y="3005"/>
                </a:lnTo>
                <a:lnTo>
                  <a:pt x="3919" y="3038"/>
                </a:lnTo>
                <a:lnTo>
                  <a:pt x="3889" y="3068"/>
                </a:lnTo>
                <a:lnTo>
                  <a:pt x="3858" y="3098"/>
                </a:lnTo>
                <a:lnTo>
                  <a:pt x="3825" y="3126"/>
                </a:lnTo>
                <a:lnTo>
                  <a:pt x="3791" y="3153"/>
                </a:lnTo>
                <a:lnTo>
                  <a:pt x="3755" y="3178"/>
                </a:lnTo>
                <a:lnTo>
                  <a:pt x="3719" y="3202"/>
                </a:lnTo>
                <a:lnTo>
                  <a:pt x="3681" y="3224"/>
                </a:lnTo>
                <a:lnTo>
                  <a:pt x="3643" y="3243"/>
                </a:lnTo>
                <a:lnTo>
                  <a:pt x="3604" y="3263"/>
                </a:lnTo>
                <a:lnTo>
                  <a:pt x="3564" y="3279"/>
                </a:lnTo>
                <a:lnTo>
                  <a:pt x="3522" y="3294"/>
                </a:lnTo>
                <a:lnTo>
                  <a:pt x="3479" y="3307"/>
                </a:lnTo>
                <a:lnTo>
                  <a:pt x="3436" y="3318"/>
                </a:lnTo>
                <a:lnTo>
                  <a:pt x="3393" y="3328"/>
                </a:lnTo>
                <a:lnTo>
                  <a:pt x="3348" y="3335"/>
                </a:lnTo>
                <a:lnTo>
                  <a:pt x="3302" y="334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10022</Words>
  <Application>WPS 演示</Application>
  <PresentationFormat>宽屏</PresentationFormat>
  <Paragraphs>890</Paragraphs>
  <Slides>37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45" baseType="lpstr">
      <vt:lpstr>Arial</vt:lpstr>
      <vt:lpstr>宋体</vt:lpstr>
      <vt:lpstr>Wingdings</vt:lpstr>
      <vt:lpstr>微软雅黑</vt:lpstr>
      <vt:lpstr>Impact</vt:lpstr>
      <vt:lpstr>Calibri Light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PP</dc:creator>
  <cp:lastModifiedBy>zj</cp:lastModifiedBy>
  <cp:revision>26</cp:revision>
  <dcterms:created xsi:type="dcterms:W3CDTF">2017-02-21T02:38:00Z</dcterms:created>
  <dcterms:modified xsi:type="dcterms:W3CDTF">2017-02-23T10:05:18Z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2052-10.1.0.6206</vt:lpwstr>
  </property>
</Properties>
</file>