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1.xml" ContentType="application/vnd.openxmlformats-officedocument.themeOverride+xml"/>
  <Override PartName="/ppt/theme/themeOverride12.xml" ContentType="application/vnd.openxmlformats-officedocument.themeOverride+xml"/>
  <Override PartName="/ppt/notesSlides/notesSlide9.xml" ContentType="application/vnd.openxmlformats-officedocument.presentationml.notesSlide+xml"/>
  <Override PartName="/ppt/theme/themeOverride1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89" r:id="rId3"/>
    <p:sldId id="257" r:id="rId4"/>
    <p:sldId id="267" r:id="rId5"/>
    <p:sldId id="273" r:id="rId6"/>
    <p:sldId id="271" r:id="rId7"/>
    <p:sldId id="301" r:id="rId8"/>
    <p:sldId id="293" r:id="rId9"/>
    <p:sldId id="290" r:id="rId10"/>
    <p:sldId id="295" r:id="rId11"/>
    <p:sldId id="304" r:id="rId12"/>
    <p:sldId id="296" r:id="rId13"/>
    <p:sldId id="297" r:id="rId14"/>
    <p:sldId id="302" r:id="rId15"/>
    <p:sldId id="291" r:id="rId16"/>
    <p:sldId id="294" r:id="rId17"/>
    <p:sldId id="310" r:id="rId18"/>
    <p:sldId id="299" r:id="rId19"/>
    <p:sldId id="298" r:id="rId20"/>
    <p:sldId id="292" r:id="rId21"/>
    <p:sldId id="272" r:id="rId22"/>
    <p:sldId id="303" r:id="rId23"/>
    <p:sldId id="305" r:id="rId24"/>
    <p:sldId id="306" r:id="rId25"/>
    <p:sldId id="307" r:id="rId26"/>
    <p:sldId id="309" r:id="rId27"/>
    <p:sldId id="265" r:id="rId28"/>
    <p:sldId id="287" r:id="rId29"/>
    <p:sldId id="28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FB3A905-2B8D-42D5-9E1A-2AF5CCF65702}">
          <p14:sldIdLst>
            <p14:sldId id="256"/>
            <p14:sldId id="289"/>
          </p14:sldIdLst>
        </p14:section>
        <p14:section name="公司团队" id="{EBD97E56-5C3F-4372-B373-73F3B79C9D5B}">
          <p14:sldIdLst>
            <p14:sldId id="257"/>
            <p14:sldId id="267"/>
            <p14:sldId id="273"/>
            <p14:sldId id="271"/>
            <p14:sldId id="301"/>
            <p14:sldId id="293"/>
            <p14:sldId id="290"/>
            <p14:sldId id="295"/>
            <p14:sldId id="304"/>
            <p14:sldId id="296"/>
            <p14:sldId id="297"/>
            <p14:sldId id="302"/>
            <p14:sldId id="291"/>
            <p14:sldId id="294"/>
            <p14:sldId id="310"/>
            <p14:sldId id="299"/>
            <p14:sldId id="298"/>
          </p14:sldIdLst>
        </p14:section>
        <p14:section name="项目简介" id="{8C8CEC82-0F5B-451D-9203-555811B1BA04}">
          <p14:sldIdLst>
            <p14:sldId id="292"/>
            <p14:sldId id="272"/>
            <p14:sldId id="303"/>
            <p14:sldId id="305"/>
            <p14:sldId id="306"/>
            <p14:sldId id="307"/>
            <p14:sldId id="309"/>
            <p14:sldId id="265"/>
          </p14:sldIdLst>
        </p14:section>
        <p14:section name="赠送图标" id="{3053FC86-EA6A-4913-B574-B8C0684D566B}">
          <p14:sldIdLst>
            <p14:sldId id="287"/>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636"/>
    <a:srgbClr val="A0BAC8"/>
    <a:srgbClr val="BCBCBC"/>
    <a:srgbClr val="9B9B9A"/>
    <a:srgbClr val="424241"/>
    <a:srgbClr val="585857"/>
    <a:srgbClr val="585858"/>
    <a:srgbClr val="000000"/>
    <a:srgbClr val="F2F2F2"/>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5215" autoAdjust="0"/>
  </p:normalViewPr>
  <p:slideViewPr>
    <p:cSldViewPr snapToGrid="0">
      <p:cViewPr>
        <p:scale>
          <a:sx n="50" d="100"/>
          <a:sy n="50" d="100"/>
        </p:scale>
        <p:origin x="1800" y="1278"/>
      </p:cViewPr>
      <p:guideLst/>
    </p:cSldViewPr>
  </p:slid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noFill/>
            <a:ln w="12665" cap="flat">
              <a:noFill/>
              <a:miter lim="400000"/>
            </a:ln>
            <a:effectLst/>
          </c:spPr>
          <c:dPt>
            <c:idx val="1"/>
            <c:bubble3D val="0"/>
            <c:spPr>
              <a:solidFill>
                <a:schemeClr val="accent1"/>
              </a:solidFill>
              <a:ln w="12665" cap="flat">
                <a:noFill/>
                <a:miter lim="400000"/>
              </a:ln>
              <a:effectLst/>
            </c:spPr>
            <c:extLst>
              <c:ext xmlns:c16="http://schemas.microsoft.com/office/drawing/2014/chart" uri="{C3380CC4-5D6E-409C-BE32-E72D297353CC}">
                <c16:uniqueId val="{00000001-8E38-4758-B9A7-532CB13E68A8}"/>
              </c:ext>
            </c:extLst>
          </c:dPt>
          <c:cat>
            <c:strRef>
              <c:f>Sheet1!$B$1:$C$1</c:f>
              <c:strCache>
                <c:ptCount val="2"/>
                <c:pt idx="0">
                  <c:v>real data</c:v>
                </c:pt>
                <c:pt idx="1">
                  <c:v>the rest</c:v>
                </c:pt>
              </c:strCache>
            </c:strRef>
          </c:cat>
          <c:val>
            <c:numRef>
              <c:f>Sheet1!$B$2:$C$2</c:f>
              <c:numCache>
                <c:formatCode>General</c:formatCode>
                <c:ptCount val="2"/>
                <c:pt idx="0">
                  <c:v>70</c:v>
                </c:pt>
                <c:pt idx="1">
                  <c:v>30</c:v>
                </c:pt>
              </c:numCache>
            </c:numRef>
          </c:val>
          <c:extLst>
            <c:ext xmlns:c16="http://schemas.microsoft.com/office/drawing/2014/chart" uri="{C3380CC4-5D6E-409C-BE32-E72D297353CC}">
              <c16:uniqueId val="{00000002-8E38-4758-B9A7-532CB13E68A8}"/>
            </c:ext>
          </c:extLst>
        </c:ser>
        <c:dLbls>
          <c:showLegendKey val="0"/>
          <c:showVal val="0"/>
          <c:showCatName val="0"/>
          <c:showSerName val="0"/>
          <c:showPercent val="0"/>
          <c:showBubbleSize val="0"/>
          <c:showLeaderLines val="1"/>
        </c:dLbls>
        <c:firstSliceAng val="0"/>
      </c:pieChart>
      <c:spPr>
        <a:noFill/>
        <a:ln w="25330">
          <a:noFill/>
        </a:ln>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noFill/>
            <a:ln w="12665" cap="flat">
              <a:noFill/>
              <a:miter lim="400000"/>
            </a:ln>
            <a:effectLst/>
          </c:spPr>
          <c:dPt>
            <c:idx val="1"/>
            <c:bubble3D val="0"/>
            <c:spPr>
              <a:solidFill>
                <a:schemeClr val="accent1"/>
              </a:solidFill>
              <a:ln w="12665" cap="flat">
                <a:noFill/>
                <a:miter lim="400000"/>
              </a:ln>
              <a:effectLst/>
            </c:spPr>
            <c:extLst>
              <c:ext xmlns:c16="http://schemas.microsoft.com/office/drawing/2014/chart" uri="{C3380CC4-5D6E-409C-BE32-E72D297353CC}">
                <c16:uniqueId val="{00000001-D6B6-4A39-933B-084B8403F2DD}"/>
              </c:ext>
            </c:extLst>
          </c:dPt>
          <c:cat>
            <c:strRef>
              <c:f>Sheet1!$B$1:$C$1</c:f>
              <c:strCache>
                <c:ptCount val="2"/>
                <c:pt idx="0">
                  <c:v>real data</c:v>
                </c:pt>
                <c:pt idx="1">
                  <c:v>the rest</c:v>
                </c:pt>
              </c:strCache>
            </c:strRef>
          </c:cat>
          <c:val>
            <c:numRef>
              <c:f>Sheet1!$B$2:$C$2</c:f>
              <c:numCache>
                <c:formatCode>General</c:formatCode>
                <c:ptCount val="2"/>
                <c:pt idx="0">
                  <c:v>55</c:v>
                </c:pt>
                <c:pt idx="1">
                  <c:v>45</c:v>
                </c:pt>
              </c:numCache>
            </c:numRef>
          </c:val>
          <c:extLst>
            <c:ext xmlns:c16="http://schemas.microsoft.com/office/drawing/2014/chart" uri="{C3380CC4-5D6E-409C-BE32-E72D297353CC}">
              <c16:uniqueId val="{00000002-D6B6-4A39-933B-084B8403F2DD}"/>
            </c:ext>
          </c:extLst>
        </c:ser>
        <c:dLbls>
          <c:showLegendKey val="0"/>
          <c:showVal val="0"/>
          <c:showCatName val="0"/>
          <c:showSerName val="0"/>
          <c:showPercent val="0"/>
          <c:showBubbleSize val="0"/>
          <c:showLeaderLines val="1"/>
        </c:dLbls>
        <c:firstSliceAng val="0"/>
      </c:pieChart>
      <c:spPr>
        <a:noFill/>
        <a:ln w="25330">
          <a:noFill/>
        </a:ln>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noFill/>
            <a:ln w="12665" cap="flat">
              <a:noFill/>
              <a:miter lim="400000"/>
            </a:ln>
            <a:effectLst/>
          </c:spPr>
          <c:dPt>
            <c:idx val="1"/>
            <c:bubble3D val="0"/>
            <c:spPr>
              <a:solidFill>
                <a:schemeClr val="accent1"/>
              </a:solidFill>
              <a:ln w="12665" cap="flat">
                <a:noFill/>
                <a:miter lim="400000"/>
              </a:ln>
              <a:effectLst/>
            </c:spPr>
            <c:extLst>
              <c:ext xmlns:c16="http://schemas.microsoft.com/office/drawing/2014/chart" uri="{C3380CC4-5D6E-409C-BE32-E72D297353CC}">
                <c16:uniqueId val="{00000001-951E-4C5D-8D74-5DF2BFCB8E59}"/>
              </c:ext>
            </c:extLst>
          </c:dPt>
          <c:cat>
            <c:strRef>
              <c:f>Sheet1!$B$1:$C$1</c:f>
              <c:strCache>
                <c:ptCount val="2"/>
                <c:pt idx="0">
                  <c:v>the rest</c:v>
                </c:pt>
                <c:pt idx="1">
                  <c:v>real data</c:v>
                </c:pt>
              </c:strCache>
            </c:strRef>
          </c:cat>
          <c:val>
            <c:numRef>
              <c:f>Sheet1!$B$2:$C$2</c:f>
              <c:numCache>
                <c:formatCode>General</c:formatCode>
                <c:ptCount val="2"/>
                <c:pt idx="0">
                  <c:v>33</c:v>
                </c:pt>
                <c:pt idx="1">
                  <c:v>67</c:v>
                </c:pt>
              </c:numCache>
            </c:numRef>
          </c:val>
          <c:extLst>
            <c:ext xmlns:c16="http://schemas.microsoft.com/office/drawing/2014/chart" uri="{C3380CC4-5D6E-409C-BE32-E72D297353CC}">
              <c16:uniqueId val="{00000002-951E-4C5D-8D74-5DF2BFCB8E59}"/>
            </c:ext>
          </c:extLst>
        </c:ser>
        <c:dLbls>
          <c:showLegendKey val="0"/>
          <c:showVal val="0"/>
          <c:showCatName val="0"/>
          <c:showSerName val="0"/>
          <c:showPercent val="0"/>
          <c:showBubbleSize val="0"/>
          <c:showLeaderLines val="1"/>
        </c:dLbls>
        <c:firstSliceAng val="0"/>
      </c:pieChart>
      <c:spPr>
        <a:noFill/>
        <a:ln w="25330">
          <a:noFill/>
        </a:ln>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noFill/>
            <a:ln w="12665" cap="flat">
              <a:noFill/>
              <a:miter lim="400000"/>
            </a:ln>
            <a:effectLst/>
          </c:spPr>
          <c:dPt>
            <c:idx val="1"/>
            <c:bubble3D val="0"/>
            <c:spPr>
              <a:solidFill>
                <a:schemeClr val="accent1"/>
              </a:solidFill>
              <a:ln w="12665" cap="flat">
                <a:noFill/>
                <a:miter lim="400000"/>
              </a:ln>
              <a:effectLst/>
            </c:spPr>
            <c:extLst>
              <c:ext xmlns:c16="http://schemas.microsoft.com/office/drawing/2014/chart" uri="{C3380CC4-5D6E-409C-BE32-E72D297353CC}">
                <c16:uniqueId val="{00000001-E5CB-4D42-BD40-58F5A88A50AD}"/>
              </c:ext>
            </c:extLst>
          </c:dPt>
          <c:cat>
            <c:strRef>
              <c:f>Sheet1!$B$1:$C$1</c:f>
              <c:strCache>
                <c:ptCount val="2"/>
                <c:pt idx="0">
                  <c:v>the rest</c:v>
                </c:pt>
                <c:pt idx="1">
                  <c:v>real data</c:v>
                </c:pt>
              </c:strCache>
            </c:strRef>
          </c:cat>
          <c:val>
            <c:numRef>
              <c:f>Sheet1!$B$2:$C$2</c:f>
              <c:numCache>
                <c:formatCode>General</c:formatCode>
                <c:ptCount val="2"/>
                <c:pt idx="0">
                  <c:v>20</c:v>
                </c:pt>
                <c:pt idx="1">
                  <c:v>80</c:v>
                </c:pt>
              </c:numCache>
            </c:numRef>
          </c:val>
          <c:extLst>
            <c:ext xmlns:c16="http://schemas.microsoft.com/office/drawing/2014/chart" uri="{C3380CC4-5D6E-409C-BE32-E72D297353CC}">
              <c16:uniqueId val="{00000002-E5CB-4D42-BD40-58F5A88A50AD}"/>
            </c:ext>
          </c:extLst>
        </c:ser>
        <c:dLbls>
          <c:showLegendKey val="0"/>
          <c:showVal val="0"/>
          <c:showCatName val="0"/>
          <c:showSerName val="0"/>
          <c:showPercent val="0"/>
          <c:showBubbleSize val="0"/>
          <c:showLeaderLines val="1"/>
        </c:dLbls>
        <c:firstSliceAng val="0"/>
      </c:pieChart>
      <c:spPr>
        <a:noFill/>
        <a:ln w="25330">
          <a:noFill/>
        </a:ln>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84279345061359E-2"/>
          <c:y val="2.8293378595154049E-2"/>
          <c:w val="0.96103628861643209"/>
          <c:h val="0.9541910422201183"/>
        </c:manualLayout>
      </c:layout>
      <c:doughnutChart>
        <c:varyColors val="1"/>
        <c:ser>
          <c:idx val="0"/>
          <c:order val="0"/>
          <c:tx>
            <c:strRef>
              <c:f>Sheet1!$B$1</c:f>
              <c:strCache>
                <c:ptCount val="1"/>
                <c:pt idx="0">
                  <c:v>판매</c:v>
                </c:pt>
              </c:strCache>
            </c:strRef>
          </c:tx>
          <c:spPr>
            <a:solidFill>
              <a:srgbClr val="0070C0"/>
            </a:solidFill>
            <a:ln w="3174">
              <a:noFill/>
            </a:ln>
            <a:effectLst/>
            <a:scene3d>
              <a:camera prst="orthographicFront"/>
              <a:lightRig rig="threePt" dir="t"/>
            </a:scene3d>
            <a:sp3d prstMaterial="softEdge">
              <a:bevelT w="0" h="0"/>
            </a:sp3d>
          </c:spPr>
          <c:dPt>
            <c:idx val="0"/>
            <c:bubble3D val="0"/>
            <c:spPr>
              <a:solidFill>
                <a:schemeClr val="accent1"/>
              </a:solidFill>
              <a:ln w="3174">
                <a:noFill/>
              </a:ln>
              <a:effectLst/>
              <a:scene3d>
                <a:camera prst="orthographicFront"/>
                <a:lightRig rig="threePt" dir="t"/>
              </a:scene3d>
              <a:sp3d prstMaterial="softEdge">
                <a:bevelT w="0" h="0"/>
              </a:sp3d>
            </c:spPr>
            <c:extLst>
              <c:ext xmlns:c16="http://schemas.microsoft.com/office/drawing/2014/chart" uri="{C3380CC4-5D6E-409C-BE32-E72D297353CC}">
                <c16:uniqueId val="{00000001-D234-403E-A89B-1A61A4F6090D}"/>
              </c:ext>
            </c:extLst>
          </c:dPt>
          <c:dPt>
            <c:idx val="1"/>
            <c:bubble3D val="0"/>
            <c:spPr>
              <a:solidFill>
                <a:schemeClr val="bg1">
                  <a:lumMod val="85000"/>
                </a:schemeClr>
              </a:solidFill>
              <a:ln w="3174">
                <a:noFill/>
              </a:ln>
              <a:effectLst/>
              <a:scene3d>
                <a:camera prst="orthographicFront"/>
                <a:lightRig rig="threePt" dir="t"/>
              </a:scene3d>
              <a:sp3d prstMaterial="softEdge">
                <a:bevelT w="0" h="0"/>
              </a:sp3d>
            </c:spPr>
            <c:extLst>
              <c:ext xmlns:c16="http://schemas.microsoft.com/office/drawing/2014/chart" uri="{C3380CC4-5D6E-409C-BE32-E72D297353CC}">
                <c16:uniqueId val="{00000003-D234-403E-A89B-1A61A4F6090D}"/>
              </c:ext>
            </c:extLst>
          </c:dPt>
          <c:cat>
            <c:strRef>
              <c:f>Sheet1!$A$2:$A$3</c:f>
              <c:strCache>
                <c:ptCount val="2"/>
                <c:pt idx="0">
                  <c:v>value01</c:v>
                </c:pt>
                <c:pt idx="1">
                  <c:v>value02</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D234-403E-A89B-1A61A4F6090D}"/>
            </c:ext>
          </c:extLst>
        </c:ser>
        <c:dLbls>
          <c:showLegendKey val="0"/>
          <c:showVal val="0"/>
          <c:showCatName val="0"/>
          <c:showSerName val="0"/>
          <c:showPercent val="0"/>
          <c:showBubbleSize val="0"/>
          <c:showLeaderLines val="1"/>
        </c:dLbls>
        <c:firstSliceAng val="0"/>
        <c:holeSize val="70"/>
      </c:doughnutChart>
      <c:spPr>
        <a:noFill/>
        <a:ln w="25391">
          <a:noFill/>
        </a:ln>
      </c:spPr>
    </c:plotArea>
    <c:plotVisOnly val="1"/>
    <c:dispBlanksAs val="zero"/>
    <c:showDLblsOverMax val="0"/>
  </c:chart>
  <c:spPr>
    <a:scene3d>
      <a:camera prst="orthographicFront"/>
      <a:lightRig rig="threePt" dir="t"/>
    </a:scene3d>
    <a:sp3d prstMaterial="softEdge"/>
  </c:spPr>
  <c:txPr>
    <a:bodyPr/>
    <a:lstStyle/>
    <a:p>
      <a:pPr>
        <a:defRPr sz="1799"/>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84279345061359E-2"/>
          <c:y val="2.8293378595154049E-2"/>
          <c:w val="0.96103628861643209"/>
          <c:h val="0.9541910422201183"/>
        </c:manualLayout>
      </c:layout>
      <c:doughnutChart>
        <c:varyColors val="1"/>
        <c:ser>
          <c:idx val="0"/>
          <c:order val="0"/>
          <c:tx>
            <c:strRef>
              <c:f>Sheet1!$B$1</c:f>
              <c:strCache>
                <c:ptCount val="1"/>
                <c:pt idx="0">
                  <c:v>판매</c:v>
                </c:pt>
              </c:strCache>
            </c:strRef>
          </c:tx>
          <c:spPr>
            <a:solidFill>
              <a:srgbClr val="0070C0"/>
            </a:solidFill>
            <a:ln w="3171">
              <a:noFill/>
            </a:ln>
            <a:effectLst/>
            <a:scene3d>
              <a:camera prst="orthographicFront"/>
              <a:lightRig rig="threePt" dir="t"/>
            </a:scene3d>
            <a:sp3d prstMaterial="softEdge">
              <a:bevelT w="0" h="0"/>
            </a:sp3d>
          </c:spPr>
          <c:dPt>
            <c:idx val="0"/>
            <c:bubble3D val="0"/>
            <c:spPr>
              <a:solidFill>
                <a:schemeClr val="accent1"/>
              </a:solidFill>
              <a:ln w="3171">
                <a:noFill/>
              </a:ln>
              <a:effectLst/>
              <a:scene3d>
                <a:camera prst="orthographicFront"/>
                <a:lightRig rig="threePt" dir="t"/>
              </a:scene3d>
              <a:sp3d prstMaterial="softEdge">
                <a:bevelT w="0" h="0"/>
              </a:sp3d>
            </c:spPr>
            <c:extLst>
              <c:ext xmlns:c16="http://schemas.microsoft.com/office/drawing/2014/chart" uri="{C3380CC4-5D6E-409C-BE32-E72D297353CC}">
                <c16:uniqueId val="{00000001-9945-45CB-8DF4-21A3BB88950C}"/>
              </c:ext>
            </c:extLst>
          </c:dPt>
          <c:dPt>
            <c:idx val="1"/>
            <c:bubble3D val="0"/>
            <c:spPr>
              <a:solidFill>
                <a:schemeClr val="bg1">
                  <a:lumMod val="85000"/>
                </a:schemeClr>
              </a:solidFill>
              <a:ln w="3171">
                <a:noFill/>
              </a:ln>
              <a:effectLst/>
              <a:scene3d>
                <a:camera prst="orthographicFront"/>
                <a:lightRig rig="threePt" dir="t"/>
              </a:scene3d>
              <a:sp3d prstMaterial="softEdge">
                <a:bevelT w="0" h="0"/>
              </a:sp3d>
            </c:spPr>
            <c:extLst>
              <c:ext xmlns:c16="http://schemas.microsoft.com/office/drawing/2014/chart" uri="{C3380CC4-5D6E-409C-BE32-E72D297353CC}">
                <c16:uniqueId val="{00000003-9945-45CB-8DF4-21A3BB88950C}"/>
              </c:ext>
            </c:extLst>
          </c:dPt>
          <c:cat>
            <c:strRef>
              <c:f>Sheet1!$A$2:$A$3</c:f>
              <c:strCache>
                <c:ptCount val="2"/>
                <c:pt idx="0">
                  <c:v>value01</c:v>
                </c:pt>
                <c:pt idx="1">
                  <c:v>value02</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9945-45CB-8DF4-21A3BB88950C}"/>
            </c:ext>
          </c:extLst>
        </c:ser>
        <c:dLbls>
          <c:showLegendKey val="0"/>
          <c:showVal val="0"/>
          <c:showCatName val="0"/>
          <c:showSerName val="0"/>
          <c:showPercent val="0"/>
          <c:showBubbleSize val="0"/>
          <c:showLeaderLines val="1"/>
        </c:dLbls>
        <c:firstSliceAng val="0"/>
        <c:holeSize val="70"/>
      </c:doughnutChart>
      <c:spPr>
        <a:noFill/>
        <a:ln w="25370">
          <a:noFill/>
        </a:ln>
      </c:spPr>
    </c:plotArea>
    <c:plotVisOnly val="1"/>
    <c:dispBlanksAs val="zero"/>
    <c:showDLblsOverMax val="0"/>
  </c:chart>
  <c:spPr>
    <a:scene3d>
      <a:camera prst="orthographicFront"/>
      <a:lightRig rig="threePt" dir="t"/>
    </a:scene3d>
    <a:sp3d prstMaterial="softEdge"/>
  </c:spPr>
  <c:txPr>
    <a:bodyPr/>
    <a:lstStyle/>
    <a:p>
      <a:pPr>
        <a:defRPr sz="1798"/>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84279345061359E-2"/>
          <c:y val="2.8293378595154049E-2"/>
          <c:w val="0.96103628861643209"/>
          <c:h val="0.9541910422201183"/>
        </c:manualLayout>
      </c:layout>
      <c:doughnutChart>
        <c:varyColors val="1"/>
        <c:ser>
          <c:idx val="0"/>
          <c:order val="0"/>
          <c:tx>
            <c:strRef>
              <c:f>Sheet1!$B$1</c:f>
              <c:strCache>
                <c:ptCount val="1"/>
                <c:pt idx="0">
                  <c:v>판매</c:v>
                </c:pt>
              </c:strCache>
            </c:strRef>
          </c:tx>
          <c:spPr>
            <a:solidFill>
              <a:srgbClr val="0070C0"/>
            </a:solidFill>
            <a:ln w="3170">
              <a:noFill/>
            </a:ln>
            <a:effectLst/>
            <a:scene3d>
              <a:camera prst="orthographicFront"/>
              <a:lightRig rig="threePt" dir="t"/>
            </a:scene3d>
            <a:sp3d prstMaterial="softEdge">
              <a:bevelT w="0" h="0"/>
            </a:sp3d>
          </c:spPr>
          <c:dPt>
            <c:idx val="0"/>
            <c:bubble3D val="0"/>
            <c:spPr>
              <a:solidFill>
                <a:schemeClr val="accent1"/>
              </a:solidFill>
              <a:ln w="3170">
                <a:noFill/>
              </a:ln>
              <a:effectLst/>
              <a:scene3d>
                <a:camera prst="orthographicFront"/>
                <a:lightRig rig="threePt" dir="t"/>
              </a:scene3d>
              <a:sp3d prstMaterial="softEdge">
                <a:bevelT w="0" h="0"/>
              </a:sp3d>
            </c:spPr>
            <c:extLst>
              <c:ext xmlns:c16="http://schemas.microsoft.com/office/drawing/2014/chart" uri="{C3380CC4-5D6E-409C-BE32-E72D297353CC}">
                <c16:uniqueId val="{00000001-49E7-4CBE-BC10-B3A4C2E47156}"/>
              </c:ext>
            </c:extLst>
          </c:dPt>
          <c:dPt>
            <c:idx val="1"/>
            <c:bubble3D val="0"/>
            <c:spPr>
              <a:solidFill>
                <a:schemeClr val="bg1">
                  <a:lumMod val="85000"/>
                </a:schemeClr>
              </a:solidFill>
              <a:ln w="3170">
                <a:noFill/>
              </a:ln>
              <a:effectLst/>
              <a:scene3d>
                <a:camera prst="orthographicFront"/>
                <a:lightRig rig="threePt" dir="t"/>
              </a:scene3d>
              <a:sp3d prstMaterial="softEdge">
                <a:bevelT w="0" h="0"/>
              </a:sp3d>
            </c:spPr>
            <c:extLst>
              <c:ext xmlns:c16="http://schemas.microsoft.com/office/drawing/2014/chart" uri="{C3380CC4-5D6E-409C-BE32-E72D297353CC}">
                <c16:uniqueId val="{00000003-49E7-4CBE-BC10-B3A4C2E47156}"/>
              </c:ext>
            </c:extLst>
          </c:dPt>
          <c:cat>
            <c:strRef>
              <c:f>Sheet1!$A$2:$A$3</c:f>
              <c:strCache>
                <c:ptCount val="2"/>
                <c:pt idx="0">
                  <c:v>value01</c:v>
                </c:pt>
                <c:pt idx="1">
                  <c:v>value02</c:v>
                </c:pt>
              </c:strCache>
            </c:strRef>
          </c:cat>
          <c:val>
            <c:numRef>
              <c:f>Sheet1!$B$2:$B$3</c:f>
              <c:numCache>
                <c:formatCode>General</c:formatCode>
                <c:ptCount val="2"/>
                <c:pt idx="0">
                  <c:v>32</c:v>
                </c:pt>
                <c:pt idx="1">
                  <c:v>65</c:v>
                </c:pt>
              </c:numCache>
            </c:numRef>
          </c:val>
          <c:extLst>
            <c:ext xmlns:c16="http://schemas.microsoft.com/office/drawing/2014/chart" uri="{C3380CC4-5D6E-409C-BE32-E72D297353CC}">
              <c16:uniqueId val="{00000004-49E7-4CBE-BC10-B3A4C2E47156}"/>
            </c:ext>
          </c:extLst>
        </c:ser>
        <c:dLbls>
          <c:showLegendKey val="0"/>
          <c:showVal val="0"/>
          <c:showCatName val="0"/>
          <c:showSerName val="0"/>
          <c:showPercent val="0"/>
          <c:showBubbleSize val="0"/>
          <c:showLeaderLines val="1"/>
        </c:dLbls>
        <c:firstSliceAng val="0"/>
        <c:holeSize val="70"/>
      </c:doughnutChart>
      <c:spPr>
        <a:noFill/>
        <a:ln w="25358">
          <a:noFill/>
        </a:ln>
      </c:spPr>
    </c:plotArea>
    <c:plotVisOnly val="1"/>
    <c:dispBlanksAs val="zero"/>
    <c:showDLblsOverMax val="0"/>
  </c:chart>
  <c:spPr>
    <a:scene3d>
      <a:camera prst="orthographicFront"/>
      <a:lightRig rig="threePt" dir="t"/>
    </a:scene3d>
    <a:sp3d prstMaterial="softEdge"/>
  </c:spPr>
  <c:txPr>
    <a:bodyPr/>
    <a:lstStyle/>
    <a:p>
      <a:pPr>
        <a:defRPr sz="1797"/>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C1D63-E463-46B2-B7C6-29A61EB1285A}" type="datetimeFigureOut">
              <a:rPr lang="zh-CN" altLang="en-US" smtClean="0"/>
              <a:t>2017/3/2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4CB16-7291-478B-BA08-B58146A058D8}" type="slidenum">
              <a:rPr lang="zh-CN" altLang="en-US" smtClean="0"/>
              <a:t>‹#›</a:t>
            </a:fld>
            <a:endParaRPr lang="zh-CN" altLang="en-US"/>
          </a:p>
        </p:txBody>
      </p:sp>
    </p:spTree>
    <p:extLst>
      <p:ext uri="{BB962C8B-B14F-4D97-AF65-F5344CB8AC3E}">
        <p14:creationId xmlns:p14="http://schemas.microsoft.com/office/powerpoint/2010/main" val="250829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封面英文：</a:t>
            </a:r>
            <a:r>
              <a:rPr lang="en-US" altLang="zh-CN"/>
              <a:t>Segoe U</a:t>
            </a:r>
          </a:p>
          <a:p>
            <a:r>
              <a:rPr lang="en-US" altLang="zh-CN"/>
              <a:t>I</a:t>
            </a:r>
            <a:r>
              <a:rPr lang="zh-CN" altLang="en-US"/>
              <a:t>全局英文字体：</a:t>
            </a:r>
            <a:r>
              <a:rPr lang="en-US" altLang="zh-CN"/>
              <a:t>Arial </a:t>
            </a:r>
          </a:p>
          <a:p>
            <a:r>
              <a:rPr lang="zh-CN" altLang="en-US"/>
              <a:t>全局中文字体：微软雅黑</a:t>
            </a:r>
          </a:p>
          <a:p>
            <a:r>
              <a:rPr lang="zh-CN" altLang="en-US"/>
              <a:t>特殊字体已转化为图片</a:t>
            </a:r>
          </a:p>
          <a:p>
            <a:r>
              <a:rPr lang="zh-CN" altLang="en-US"/>
              <a:t>若系统无安装相应字体，可到  </a:t>
            </a:r>
            <a:r>
              <a:rPr lang="en-US" altLang="zh-CN"/>
              <a:t>http://www.qiuziti.com/   </a:t>
            </a:r>
            <a:r>
              <a:rPr lang="zh-CN" altLang="en-US"/>
              <a:t>按名称收缩相应字体，安装，重启</a:t>
            </a:r>
            <a:r>
              <a:rPr lang="en-US" altLang="zh-CN"/>
              <a:t>PPT</a:t>
            </a:r>
            <a:r>
              <a:rPr lang="zh-CN" altLang="en-US"/>
              <a:t>即可。</a:t>
            </a:r>
          </a:p>
          <a:p>
            <a:r>
              <a:rPr lang="zh-CN" altLang="en-US"/>
              <a:t>建议使用微软</a:t>
            </a:r>
            <a:r>
              <a:rPr lang="en-US" altLang="zh-CN"/>
              <a:t>OFFICE2013</a:t>
            </a:r>
            <a:r>
              <a:rPr lang="zh-CN" altLang="en-US"/>
              <a:t>或</a:t>
            </a:r>
            <a:r>
              <a:rPr lang="en-US" altLang="zh-CN"/>
              <a:t>2016</a:t>
            </a:r>
            <a:r>
              <a:rPr lang="zh-CN" altLang="en-US"/>
              <a:t>演示，效果更佳</a:t>
            </a:r>
          </a:p>
          <a:p>
            <a:r>
              <a:rPr lang="zh-CN" altLang="en-US"/>
              <a:t>感谢你的购买</a:t>
            </a:r>
          </a:p>
          <a:p>
            <a:endParaRPr lang="zh-CN" altLang="en-US"/>
          </a:p>
          <a:p>
            <a:endParaRPr lang="zh-CN" altLang="en-US"/>
          </a:p>
          <a:p>
            <a:endParaRPr lang="zh-CN" altLang="en-US"/>
          </a:p>
          <a:p>
            <a:r>
              <a:rPr lang="zh-CN" altLang="en-US"/>
              <a:t>更多作品，请访问作者主页，氢设计，为你职场助力。</a:t>
            </a:r>
          </a:p>
          <a:p>
            <a:r>
              <a:rPr lang="zh-CN" altLang="en-US"/>
              <a:t>售后服务</a:t>
            </a:r>
            <a:r>
              <a:rPr lang="en-US" altLang="zh-CN"/>
              <a:t>QQ</a:t>
            </a:r>
            <a:r>
              <a:rPr lang="zh-CN" altLang="en-US"/>
              <a:t>：</a:t>
            </a:r>
            <a:r>
              <a:rPr lang="en-US" altLang="zh-CN"/>
              <a:t>835692134</a:t>
            </a:r>
          </a:p>
          <a:p>
            <a:endParaRPr lang="en-US" altLang="zh-CN"/>
          </a:p>
          <a:p>
            <a:endParaRPr lang="zh-CN" altLang="en-US"/>
          </a:p>
        </p:txBody>
      </p:sp>
      <p:sp>
        <p:nvSpPr>
          <p:cNvPr id="4" name="灯片编号占位符 3"/>
          <p:cNvSpPr>
            <a:spLocks noGrp="1"/>
          </p:cNvSpPr>
          <p:nvPr>
            <p:ph type="sldNum" sz="quarter" idx="10"/>
          </p:nvPr>
        </p:nvSpPr>
        <p:spPr/>
        <p:txBody>
          <a:bodyPr/>
          <a:lstStyle/>
          <a:p>
            <a:fld id="{0854CB16-7291-478B-BA08-B58146A058D8}" type="slidenum">
              <a:rPr lang="zh-CN" altLang="en-US" smtClean="0"/>
              <a:t>1</a:t>
            </a:fld>
            <a:endParaRPr lang="zh-CN" altLang="en-US"/>
          </a:p>
        </p:txBody>
      </p:sp>
    </p:spTree>
    <p:extLst>
      <p:ext uri="{BB962C8B-B14F-4D97-AF65-F5344CB8AC3E}">
        <p14:creationId xmlns:p14="http://schemas.microsoft.com/office/powerpoint/2010/main" val="3954316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54CB16-7291-478B-BA08-B58146A058D8}" type="slidenum">
              <a:rPr lang="zh-CN" altLang="en-US" smtClean="0"/>
              <a:t>22</a:t>
            </a:fld>
            <a:endParaRPr lang="zh-CN" altLang="en-US"/>
          </a:p>
        </p:txBody>
      </p:sp>
    </p:spTree>
    <p:extLst>
      <p:ext uri="{BB962C8B-B14F-4D97-AF65-F5344CB8AC3E}">
        <p14:creationId xmlns:p14="http://schemas.microsoft.com/office/powerpoint/2010/main" val="356142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54CB16-7291-478B-BA08-B58146A058D8}" type="slidenum">
              <a:rPr lang="zh-CN" altLang="en-US" smtClean="0"/>
              <a:t>25</a:t>
            </a:fld>
            <a:endParaRPr lang="zh-CN" altLang="en-US"/>
          </a:p>
        </p:txBody>
      </p:sp>
    </p:spTree>
    <p:extLst>
      <p:ext uri="{BB962C8B-B14F-4D97-AF65-F5344CB8AC3E}">
        <p14:creationId xmlns:p14="http://schemas.microsoft.com/office/powerpoint/2010/main" val="7710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封面英文：</a:t>
            </a:r>
            <a:r>
              <a:rPr lang="en-US" altLang="zh-CN"/>
              <a:t>Segoe U</a:t>
            </a:r>
          </a:p>
          <a:p>
            <a:r>
              <a:rPr lang="en-US" altLang="zh-CN"/>
              <a:t>I</a:t>
            </a:r>
            <a:r>
              <a:rPr lang="zh-CN" altLang="en-US"/>
              <a:t>全局英文字体：</a:t>
            </a:r>
            <a:r>
              <a:rPr lang="en-US" altLang="zh-CN"/>
              <a:t>Arial </a:t>
            </a:r>
          </a:p>
          <a:p>
            <a:r>
              <a:rPr lang="zh-CN" altLang="en-US"/>
              <a:t>全局中文字体：微软雅黑</a:t>
            </a:r>
          </a:p>
          <a:p>
            <a:r>
              <a:rPr lang="zh-CN" altLang="en-US"/>
              <a:t>特殊字体已转化为图片</a:t>
            </a:r>
          </a:p>
          <a:p>
            <a:r>
              <a:rPr lang="zh-CN" altLang="en-US"/>
              <a:t>若系统无安装相应字体，可到  </a:t>
            </a:r>
            <a:r>
              <a:rPr lang="en-US" altLang="zh-CN"/>
              <a:t>http://www.qiuziti.com/   </a:t>
            </a:r>
            <a:r>
              <a:rPr lang="zh-CN" altLang="en-US"/>
              <a:t>按名称收缩相应字体，安装，重启</a:t>
            </a:r>
            <a:r>
              <a:rPr lang="en-US" altLang="zh-CN"/>
              <a:t>PPT</a:t>
            </a:r>
            <a:r>
              <a:rPr lang="zh-CN" altLang="en-US"/>
              <a:t>即可。</a:t>
            </a:r>
          </a:p>
          <a:p>
            <a:r>
              <a:rPr lang="zh-CN" altLang="en-US"/>
              <a:t>建议使用微软</a:t>
            </a:r>
            <a:r>
              <a:rPr lang="en-US" altLang="zh-CN"/>
              <a:t>OFFICE2013</a:t>
            </a:r>
            <a:r>
              <a:rPr lang="zh-CN" altLang="en-US"/>
              <a:t>或</a:t>
            </a:r>
            <a:r>
              <a:rPr lang="en-US" altLang="zh-CN"/>
              <a:t>2016</a:t>
            </a:r>
            <a:r>
              <a:rPr lang="zh-CN" altLang="en-US"/>
              <a:t>演示，效果更佳</a:t>
            </a:r>
          </a:p>
          <a:p>
            <a:r>
              <a:rPr lang="zh-CN" altLang="en-US"/>
              <a:t>感谢你的购买</a:t>
            </a:r>
          </a:p>
          <a:p>
            <a:endParaRPr lang="zh-CN" altLang="en-US"/>
          </a:p>
          <a:p>
            <a:endParaRPr lang="zh-CN" altLang="en-US"/>
          </a:p>
          <a:p>
            <a:endParaRPr lang="zh-CN" altLang="en-US"/>
          </a:p>
          <a:p>
            <a:r>
              <a:rPr lang="zh-CN" altLang="en-US"/>
              <a:t>更多作品，请访问作者主页，氢设计，为你职场助力。</a:t>
            </a:r>
          </a:p>
          <a:p>
            <a:r>
              <a:rPr lang="zh-CN" altLang="en-US"/>
              <a:t>售后服务</a:t>
            </a:r>
            <a:r>
              <a:rPr lang="en-US" altLang="zh-CN"/>
              <a:t>QQ</a:t>
            </a:r>
            <a:r>
              <a:rPr lang="zh-CN" altLang="en-US"/>
              <a:t>：</a:t>
            </a:r>
            <a:r>
              <a:rPr lang="en-US" altLang="zh-CN"/>
              <a:t>835692134</a:t>
            </a:r>
          </a:p>
          <a:p>
            <a:endParaRPr lang="en-US" altLang="zh-CN"/>
          </a:p>
          <a:p>
            <a:endParaRPr lang="zh-CN" altLang="en-US"/>
          </a:p>
        </p:txBody>
      </p:sp>
      <p:sp>
        <p:nvSpPr>
          <p:cNvPr id="4" name="灯片编号占位符 3"/>
          <p:cNvSpPr>
            <a:spLocks noGrp="1"/>
          </p:cNvSpPr>
          <p:nvPr>
            <p:ph type="sldNum" sz="quarter" idx="10"/>
          </p:nvPr>
        </p:nvSpPr>
        <p:spPr/>
        <p:txBody>
          <a:bodyPr/>
          <a:lstStyle/>
          <a:p>
            <a:fld id="{0854CB16-7291-478B-BA08-B58146A058D8}" type="slidenum">
              <a:rPr lang="zh-CN" altLang="en-US" smtClean="0"/>
              <a:t>2</a:t>
            </a:fld>
            <a:endParaRPr lang="zh-CN" altLang="en-US"/>
          </a:p>
        </p:txBody>
      </p:sp>
    </p:spTree>
    <p:extLst>
      <p:ext uri="{BB962C8B-B14F-4D97-AF65-F5344CB8AC3E}">
        <p14:creationId xmlns:p14="http://schemas.microsoft.com/office/powerpoint/2010/main" val="335436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54CB16-7291-478B-BA08-B58146A058D8}" type="slidenum">
              <a:rPr lang="zh-CN" altLang="en-US" smtClean="0"/>
              <a:t>4</a:t>
            </a:fld>
            <a:endParaRPr lang="zh-CN" altLang="en-US"/>
          </a:p>
        </p:txBody>
      </p:sp>
    </p:spTree>
    <p:extLst>
      <p:ext uri="{BB962C8B-B14F-4D97-AF65-F5344CB8AC3E}">
        <p14:creationId xmlns:p14="http://schemas.microsoft.com/office/powerpoint/2010/main" val="229716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54CB16-7291-478B-BA08-B58146A058D8}" type="slidenum">
              <a:rPr lang="zh-CN" altLang="en-US" smtClean="0"/>
              <a:t>5</a:t>
            </a:fld>
            <a:endParaRPr lang="zh-CN" altLang="en-US"/>
          </a:p>
        </p:txBody>
      </p:sp>
    </p:spTree>
    <p:extLst>
      <p:ext uri="{BB962C8B-B14F-4D97-AF65-F5344CB8AC3E}">
        <p14:creationId xmlns:p14="http://schemas.microsoft.com/office/powerpoint/2010/main" val="142875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54CB16-7291-478B-BA08-B58146A058D8}" type="slidenum">
              <a:rPr lang="zh-CN" altLang="en-US" smtClean="0"/>
              <a:t>6</a:t>
            </a:fld>
            <a:endParaRPr lang="zh-CN" altLang="en-US"/>
          </a:p>
        </p:txBody>
      </p:sp>
    </p:spTree>
    <p:extLst>
      <p:ext uri="{BB962C8B-B14F-4D97-AF65-F5344CB8AC3E}">
        <p14:creationId xmlns:p14="http://schemas.microsoft.com/office/powerpoint/2010/main" val="287351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54CB16-7291-478B-BA08-B58146A058D8}" type="slidenum">
              <a:rPr lang="zh-CN" altLang="en-US" smtClean="0"/>
              <a:t>11</a:t>
            </a:fld>
            <a:endParaRPr lang="zh-CN" altLang="en-US"/>
          </a:p>
        </p:txBody>
      </p:sp>
    </p:spTree>
    <p:extLst>
      <p:ext uri="{BB962C8B-B14F-4D97-AF65-F5344CB8AC3E}">
        <p14:creationId xmlns:p14="http://schemas.microsoft.com/office/powerpoint/2010/main" val="108364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54CB16-7291-478B-BA08-B58146A058D8}" type="slidenum">
              <a:rPr lang="zh-CN" altLang="en-US" smtClean="0"/>
              <a:t>14</a:t>
            </a:fld>
            <a:endParaRPr lang="zh-CN" altLang="en-US"/>
          </a:p>
        </p:txBody>
      </p:sp>
    </p:spTree>
    <p:extLst>
      <p:ext uri="{BB962C8B-B14F-4D97-AF65-F5344CB8AC3E}">
        <p14:creationId xmlns:p14="http://schemas.microsoft.com/office/powerpoint/2010/main" val="95557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3C419B-A2BE-4F84-8395-6435D0C5829E}" type="slidenum">
              <a:rPr lang="zh-CN" altLang="en-US" smtClean="0"/>
              <a:t>17</a:t>
            </a:fld>
            <a:endParaRPr lang="zh-CN" altLang="en-US"/>
          </a:p>
        </p:txBody>
      </p:sp>
    </p:spTree>
    <p:extLst>
      <p:ext uri="{BB962C8B-B14F-4D97-AF65-F5344CB8AC3E}">
        <p14:creationId xmlns:p14="http://schemas.microsoft.com/office/powerpoint/2010/main" val="333678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54CB16-7291-478B-BA08-B58146A058D8}" type="slidenum">
              <a:rPr lang="zh-CN" altLang="en-US" smtClean="0"/>
              <a:t>21</a:t>
            </a:fld>
            <a:endParaRPr lang="zh-CN" altLang="en-US"/>
          </a:p>
        </p:txBody>
      </p:sp>
    </p:spTree>
    <p:extLst>
      <p:ext uri="{BB962C8B-B14F-4D97-AF65-F5344CB8AC3E}">
        <p14:creationId xmlns:p14="http://schemas.microsoft.com/office/powerpoint/2010/main" val="1526061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551" t="22541" r="13767" b="19337"/>
          <a:stretch/>
        </p:blipFill>
        <p:spPr>
          <a:xfrm>
            <a:off x="0" y="0"/>
            <a:ext cx="12192000" cy="6858000"/>
          </a:xfrm>
          <a:prstGeom prst="rect">
            <a:avLst/>
          </a:prstGeom>
        </p:spPr>
      </p:pic>
    </p:spTree>
    <p:extLst>
      <p:ext uri="{BB962C8B-B14F-4D97-AF65-F5344CB8AC3E}">
        <p14:creationId xmlns:p14="http://schemas.microsoft.com/office/powerpoint/2010/main" val="3099942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355725" y="2162175"/>
            <a:ext cx="2032001" cy="3452813"/>
          </a:xfrm>
          <a:custGeom>
            <a:avLst/>
            <a:gdLst>
              <a:gd name="connsiteX0" fmla="*/ 0 w 2032001"/>
              <a:gd name="connsiteY0" fmla="*/ 0 h 3452813"/>
              <a:gd name="connsiteX1" fmla="*/ 2032001 w 2032001"/>
              <a:gd name="connsiteY1" fmla="*/ 0 h 3452813"/>
              <a:gd name="connsiteX2" fmla="*/ 2032001 w 2032001"/>
              <a:gd name="connsiteY2" fmla="*/ 3452813 h 3452813"/>
              <a:gd name="connsiteX3" fmla="*/ 0 w 2032001"/>
              <a:gd name="connsiteY3" fmla="*/ 3452813 h 3452813"/>
            </a:gdLst>
            <a:ahLst/>
            <a:cxnLst>
              <a:cxn ang="0">
                <a:pos x="connsiteX0" y="connsiteY0"/>
              </a:cxn>
              <a:cxn ang="0">
                <a:pos x="connsiteX1" y="connsiteY1"/>
              </a:cxn>
              <a:cxn ang="0">
                <a:pos x="connsiteX2" y="connsiteY2"/>
              </a:cxn>
              <a:cxn ang="0">
                <a:pos x="connsiteX3" y="connsiteY3"/>
              </a:cxn>
            </a:cxnLst>
            <a:rect l="l" t="t" r="r" b="b"/>
            <a:pathLst>
              <a:path w="2032001" h="3452813">
                <a:moveTo>
                  <a:pt x="0" y="0"/>
                </a:moveTo>
                <a:lnTo>
                  <a:pt x="2032001" y="0"/>
                </a:lnTo>
                <a:lnTo>
                  <a:pt x="2032001" y="3452813"/>
                </a:lnTo>
                <a:lnTo>
                  <a:pt x="0" y="3452813"/>
                </a:lnTo>
                <a:close/>
              </a:path>
            </a:pathLst>
          </a:custGeom>
        </p:spPr>
        <p:txBody>
          <a:bodyPr wrap="square">
            <a:noAutofit/>
          </a:bodyPr>
          <a:lstStyle/>
          <a:p>
            <a:endParaRPr lang="zh-CN" altLang="en-US"/>
          </a:p>
        </p:txBody>
      </p:sp>
      <p:sp>
        <p:nvSpPr>
          <p:cNvPr id="3" name="任意多边形: 形状 2"/>
          <p:cNvSpPr/>
          <p:nvPr userDrawn="1"/>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Tree>
    <p:extLst>
      <p:ext uri="{BB962C8B-B14F-4D97-AF65-F5344CB8AC3E}">
        <p14:creationId xmlns:p14="http://schemas.microsoft.com/office/powerpoint/2010/main" val="3055771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551" t="22541" r="27332" b="19337"/>
          <a:stretch/>
        </p:blipFill>
        <p:spPr>
          <a:xfrm rot="10800000">
            <a:off x="0" y="0"/>
            <a:ext cx="10116457" cy="6858000"/>
          </a:xfrm>
          <a:prstGeom prst="rect">
            <a:avLst/>
          </a:prstGeom>
        </p:spPr>
      </p:pic>
    </p:spTree>
    <p:extLst>
      <p:ext uri="{BB962C8B-B14F-4D97-AF65-F5344CB8AC3E}">
        <p14:creationId xmlns:p14="http://schemas.microsoft.com/office/powerpoint/2010/main" val="3569905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551" t="22541" r="27332" b="19337"/>
          <a:stretch/>
        </p:blipFill>
        <p:spPr>
          <a:xfrm rot="10800000" flipH="1">
            <a:off x="2075543" y="0"/>
            <a:ext cx="10116457" cy="6858000"/>
          </a:xfrm>
          <a:prstGeom prst="rect">
            <a:avLst/>
          </a:prstGeom>
        </p:spPr>
      </p:pic>
      <p:sp>
        <p:nvSpPr>
          <p:cNvPr id="3" name="任意多边形: 形状 2"/>
          <p:cNvSpPr/>
          <p:nvPr userDrawn="1"/>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Tree>
    <p:extLst>
      <p:ext uri="{BB962C8B-B14F-4D97-AF65-F5344CB8AC3E}">
        <p14:creationId xmlns:p14="http://schemas.microsoft.com/office/powerpoint/2010/main" val="4117351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8" name="任意多边形: 形状 17"/>
          <p:cNvSpPr/>
          <p:nvPr userDrawn="1"/>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Tree>
    <p:extLst>
      <p:ext uri="{BB962C8B-B14F-4D97-AF65-F5344CB8AC3E}">
        <p14:creationId xmlns:p14="http://schemas.microsoft.com/office/powerpoint/2010/main" val="3647987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任意多边形: 形状 6"/>
          <p:cNvSpPr>
            <a:spLocks noGrp="1"/>
          </p:cNvSpPr>
          <p:nvPr>
            <p:ph type="pic" sz="quarter" idx="10"/>
          </p:nvPr>
        </p:nvSpPr>
        <p:spPr>
          <a:xfrm>
            <a:off x="1524328" y="1533954"/>
            <a:ext cx="2476172" cy="3159966"/>
          </a:xfrm>
          <a:custGeom>
            <a:avLst/>
            <a:gdLst>
              <a:gd name="connsiteX0" fmla="*/ 0 w 2476172"/>
              <a:gd name="connsiteY0" fmla="*/ 0 h 3159966"/>
              <a:gd name="connsiteX1" fmla="*/ 2476172 w 2476172"/>
              <a:gd name="connsiteY1" fmla="*/ 0 h 3159966"/>
              <a:gd name="connsiteX2" fmla="*/ 2476172 w 2476172"/>
              <a:gd name="connsiteY2" fmla="*/ 3159966 h 3159966"/>
              <a:gd name="connsiteX3" fmla="*/ 0 w 2476172"/>
              <a:gd name="connsiteY3" fmla="*/ 3159966 h 3159966"/>
            </a:gdLst>
            <a:ahLst/>
            <a:cxnLst>
              <a:cxn ang="0">
                <a:pos x="connsiteX0" y="connsiteY0"/>
              </a:cxn>
              <a:cxn ang="0">
                <a:pos x="connsiteX1" y="connsiteY1"/>
              </a:cxn>
              <a:cxn ang="0">
                <a:pos x="connsiteX2" y="connsiteY2"/>
              </a:cxn>
              <a:cxn ang="0">
                <a:pos x="connsiteX3" y="connsiteY3"/>
              </a:cxn>
            </a:cxnLst>
            <a:rect l="l" t="t" r="r" b="b"/>
            <a:pathLst>
              <a:path w="2476172" h="3159966">
                <a:moveTo>
                  <a:pt x="0" y="0"/>
                </a:moveTo>
                <a:lnTo>
                  <a:pt x="2476172" y="0"/>
                </a:lnTo>
                <a:lnTo>
                  <a:pt x="2476172" y="3159966"/>
                </a:lnTo>
                <a:lnTo>
                  <a:pt x="0" y="3159966"/>
                </a:lnTo>
                <a:close/>
              </a:path>
            </a:pathLst>
          </a:custGeom>
        </p:spPr>
        <p:txBody>
          <a:bodyPr wrap="square">
            <a:noAutofit/>
          </a:bodyPr>
          <a:lstStyle/>
          <a:p>
            <a:endParaRPr lang="zh-CN" altLang="en-US"/>
          </a:p>
        </p:txBody>
      </p:sp>
      <p:sp>
        <p:nvSpPr>
          <p:cNvPr id="18" name="任意多边形: 形状 17"/>
          <p:cNvSpPr/>
          <p:nvPr userDrawn="1"/>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Tree>
    <p:extLst>
      <p:ext uri="{BB962C8B-B14F-4D97-AF65-F5344CB8AC3E}">
        <p14:creationId xmlns:p14="http://schemas.microsoft.com/office/powerpoint/2010/main" val="106295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083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5" name="任意多边形: 形状 4"/>
          <p:cNvSpPr>
            <a:spLocks noGrp="1"/>
          </p:cNvSpPr>
          <p:nvPr>
            <p:ph type="pic" sz="quarter" idx="10"/>
          </p:nvPr>
        </p:nvSpPr>
        <p:spPr>
          <a:xfrm>
            <a:off x="6096002" y="1"/>
            <a:ext cx="6095999" cy="6858000"/>
          </a:xfrm>
          <a:custGeom>
            <a:avLst/>
            <a:gdLst>
              <a:gd name="connsiteX0" fmla="*/ 0 w 6095999"/>
              <a:gd name="connsiteY0" fmla="*/ 0 h 6858000"/>
              <a:gd name="connsiteX1" fmla="*/ 6095999 w 6095999"/>
              <a:gd name="connsiteY1" fmla="*/ 0 h 6858000"/>
              <a:gd name="connsiteX2" fmla="*/ 6095999 w 6095999"/>
              <a:gd name="connsiteY2" fmla="*/ 6858000 h 6858000"/>
              <a:gd name="connsiteX3" fmla="*/ 0 w 6095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5999" h="6858000">
                <a:moveTo>
                  <a:pt x="0" y="0"/>
                </a:moveTo>
                <a:lnTo>
                  <a:pt x="6095999" y="0"/>
                </a:lnTo>
                <a:lnTo>
                  <a:pt x="6095999"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46845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14" name="图片占位符 13"/>
          <p:cNvSpPr>
            <a:spLocks noGrp="1"/>
          </p:cNvSpPr>
          <p:nvPr>
            <p:ph type="pic" sz="quarter" idx="12"/>
          </p:nvPr>
        </p:nvSpPr>
        <p:spPr>
          <a:xfrm>
            <a:off x="8075613" y="2362201"/>
            <a:ext cx="3421062" cy="1706563"/>
          </a:xfrm>
          <a:custGeom>
            <a:avLst/>
            <a:gdLst>
              <a:gd name="connsiteX0" fmla="*/ 0 w 3421062"/>
              <a:gd name="connsiteY0" fmla="*/ 0 h 1706563"/>
              <a:gd name="connsiteX1" fmla="*/ 3421062 w 3421062"/>
              <a:gd name="connsiteY1" fmla="*/ 0 h 1706563"/>
              <a:gd name="connsiteX2" fmla="*/ 3421062 w 3421062"/>
              <a:gd name="connsiteY2" fmla="*/ 1706563 h 1706563"/>
              <a:gd name="connsiteX3" fmla="*/ 0 w 3421062"/>
              <a:gd name="connsiteY3" fmla="*/ 1706563 h 1706563"/>
            </a:gdLst>
            <a:ahLst/>
            <a:cxnLst>
              <a:cxn ang="0">
                <a:pos x="connsiteX0" y="connsiteY0"/>
              </a:cxn>
              <a:cxn ang="0">
                <a:pos x="connsiteX1" y="connsiteY1"/>
              </a:cxn>
              <a:cxn ang="0">
                <a:pos x="connsiteX2" y="connsiteY2"/>
              </a:cxn>
              <a:cxn ang="0">
                <a:pos x="connsiteX3" y="connsiteY3"/>
              </a:cxn>
            </a:cxnLst>
            <a:rect l="l" t="t" r="r" b="b"/>
            <a:pathLst>
              <a:path w="3421062" h="1706563">
                <a:moveTo>
                  <a:pt x="0" y="0"/>
                </a:moveTo>
                <a:lnTo>
                  <a:pt x="3421062" y="0"/>
                </a:lnTo>
                <a:lnTo>
                  <a:pt x="3421062" y="1706563"/>
                </a:lnTo>
                <a:lnTo>
                  <a:pt x="0" y="1706563"/>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387851" y="2362201"/>
            <a:ext cx="3419475" cy="1706563"/>
          </a:xfrm>
          <a:custGeom>
            <a:avLst/>
            <a:gdLst>
              <a:gd name="connsiteX0" fmla="*/ 0 w 3419475"/>
              <a:gd name="connsiteY0" fmla="*/ 0 h 1706563"/>
              <a:gd name="connsiteX1" fmla="*/ 3419475 w 3419475"/>
              <a:gd name="connsiteY1" fmla="*/ 0 h 1706563"/>
              <a:gd name="connsiteX2" fmla="*/ 3419475 w 3419475"/>
              <a:gd name="connsiteY2" fmla="*/ 1706563 h 1706563"/>
              <a:gd name="connsiteX3" fmla="*/ 0 w 3419475"/>
              <a:gd name="connsiteY3" fmla="*/ 1706563 h 1706563"/>
            </a:gdLst>
            <a:ahLst/>
            <a:cxnLst>
              <a:cxn ang="0">
                <a:pos x="connsiteX0" y="connsiteY0"/>
              </a:cxn>
              <a:cxn ang="0">
                <a:pos x="connsiteX1" y="connsiteY1"/>
              </a:cxn>
              <a:cxn ang="0">
                <a:pos x="connsiteX2" y="connsiteY2"/>
              </a:cxn>
              <a:cxn ang="0">
                <a:pos x="connsiteX3" y="connsiteY3"/>
              </a:cxn>
            </a:cxnLst>
            <a:rect l="l" t="t" r="r" b="b"/>
            <a:pathLst>
              <a:path w="3419475" h="1706563">
                <a:moveTo>
                  <a:pt x="0" y="0"/>
                </a:moveTo>
                <a:lnTo>
                  <a:pt x="3419475" y="0"/>
                </a:lnTo>
                <a:lnTo>
                  <a:pt x="3419475" y="1706563"/>
                </a:lnTo>
                <a:lnTo>
                  <a:pt x="0" y="1706563"/>
                </a:lnTo>
                <a:close/>
              </a:path>
            </a:pathLst>
          </a:custGeom>
        </p:spPr>
        <p:txBody>
          <a:bodyPr wrap="square">
            <a:noAutofit/>
          </a:bodyPr>
          <a:lstStyle/>
          <a:p>
            <a:endParaRPr lang="zh-CN" altLang="en-US"/>
          </a:p>
        </p:txBody>
      </p:sp>
      <p:sp>
        <p:nvSpPr>
          <p:cNvPr id="7" name="图片占位符 6"/>
          <p:cNvSpPr>
            <a:spLocks noGrp="1"/>
          </p:cNvSpPr>
          <p:nvPr>
            <p:ph type="pic" sz="quarter" idx="10"/>
          </p:nvPr>
        </p:nvSpPr>
        <p:spPr>
          <a:xfrm>
            <a:off x="698501" y="2362201"/>
            <a:ext cx="3421063" cy="1706563"/>
          </a:xfrm>
          <a:custGeom>
            <a:avLst/>
            <a:gdLst>
              <a:gd name="connsiteX0" fmla="*/ 0 w 3421063"/>
              <a:gd name="connsiteY0" fmla="*/ 0 h 1706563"/>
              <a:gd name="connsiteX1" fmla="*/ 3421063 w 3421063"/>
              <a:gd name="connsiteY1" fmla="*/ 0 h 1706563"/>
              <a:gd name="connsiteX2" fmla="*/ 3421063 w 3421063"/>
              <a:gd name="connsiteY2" fmla="*/ 1706563 h 1706563"/>
              <a:gd name="connsiteX3" fmla="*/ 0 w 3421063"/>
              <a:gd name="connsiteY3" fmla="*/ 1706563 h 1706563"/>
            </a:gdLst>
            <a:ahLst/>
            <a:cxnLst>
              <a:cxn ang="0">
                <a:pos x="connsiteX0" y="connsiteY0"/>
              </a:cxn>
              <a:cxn ang="0">
                <a:pos x="connsiteX1" y="connsiteY1"/>
              </a:cxn>
              <a:cxn ang="0">
                <a:pos x="connsiteX2" y="connsiteY2"/>
              </a:cxn>
              <a:cxn ang="0">
                <a:pos x="connsiteX3" y="connsiteY3"/>
              </a:cxn>
            </a:cxnLst>
            <a:rect l="l" t="t" r="r" b="b"/>
            <a:pathLst>
              <a:path w="3421063" h="1706563">
                <a:moveTo>
                  <a:pt x="0" y="0"/>
                </a:moveTo>
                <a:lnTo>
                  <a:pt x="3421063" y="0"/>
                </a:lnTo>
                <a:lnTo>
                  <a:pt x="3421063" y="1706563"/>
                </a:lnTo>
                <a:lnTo>
                  <a:pt x="0" y="1706563"/>
                </a:lnTo>
                <a:close/>
              </a:path>
            </a:pathLst>
          </a:custGeom>
        </p:spPr>
        <p:txBody>
          <a:bodyPr wrap="square">
            <a:noAutofit/>
          </a:bodyPr>
          <a:lstStyle/>
          <a:p>
            <a:endParaRPr lang="zh-CN" altLang="en-US"/>
          </a:p>
        </p:txBody>
      </p:sp>
      <p:sp>
        <p:nvSpPr>
          <p:cNvPr id="5" name="任意多边形: 形状 4"/>
          <p:cNvSpPr/>
          <p:nvPr userDrawn="1"/>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Tree>
    <p:extLst>
      <p:ext uri="{BB962C8B-B14F-4D97-AF65-F5344CB8AC3E}">
        <p14:creationId xmlns:p14="http://schemas.microsoft.com/office/powerpoint/2010/main" val="265134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 y="2168525"/>
            <a:ext cx="7559675" cy="2520950"/>
          </a:xfrm>
          <a:custGeom>
            <a:avLst/>
            <a:gdLst>
              <a:gd name="connsiteX0" fmla="*/ 0 w 7559675"/>
              <a:gd name="connsiteY0" fmla="*/ 0 h 2520950"/>
              <a:gd name="connsiteX1" fmla="*/ 7559675 w 7559675"/>
              <a:gd name="connsiteY1" fmla="*/ 0 h 2520950"/>
              <a:gd name="connsiteX2" fmla="*/ 7559675 w 7559675"/>
              <a:gd name="connsiteY2" fmla="*/ 2520950 h 2520950"/>
              <a:gd name="connsiteX3" fmla="*/ 0 w 7559675"/>
              <a:gd name="connsiteY3" fmla="*/ 2520950 h 2520950"/>
            </a:gdLst>
            <a:ahLst/>
            <a:cxnLst>
              <a:cxn ang="0">
                <a:pos x="connsiteX0" y="connsiteY0"/>
              </a:cxn>
              <a:cxn ang="0">
                <a:pos x="connsiteX1" y="connsiteY1"/>
              </a:cxn>
              <a:cxn ang="0">
                <a:pos x="connsiteX2" y="connsiteY2"/>
              </a:cxn>
              <a:cxn ang="0">
                <a:pos x="connsiteX3" y="connsiteY3"/>
              </a:cxn>
            </a:cxnLst>
            <a:rect l="l" t="t" r="r" b="b"/>
            <a:pathLst>
              <a:path w="7559675" h="2520950">
                <a:moveTo>
                  <a:pt x="0" y="0"/>
                </a:moveTo>
                <a:lnTo>
                  <a:pt x="7559675" y="0"/>
                </a:lnTo>
                <a:lnTo>
                  <a:pt x="7559675" y="2520950"/>
                </a:lnTo>
                <a:lnTo>
                  <a:pt x="0" y="2520950"/>
                </a:lnTo>
                <a:close/>
              </a:path>
            </a:pathLst>
          </a:custGeom>
        </p:spPr>
        <p:txBody>
          <a:bodyPr wrap="square">
            <a:noAutofit/>
          </a:bodyPr>
          <a:lstStyle/>
          <a:p>
            <a:endParaRPr lang="zh-CN" altLang="en-US"/>
          </a:p>
        </p:txBody>
      </p:sp>
      <p:sp>
        <p:nvSpPr>
          <p:cNvPr id="3" name="任意多边形: 形状 2"/>
          <p:cNvSpPr/>
          <p:nvPr userDrawn="1"/>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Tree>
    <p:extLst>
      <p:ext uri="{BB962C8B-B14F-4D97-AF65-F5344CB8AC3E}">
        <p14:creationId xmlns:p14="http://schemas.microsoft.com/office/powerpoint/2010/main" val="158796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8747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2" r:id="rId4"/>
    <p:sldLayoutId id="2147483661" r:id="rId5"/>
    <p:sldLayoutId id="2147483653" r:id="rId6"/>
    <p:sldLayoutId id="2147483663" r:id="rId7"/>
    <p:sldLayoutId id="2147483659" r:id="rId8"/>
    <p:sldLayoutId id="2147483660" r:id="rId9"/>
    <p:sldLayoutId id="2147483662"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mlDrawing" Target="../drawings/vmlDrawing1.vml"/><Relationship Id="rId1" Type="http://schemas.openxmlformats.org/officeDocument/2006/relationships/themeOverride" Target="../theme/themeOverride5.xml"/><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4443" y="2685817"/>
            <a:ext cx="3390900" cy="1323439"/>
          </a:xfrm>
          <a:prstGeom prst="rect">
            <a:avLst/>
          </a:prstGeom>
          <a:noFill/>
        </p:spPr>
        <p:txBody>
          <a:bodyPr wrap="square" rtlCol="0">
            <a:spAutoFit/>
          </a:bodyPr>
          <a:lstStyle/>
          <a:p>
            <a:r>
              <a:rPr lang="en-US" altLang="zh-CN" sz="8000" b="1">
                <a:latin typeface="Segoe UI" panose="020B0502040204020203" pitchFamily="34" charset="0"/>
                <a:cs typeface="Segoe UI" panose="020B0502040204020203" pitchFamily="34" charset="0"/>
              </a:rPr>
              <a:t>2017</a:t>
            </a:r>
            <a:endParaRPr lang="zh-CN" altLang="en-US" sz="8000" b="1">
              <a:latin typeface="Segoe UI" panose="020B0502040204020203" pitchFamily="34" charset="0"/>
              <a:cs typeface="Segoe UI" panose="020B0502040204020203" pitchFamily="34" charset="0"/>
            </a:endParaRPr>
          </a:p>
        </p:txBody>
      </p:sp>
      <p:sp>
        <p:nvSpPr>
          <p:cNvPr id="4" name="文本框 3"/>
          <p:cNvSpPr txBox="1"/>
          <p:nvPr/>
        </p:nvSpPr>
        <p:spPr>
          <a:xfrm>
            <a:off x="869043" y="3693013"/>
            <a:ext cx="6477000" cy="1107996"/>
          </a:xfrm>
          <a:prstGeom prst="rect">
            <a:avLst/>
          </a:prstGeom>
          <a:noFill/>
        </p:spPr>
        <p:txBody>
          <a:bodyPr wrap="square" rtlCol="0">
            <a:spAutoFit/>
          </a:bodyPr>
          <a:lstStyle/>
          <a:p>
            <a:r>
              <a:rPr lang="en-US" altLang="zh-CN" sz="6600" b="1">
                <a:latin typeface="Segoe UI" panose="020B0502040204020203" pitchFamily="34" charset="0"/>
                <a:cs typeface="Segoe UI" panose="020B0502040204020203" pitchFamily="34" charset="0"/>
              </a:rPr>
              <a:t>BUSINESS</a:t>
            </a:r>
            <a:r>
              <a:rPr lang="en-US" altLang="zh-CN" sz="6600">
                <a:latin typeface="Segoe UI" panose="020B0502040204020203" pitchFamily="34" charset="0"/>
                <a:cs typeface="Segoe UI" panose="020B0502040204020203" pitchFamily="34" charset="0"/>
              </a:rPr>
              <a:t> PLAN</a:t>
            </a:r>
            <a:endParaRPr lang="zh-CN" altLang="en-US" sz="6600">
              <a:latin typeface="Segoe UI" panose="020B0502040204020203" pitchFamily="34" charset="0"/>
              <a:cs typeface="Segoe UI" panose="020B0502040204020203" pitchFamily="34" charset="0"/>
            </a:endParaRPr>
          </a:p>
        </p:txBody>
      </p:sp>
      <p:sp>
        <p:nvSpPr>
          <p:cNvPr id="5" name="文本框 4"/>
          <p:cNvSpPr txBox="1"/>
          <p:nvPr/>
        </p:nvSpPr>
        <p:spPr>
          <a:xfrm>
            <a:off x="908957" y="4650059"/>
            <a:ext cx="6266543" cy="830997"/>
          </a:xfrm>
          <a:prstGeom prst="rect">
            <a:avLst/>
          </a:prstGeom>
          <a:noFill/>
        </p:spPr>
        <p:txBody>
          <a:bodyPr wrap="square" rtlCol="0">
            <a:spAutoFit/>
          </a:bodyPr>
          <a:lstStyle/>
          <a:p>
            <a:r>
              <a:rPr lang="en-US" altLang="zh-CN" sz="1600">
                <a:ea typeface="微软雅黑" panose="020B0503020204020204" pitchFamily="34" charset="-122"/>
                <a:sym typeface="Arial" panose="020B0604020202020204" pitchFamily="34" charset="0"/>
              </a:rPr>
              <a:t>Lorem ipsum dolor sit amet, consectetur adipisicing elit, sed do eiusmod tempor incididunt ut labore et dolore magna aliqua. Ut enim ad minim veniam, </a:t>
            </a:r>
            <a:r>
              <a:rPr lang="en-US" altLang="zh-CN" sz="1600">
                <a:ea typeface="微软雅黑" panose="020B0503020204020204" pitchFamily="34" charset="-122"/>
                <a:sym typeface="Arial" panose="020B0604020202020204" pitchFamily="34" charset="0"/>
              </a:rPr>
              <a:t>quis nostrud</a:t>
            </a:r>
            <a:endParaRPr lang="zh-CN" altLang="en-US" sz="1600">
              <a:ea typeface="微软雅黑" panose="020B0503020204020204" pitchFamily="34" charset="-122"/>
              <a:sym typeface="Arial" panose="020B0604020202020204" pitchFamily="34" charset="0"/>
            </a:endParaRPr>
          </a:p>
        </p:txBody>
      </p:sp>
      <p:sp>
        <p:nvSpPr>
          <p:cNvPr id="12" name="Freeform 5"/>
          <p:cNvSpPr>
            <a:spLocks noEditPoints="1"/>
          </p:cNvSpPr>
          <p:nvPr/>
        </p:nvSpPr>
        <p:spPr bwMode="auto">
          <a:xfrm>
            <a:off x="971460" y="5542138"/>
            <a:ext cx="2070190" cy="319349"/>
          </a:xfrm>
          <a:custGeom>
            <a:avLst/>
            <a:gdLst>
              <a:gd name="T0" fmla="*/ 234 w 234"/>
              <a:gd name="T1" fmla="*/ 0 h 54"/>
              <a:gd name="T2" fmla="*/ 181 w 234"/>
              <a:gd name="T3" fmla="*/ 0 h 54"/>
              <a:gd name="T4" fmla="*/ 164 w 234"/>
              <a:gd name="T5" fmla="*/ 0 h 54"/>
              <a:gd name="T6" fmla="*/ 70 w 234"/>
              <a:gd name="T7" fmla="*/ 0 h 54"/>
              <a:gd name="T8" fmla="*/ 55 w 234"/>
              <a:gd name="T9" fmla="*/ 0 h 54"/>
              <a:gd name="T10" fmla="*/ 30 w 234"/>
              <a:gd name="T11" fmla="*/ 0 h 54"/>
              <a:gd name="T12" fmla="*/ 0 w 234"/>
              <a:gd name="T13" fmla="*/ 54 h 54"/>
              <a:gd name="T14" fmla="*/ 55 w 234"/>
              <a:gd name="T15" fmla="*/ 54 h 54"/>
              <a:gd name="T16" fmla="*/ 70 w 234"/>
              <a:gd name="T17" fmla="*/ 54 h 54"/>
              <a:gd name="T18" fmla="*/ 164 w 234"/>
              <a:gd name="T19" fmla="*/ 54 h 54"/>
              <a:gd name="T20" fmla="*/ 181 w 234"/>
              <a:gd name="T21" fmla="*/ 54 h 54"/>
              <a:gd name="T22" fmla="*/ 204 w 234"/>
              <a:gd name="T23" fmla="*/ 54 h 54"/>
              <a:gd name="T24" fmla="*/ 234 w 234"/>
              <a:gd name="T25" fmla="*/ 0 h 54"/>
              <a:gd name="T26" fmla="*/ 234 w 234"/>
              <a:gd name="T27" fmla="*/ 0 h 54"/>
              <a:gd name="T28" fmla="*/ 234 w 234"/>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54">
                <a:moveTo>
                  <a:pt x="234" y="0"/>
                </a:moveTo>
                <a:lnTo>
                  <a:pt x="181" y="0"/>
                </a:lnTo>
                <a:lnTo>
                  <a:pt x="164" y="0"/>
                </a:lnTo>
                <a:lnTo>
                  <a:pt x="70" y="0"/>
                </a:lnTo>
                <a:lnTo>
                  <a:pt x="55" y="0"/>
                </a:lnTo>
                <a:lnTo>
                  <a:pt x="30" y="0"/>
                </a:lnTo>
                <a:lnTo>
                  <a:pt x="0" y="54"/>
                </a:lnTo>
                <a:lnTo>
                  <a:pt x="55" y="54"/>
                </a:lnTo>
                <a:lnTo>
                  <a:pt x="70" y="54"/>
                </a:lnTo>
                <a:lnTo>
                  <a:pt x="164" y="54"/>
                </a:lnTo>
                <a:lnTo>
                  <a:pt x="181" y="54"/>
                </a:lnTo>
                <a:lnTo>
                  <a:pt x="204" y="54"/>
                </a:lnTo>
                <a:lnTo>
                  <a:pt x="234" y="0"/>
                </a:lnTo>
                <a:close/>
                <a:moveTo>
                  <a:pt x="234" y="0"/>
                </a:moveTo>
                <a:lnTo>
                  <a:pt x="234" y="0"/>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6"/>
          <p:cNvSpPr>
            <a:spLocks noEditPoints="1"/>
          </p:cNvSpPr>
          <p:nvPr/>
        </p:nvSpPr>
        <p:spPr bwMode="auto">
          <a:xfrm>
            <a:off x="5930220" y="3359150"/>
            <a:ext cx="371475" cy="85725"/>
          </a:xfrm>
          <a:custGeom>
            <a:avLst/>
            <a:gdLst>
              <a:gd name="T0" fmla="*/ 234 w 234"/>
              <a:gd name="T1" fmla="*/ 0 h 54"/>
              <a:gd name="T2" fmla="*/ 181 w 234"/>
              <a:gd name="T3" fmla="*/ 0 h 54"/>
              <a:gd name="T4" fmla="*/ 164 w 234"/>
              <a:gd name="T5" fmla="*/ 0 h 54"/>
              <a:gd name="T6" fmla="*/ 70 w 234"/>
              <a:gd name="T7" fmla="*/ 0 h 54"/>
              <a:gd name="T8" fmla="*/ 55 w 234"/>
              <a:gd name="T9" fmla="*/ 0 h 54"/>
              <a:gd name="T10" fmla="*/ 30 w 234"/>
              <a:gd name="T11" fmla="*/ 0 h 54"/>
              <a:gd name="T12" fmla="*/ 0 w 234"/>
              <a:gd name="T13" fmla="*/ 54 h 54"/>
              <a:gd name="T14" fmla="*/ 55 w 234"/>
              <a:gd name="T15" fmla="*/ 54 h 54"/>
              <a:gd name="T16" fmla="*/ 70 w 234"/>
              <a:gd name="T17" fmla="*/ 54 h 54"/>
              <a:gd name="T18" fmla="*/ 164 w 234"/>
              <a:gd name="T19" fmla="*/ 54 h 54"/>
              <a:gd name="T20" fmla="*/ 181 w 234"/>
              <a:gd name="T21" fmla="*/ 54 h 54"/>
              <a:gd name="T22" fmla="*/ 204 w 234"/>
              <a:gd name="T23" fmla="*/ 54 h 54"/>
              <a:gd name="T24" fmla="*/ 234 w 234"/>
              <a:gd name="T25" fmla="*/ 0 h 54"/>
              <a:gd name="T26" fmla="*/ 234 w 234"/>
              <a:gd name="T27" fmla="*/ 0 h 54"/>
              <a:gd name="T28" fmla="*/ 234 w 234"/>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54">
                <a:moveTo>
                  <a:pt x="234" y="0"/>
                </a:moveTo>
                <a:lnTo>
                  <a:pt x="181" y="0"/>
                </a:lnTo>
                <a:lnTo>
                  <a:pt x="164" y="0"/>
                </a:lnTo>
                <a:lnTo>
                  <a:pt x="70" y="0"/>
                </a:lnTo>
                <a:lnTo>
                  <a:pt x="55" y="0"/>
                </a:lnTo>
                <a:lnTo>
                  <a:pt x="30" y="0"/>
                </a:lnTo>
                <a:lnTo>
                  <a:pt x="0" y="54"/>
                </a:lnTo>
                <a:lnTo>
                  <a:pt x="55" y="54"/>
                </a:lnTo>
                <a:lnTo>
                  <a:pt x="70" y="54"/>
                </a:lnTo>
                <a:lnTo>
                  <a:pt x="164" y="54"/>
                </a:lnTo>
                <a:lnTo>
                  <a:pt x="181" y="54"/>
                </a:lnTo>
                <a:lnTo>
                  <a:pt x="204" y="54"/>
                </a:lnTo>
                <a:lnTo>
                  <a:pt x="234" y="0"/>
                </a:lnTo>
                <a:moveTo>
                  <a:pt x="234" y="0"/>
                </a:moveTo>
                <a:lnTo>
                  <a:pt x="2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文本框 13"/>
          <p:cNvSpPr txBox="1"/>
          <p:nvPr/>
        </p:nvSpPr>
        <p:spPr>
          <a:xfrm>
            <a:off x="1191827" y="5532612"/>
            <a:ext cx="1629456" cy="338554"/>
          </a:xfrm>
          <a:prstGeom prst="rect">
            <a:avLst/>
          </a:prstGeom>
          <a:noFill/>
        </p:spPr>
        <p:txBody>
          <a:bodyPr wrap="square" rtlCol="0">
            <a:spAutoFit/>
          </a:bodyPr>
          <a:lstStyle/>
          <a:p>
            <a:r>
              <a:rPr lang="en-US" altLang="zh-CN" sz="1600" b="1">
                <a:solidFill>
                  <a:schemeClr val="bg1"/>
                </a:solidFill>
                <a:ea typeface="微软雅黑" panose="020B0503020204020204" pitchFamily="34" charset="-122"/>
                <a:sym typeface="Arial" panose="020B0604020202020204" pitchFamily="34" charset="0"/>
              </a:rPr>
              <a:t>Report</a:t>
            </a:r>
            <a:r>
              <a:rPr lang="zh-CN" altLang="en-US" sz="1600">
                <a:solidFill>
                  <a:schemeClr val="bg1"/>
                </a:solidFill>
                <a:ea typeface="微软雅黑" panose="020B0503020204020204" pitchFamily="34" charset="-122"/>
                <a:sym typeface="Arial" panose="020B0604020202020204" pitchFamily="34" charset="0"/>
              </a:rPr>
              <a:t>：</a:t>
            </a:r>
            <a:r>
              <a:rPr lang="en-US" altLang="zh-CN" sz="1600">
                <a:solidFill>
                  <a:schemeClr val="bg1"/>
                </a:solidFill>
                <a:ea typeface="微软雅黑" panose="020B0503020204020204" pitchFamily="34" charset="-122"/>
                <a:sym typeface="Arial" panose="020B0604020202020204" pitchFamily="34" charset="0"/>
              </a:rPr>
              <a:t>Docer</a:t>
            </a:r>
            <a:endParaRPr lang="zh-CN" altLang="en-US" sz="1600">
              <a:solidFill>
                <a:schemeClr val="bg1"/>
              </a:solidFill>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046297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任意多边形: 形状 133"/>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135" name="文本框 134"/>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136" name="文本框 135"/>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
        <p:nvSpPr>
          <p:cNvPr id="137" name="Shape 564"/>
          <p:cNvSpPr/>
          <p:nvPr/>
        </p:nvSpPr>
        <p:spPr>
          <a:xfrm>
            <a:off x="1635125"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138" name="Chart 565"/>
          <p:cNvGraphicFramePr>
            <a:graphicFrameLocks/>
          </p:cNvGraphicFramePr>
          <p:nvPr>
            <p:extLst>
              <p:ext uri="{D42A27DB-BD31-4B8C-83A1-F6EECF244321}">
                <p14:modId xmlns:p14="http://schemas.microsoft.com/office/powerpoint/2010/main" val="3284349212"/>
              </p:ext>
            </p:extLst>
          </p:nvPr>
        </p:nvGraphicFramePr>
        <p:xfrm>
          <a:off x="1511300" y="1797050"/>
          <a:ext cx="1898650" cy="1898650"/>
        </p:xfrm>
        <a:graphic>
          <a:graphicData uri="http://schemas.openxmlformats.org/drawingml/2006/chart">
            <c:chart xmlns:c="http://schemas.openxmlformats.org/drawingml/2006/chart" xmlns:r="http://schemas.openxmlformats.org/officeDocument/2006/relationships" r:id="rId2"/>
          </a:graphicData>
        </a:graphic>
      </p:graphicFrame>
      <p:sp>
        <p:nvSpPr>
          <p:cNvPr id="139" name="Shape 566"/>
          <p:cNvSpPr>
            <a:spLocks noChangeArrowheads="1"/>
          </p:cNvSpPr>
          <p:nvPr/>
        </p:nvSpPr>
        <p:spPr bwMode="auto">
          <a:xfrm>
            <a:off x="1778000" y="2139950"/>
            <a:ext cx="54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ea typeface="Oswald Regular"/>
                <a:cs typeface="Oswald Regular"/>
                <a:sym typeface="Oswald Regular"/>
              </a:rPr>
              <a:t>30</a:t>
            </a:r>
            <a:r>
              <a:rPr lang="en-US" altLang="zh-CN" sz="2400">
                <a:solidFill>
                  <a:schemeClr val="bg1"/>
                </a:solidFill>
                <a:ea typeface="Oswald Light" panose="02000303000000000000" pitchFamily="2" charset="0"/>
                <a:cs typeface="Oswald Light" panose="02000303000000000000" pitchFamily="2" charset="0"/>
                <a:sym typeface="Oswald Light" panose="02000303000000000000" pitchFamily="2" charset="0"/>
              </a:rPr>
              <a:t>%</a:t>
            </a:r>
          </a:p>
        </p:txBody>
      </p:sp>
      <p:sp>
        <p:nvSpPr>
          <p:cNvPr id="141" name="Shape 567"/>
          <p:cNvSpPr>
            <a:spLocks noChangeArrowheads="1"/>
          </p:cNvSpPr>
          <p:nvPr/>
        </p:nvSpPr>
        <p:spPr bwMode="auto">
          <a:xfrm>
            <a:off x="1720850" y="4146550"/>
            <a:ext cx="1224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rPr>
              <a:t>$1,900,000</a:t>
            </a:r>
          </a:p>
        </p:txBody>
      </p:sp>
      <p:sp>
        <p:nvSpPr>
          <p:cNvPr id="142" name="Shape 568"/>
          <p:cNvSpPr>
            <a:spLocks noChangeArrowheads="1"/>
          </p:cNvSpPr>
          <p:nvPr/>
        </p:nvSpPr>
        <p:spPr bwMode="auto">
          <a:xfrm>
            <a:off x="1939925" y="4508500"/>
            <a:ext cx="777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ea typeface="Oswald Light" panose="02000303000000000000" pitchFamily="2" charset="0"/>
                <a:cs typeface="Oswald Light" panose="02000303000000000000" pitchFamily="2" charset="0"/>
                <a:sym typeface="Oswald Light" panose="02000303000000000000" pitchFamily="2" charset="0"/>
              </a:rPr>
              <a:t>per year</a:t>
            </a:r>
          </a:p>
        </p:txBody>
      </p:sp>
      <p:sp>
        <p:nvSpPr>
          <p:cNvPr id="143" name="Shape 569"/>
          <p:cNvSpPr/>
          <p:nvPr/>
        </p:nvSpPr>
        <p:spPr>
          <a:xfrm>
            <a:off x="1428750" y="4876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tx1"/>
                </a:solidFill>
                <a:latin typeface="+mn-lt"/>
              </a:rPr>
              <a:t>Donec ullamcorper nulla fringilla. Nullam id dolor id nibh ultricies vehicula ut id elit. Maecenas sed</a:t>
            </a:r>
          </a:p>
        </p:txBody>
      </p:sp>
      <p:sp>
        <p:nvSpPr>
          <p:cNvPr id="144" name="Shape 570"/>
          <p:cNvSpPr/>
          <p:nvPr/>
        </p:nvSpPr>
        <p:spPr>
          <a:xfrm>
            <a:off x="1727200" y="3841750"/>
            <a:ext cx="1106488"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Slidehack.ltd</a:t>
            </a:r>
            <a:endParaRPr sz="1600" spc="32" dirty="0">
              <a:solidFill>
                <a:schemeClr val="bg1">
                  <a:lumMod val="50000"/>
                </a:schemeClr>
              </a:solidFill>
              <a:latin typeface="+mn-lt"/>
            </a:endParaRPr>
          </a:p>
        </p:txBody>
      </p:sp>
      <p:sp>
        <p:nvSpPr>
          <p:cNvPr id="145" name="Shape 572"/>
          <p:cNvSpPr/>
          <p:nvPr/>
        </p:nvSpPr>
        <p:spPr>
          <a:xfrm>
            <a:off x="4070350"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146" name="Chart 573"/>
          <p:cNvGraphicFramePr>
            <a:graphicFrameLocks/>
          </p:cNvGraphicFramePr>
          <p:nvPr>
            <p:extLst>
              <p:ext uri="{D42A27DB-BD31-4B8C-83A1-F6EECF244321}">
                <p14:modId xmlns:p14="http://schemas.microsoft.com/office/powerpoint/2010/main" val="1870690187"/>
              </p:ext>
            </p:extLst>
          </p:nvPr>
        </p:nvGraphicFramePr>
        <p:xfrm>
          <a:off x="3941763" y="1797050"/>
          <a:ext cx="1898650" cy="1898650"/>
        </p:xfrm>
        <a:graphic>
          <a:graphicData uri="http://schemas.openxmlformats.org/drawingml/2006/chart">
            <c:chart xmlns:c="http://schemas.openxmlformats.org/drawingml/2006/chart" xmlns:r="http://schemas.openxmlformats.org/officeDocument/2006/relationships" r:id="rId3"/>
          </a:graphicData>
        </a:graphic>
      </p:graphicFrame>
      <p:sp>
        <p:nvSpPr>
          <p:cNvPr id="147" name="Shape 574"/>
          <p:cNvSpPr>
            <a:spLocks noChangeArrowheads="1"/>
          </p:cNvSpPr>
          <p:nvPr/>
        </p:nvSpPr>
        <p:spPr bwMode="auto">
          <a:xfrm>
            <a:off x="4203700" y="2139950"/>
            <a:ext cx="54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ea typeface="Oswald Regular"/>
                <a:cs typeface="Oswald Regular"/>
                <a:sym typeface="Oswald Regular"/>
              </a:rPr>
              <a:t>45</a:t>
            </a:r>
            <a:r>
              <a:rPr lang="en-US" altLang="zh-CN" sz="2400">
                <a:solidFill>
                  <a:schemeClr val="bg1"/>
                </a:solidFill>
                <a:ea typeface="Oswald Light" panose="02000303000000000000" pitchFamily="2" charset="0"/>
                <a:cs typeface="Oswald Light" panose="02000303000000000000" pitchFamily="2" charset="0"/>
                <a:sym typeface="Oswald Light" panose="02000303000000000000" pitchFamily="2" charset="0"/>
              </a:rPr>
              <a:t>%</a:t>
            </a:r>
          </a:p>
        </p:txBody>
      </p:sp>
      <p:sp>
        <p:nvSpPr>
          <p:cNvPr id="149" name="Shape 575"/>
          <p:cNvSpPr>
            <a:spLocks noChangeArrowheads="1"/>
          </p:cNvSpPr>
          <p:nvPr/>
        </p:nvSpPr>
        <p:spPr bwMode="auto">
          <a:xfrm>
            <a:off x="4146550" y="4146550"/>
            <a:ext cx="1224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rPr>
              <a:t>$2,884,000</a:t>
            </a:r>
          </a:p>
        </p:txBody>
      </p:sp>
      <p:sp>
        <p:nvSpPr>
          <p:cNvPr id="150" name="Shape 576"/>
          <p:cNvSpPr>
            <a:spLocks noChangeArrowheads="1"/>
          </p:cNvSpPr>
          <p:nvPr/>
        </p:nvSpPr>
        <p:spPr bwMode="auto">
          <a:xfrm>
            <a:off x="4370388" y="4508500"/>
            <a:ext cx="777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ea typeface="Oswald Light" panose="02000303000000000000" pitchFamily="2" charset="0"/>
                <a:cs typeface="Oswald Light" panose="02000303000000000000" pitchFamily="2" charset="0"/>
                <a:sym typeface="Oswald Light" panose="02000303000000000000" pitchFamily="2" charset="0"/>
              </a:rPr>
              <a:t>per year</a:t>
            </a:r>
          </a:p>
        </p:txBody>
      </p:sp>
      <p:sp>
        <p:nvSpPr>
          <p:cNvPr id="151" name="Shape 577"/>
          <p:cNvSpPr/>
          <p:nvPr/>
        </p:nvSpPr>
        <p:spPr>
          <a:xfrm>
            <a:off x="4265613" y="3841750"/>
            <a:ext cx="1008062"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Connect.ltd</a:t>
            </a:r>
            <a:endParaRPr sz="1600" spc="32" dirty="0">
              <a:solidFill>
                <a:schemeClr val="bg1">
                  <a:lumMod val="50000"/>
                </a:schemeClr>
              </a:solidFill>
              <a:latin typeface="+mn-lt"/>
            </a:endParaRPr>
          </a:p>
        </p:txBody>
      </p:sp>
      <p:sp>
        <p:nvSpPr>
          <p:cNvPr id="152" name="Shape 578"/>
          <p:cNvSpPr/>
          <p:nvPr/>
        </p:nvSpPr>
        <p:spPr>
          <a:xfrm>
            <a:off x="3860800" y="4876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tx1"/>
                </a:solidFill>
                <a:latin typeface="+mn-lt"/>
              </a:rPr>
              <a:t>Donec ullamcorper nulla fringilla. Nullam id dolor id nibh ultricies vehicula ut id elit. Maecenas sed</a:t>
            </a:r>
          </a:p>
        </p:txBody>
      </p:sp>
      <p:sp>
        <p:nvSpPr>
          <p:cNvPr id="153" name="Shape 580"/>
          <p:cNvSpPr/>
          <p:nvPr/>
        </p:nvSpPr>
        <p:spPr>
          <a:xfrm>
            <a:off x="6427788" y="19304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154" name="Chart 581"/>
          <p:cNvGraphicFramePr>
            <a:graphicFrameLocks/>
          </p:cNvGraphicFramePr>
          <p:nvPr>
            <p:extLst>
              <p:ext uri="{D42A27DB-BD31-4B8C-83A1-F6EECF244321}">
                <p14:modId xmlns:p14="http://schemas.microsoft.com/office/powerpoint/2010/main" val="682294520"/>
              </p:ext>
            </p:extLst>
          </p:nvPr>
        </p:nvGraphicFramePr>
        <p:xfrm>
          <a:off x="6299200" y="1797050"/>
          <a:ext cx="1898650" cy="1898650"/>
        </p:xfrm>
        <a:graphic>
          <a:graphicData uri="http://schemas.openxmlformats.org/drawingml/2006/chart">
            <c:chart xmlns:c="http://schemas.openxmlformats.org/drawingml/2006/chart" xmlns:r="http://schemas.openxmlformats.org/officeDocument/2006/relationships" r:id="rId4"/>
          </a:graphicData>
        </a:graphic>
      </p:graphicFrame>
      <p:sp>
        <p:nvSpPr>
          <p:cNvPr id="155" name="Shape 582"/>
          <p:cNvSpPr>
            <a:spLocks noChangeArrowheads="1"/>
          </p:cNvSpPr>
          <p:nvPr/>
        </p:nvSpPr>
        <p:spPr bwMode="auto">
          <a:xfrm>
            <a:off x="6604000" y="2139950"/>
            <a:ext cx="54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ea typeface="Oswald Regular"/>
                <a:cs typeface="Oswald Regular"/>
                <a:sym typeface="Oswald Regular"/>
              </a:rPr>
              <a:t>67</a:t>
            </a:r>
            <a:r>
              <a:rPr lang="en-US" altLang="zh-CN" sz="2400">
                <a:solidFill>
                  <a:schemeClr val="bg1"/>
                </a:solidFill>
                <a:ea typeface="Oswald Light" panose="02000303000000000000" pitchFamily="2" charset="0"/>
                <a:cs typeface="Oswald Light" panose="02000303000000000000" pitchFamily="2" charset="0"/>
                <a:sym typeface="Oswald Light" panose="02000303000000000000" pitchFamily="2" charset="0"/>
              </a:rPr>
              <a:t>%</a:t>
            </a:r>
          </a:p>
        </p:txBody>
      </p:sp>
      <p:sp>
        <p:nvSpPr>
          <p:cNvPr id="157" name="Shape 583"/>
          <p:cNvSpPr>
            <a:spLocks noChangeArrowheads="1"/>
          </p:cNvSpPr>
          <p:nvPr/>
        </p:nvSpPr>
        <p:spPr bwMode="auto">
          <a:xfrm>
            <a:off x="6553200" y="4146550"/>
            <a:ext cx="1224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rPr>
              <a:t>$7,879,000</a:t>
            </a:r>
          </a:p>
        </p:txBody>
      </p:sp>
      <p:sp>
        <p:nvSpPr>
          <p:cNvPr id="158" name="Shape 584"/>
          <p:cNvSpPr>
            <a:spLocks noChangeArrowheads="1"/>
          </p:cNvSpPr>
          <p:nvPr/>
        </p:nvSpPr>
        <p:spPr bwMode="auto">
          <a:xfrm>
            <a:off x="6777038" y="4508500"/>
            <a:ext cx="777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ea typeface="Oswald Light" panose="02000303000000000000" pitchFamily="2" charset="0"/>
                <a:cs typeface="Oswald Light" panose="02000303000000000000" pitchFamily="2" charset="0"/>
                <a:sym typeface="Oswald Light" panose="02000303000000000000" pitchFamily="2" charset="0"/>
              </a:rPr>
              <a:t>per year</a:t>
            </a:r>
          </a:p>
        </p:txBody>
      </p:sp>
      <p:sp>
        <p:nvSpPr>
          <p:cNvPr id="159" name="Shape 585"/>
          <p:cNvSpPr/>
          <p:nvPr/>
        </p:nvSpPr>
        <p:spPr>
          <a:xfrm>
            <a:off x="6618288" y="3841750"/>
            <a:ext cx="1009650"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Piechart.ltd</a:t>
            </a:r>
            <a:endParaRPr sz="1600" spc="32" dirty="0">
              <a:solidFill>
                <a:schemeClr val="bg1">
                  <a:lumMod val="50000"/>
                </a:schemeClr>
              </a:solidFill>
              <a:latin typeface="+mn-lt"/>
            </a:endParaRPr>
          </a:p>
        </p:txBody>
      </p:sp>
      <p:sp>
        <p:nvSpPr>
          <p:cNvPr id="160" name="Shape 586"/>
          <p:cNvSpPr/>
          <p:nvPr/>
        </p:nvSpPr>
        <p:spPr>
          <a:xfrm>
            <a:off x="6261100" y="48895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tx1"/>
                </a:solidFill>
                <a:latin typeface="+mn-lt"/>
              </a:rPr>
              <a:t>Donec ullamcorper nulla fringilla. Nullam id dolor id nibh ultricies vehicula ut id elit. Maecenas sed</a:t>
            </a:r>
          </a:p>
        </p:txBody>
      </p:sp>
      <p:sp>
        <p:nvSpPr>
          <p:cNvPr id="161" name="Shape 588"/>
          <p:cNvSpPr/>
          <p:nvPr/>
        </p:nvSpPr>
        <p:spPr>
          <a:xfrm>
            <a:off x="8923338" y="19304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162" name="Chart 589"/>
          <p:cNvGraphicFramePr>
            <a:graphicFrameLocks/>
          </p:cNvGraphicFramePr>
          <p:nvPr>
            <p:extLst>
              <p:ext uri="{D42A27DB-BD31-4B8C-83A1-F6EECF244321}">
                <p14:modId xmlns:p14="http://schemas.microsoft.com/office/powerpoint/2010/main" val="1597608426"/>
              </p:ext>
            </p:extLst>
          </p:nvPr>
        </p:nvGraphicFramePr>
        <p:xfrm>
          <a:off x="8794750" y="1797050"/>
          <a:ext cx="1898650" cy="1898650"/>
        </p:xfrm>
        <a:graphic>
          <a:graphicData uri="http://schemas.openxmlformats.org/drawingml/2006/chart">
            <c:chart xmlns:c="http://schemas.openxmlformats.org/drawingml/2006/chart" xmlns:r="http://schemas.openxmlformats.org/officeDocument/2006/relationships" r:id="rId5"/>
          </a:graphicData>
        </a:graphic>
      </p:graphicFrame>
      <p:sp>
        <p:nvSpPr>
          <p:cNvPr id="163" name="Shape 590"/>
          <p:cNvSpPr>
            <a:spLocks noChangeArrowheads="1"/>
          </p:cNvSpPr>
          <p:nvPr/>
        </p:nvSpPr>
        <p:spPr bwMode="auto">
          <a:xfrm>
            <a:off x="9061450" y="2139950"/>
            <a:ext cx="54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ea typeface="Oswald Regular"/>
                <a:cs typeface="Oswald Regular"/>
                <a:sym typeface="Oswald Regular"/>
              </a:rPr>
              <a:t>80</a:t>
            </a:r>
            <a:r>
              <a:rPr lang="en-US" altLang="zh-CN" sz="2400">
                <a:solidFill>
                  <a:schemeClr val="bg1"/>
                </a:solidFill>
                <a:ea typeface="Oswald Light" panose="02000303000000000000" pitchFamily="2" charset="0"/>
                <a:cs typeface="Oswald Light" panose="02000303000000000000" pitchFamily="2" charset="0"/>
                <a:sym typeface="Oswald Light" panose="02000303000000000000" pitchFamily="2" charset="0"/>
              </a:rPr>
              <a:t>%</a:t>
            </a:r>
          </a:p>
        </p:txBody>
      </p:sp>
      <p:sp>
        <p:nvSpPr>
          <p:cNvPr id="165" name="Shape 591"/>
          <p:cNvSpPr>
            <a:spLocks noChangeArrowheads="1"/>
          </p:cNvSpPr>
          <p:nvPr/>
        </p:nvSpPr>
        <p:spPr bwMode="auto">
          <a:xfrm>
            <a:off x="8997950" y="4146550"/>
            <a:ext cx="1224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rPr>
              <a:t>$9,000,000</a:t>
            </a:r>
          </a:p>
        </p:txBody>
      </p:sp>
      <p:sp>
        <p:nvSpPr>
          <p:cNvPr id="166" name="Shape 592"/>
          <p:cNvSpPr>
            <a:spLocks noChangeArrowheads="1"/>
          </p:cNvSpPr>
          <p:nvPr/>
        </p:nvSpPr>
        <p:spPr bwMode="auto">
          <a:xfrm>
            <a:off x="9221788" y="4508500"/>
            <a:ext cx="777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ea typeface="Oswald Light" panose="02000303000000000000" pitchFamily="2" charset="0"/>
                <a:cs typeface="Oswald Light" panose="02000303000000000000" pitchFamily="2" charset="0"/>
                <a:sym typeface="Oswald Light" panose="02000303000000000000" pitchFamily="2" charset="0"/>
              </a:rPr>
              <a:t>per year</a:t>
            </a:r>
          </a:p>
        </p:txBody>
      </p:sp>
      <p:sp>
        <p:nvSpPr>
          <p:cNvPr id="167" name="Shape 593"/>
          <p:cNvSpPr/>
          <p:nvPr/>
        </p:nvSpPr>
        <p:spPr>
          <a:xfrm>
            <a:off x="9010650" y="3841750"/>
            <a:ext cx="1222375"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TheAgency.ltd</a:t>
            </a:r>
            <a:endParaRPr sz="1600" spc="32" dirty="0">
              <a:solidFill>
                <a:schemeClr val="bg1">
                  <a:lumMod val="50000"/>
                </a:schemeClr>
              </a:solidFill>
              <a:latin typeface="+mn-lt"/>
            </a:endParaRPr>
          </a:p>
        </p:txBody>
      </p:sp>
      <p:sp>
        <p:nvSpPr>
          <p:cNvPr id="168" name="Shape 594"/>
          <p:cNvSpPr/>
          <p:nvPr/>
        </p:nvSpPr>
        <p:spPr>
          <a:xfrm>
            <a:off x="8712200" y="48895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tx1"/>
                </a:solidFill>
                <a:latin typeface="+mn-lt"/>
              </a:rPr>
              <a:t>Donec ullamcorper nulla fringilla. Nullam id dolor id nibh ultricies vehicula ut id elit. Maecenas sed</a:t>
            </a:r>
          </a:p>
        </p:txBody>
      </p:sp>
    </p:spTree>
    <p:extLst>
      <p:ext uri="{BB962C8B-B14F-4D97-AF65-F5344CB8AC3E}">
        <p14:creationId xmlns:p14="http://schemas.microsoft.com/office/powerpoint/2010/main" val="3234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45" name="文本框 44"/>
          <p:cNvSpPr txBox="1"/>
          <p:nvPr/>
        </p:nvSpPr>
        <p:spPr>
          <a:xfrm>
            <a:off x="220212" y="341388"/>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grpSp>
        <p:nvGrpSpPr>
          <p:cNvPr id="30" name="Group 21"/>
          <p:cNvGrpSpPr>
            <a:grpSpLocks/>
          </p:cNvGrpSpPr>
          <p:nvPr/>
        </p:nvGrpSpPr>
        <p:grpSpPr bwMode="auto">
          <a:xfrm>
            <a:off x="1059543" y="3888581"/>
            <a:ext cx="6661944" cy="1752600"/>
            <a:chOff x="0" y="0"/>
            <a:chExt cx="8392" cy="2208"/>
          </a:xfrm>
        </p:grpSpPr>
        <p:pic>
          <p:nvPicPr>
            <p:cNvPr id="31"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8392"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2" name="Rectangle 9"/>
            <p:cNvSpPr>
              <a:spLocks/>
            </p:cNvSpPr>
            <p:nvPr/>
          </p:nvSpPr>
          <p:spPr bwMode="auto">
            <a:xfrm>
              <a:off x="656"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0" tIns="0" rIns="0" bIns="0"/>
            <a:lstStyle/>
            <a:p>
              <a:pPr algn="ctr"/>
              <a:r>
                <a:rPr lang="en-US" sz="14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Jan</a:t>
              </a:r>
            </a:p>
          </p:txBody>
        </p:sp>
        <p:sp>
          <p:nvSpPr>
            <p:cNvPr id="46" name="Rectangle 10"/>
            <p:cNvSpPr>
              <a:spLocks/>
            </p:cNvSpPr>
            <p:nvPr/>
          </p:nvSpPr>
          <p:spPr bwMode="auto">
            <a:xfrm>
              <a:off x="1224"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0" tIns="0" rIns="0" bIns="0"/>
            <a:lstStyle/>
            <a:p>
              <a:pPr algn="ctr"/>
              <a:r>
                <a:rPr lang="en-US" sz="14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Feb</a:t>
              </a:r>
            </a:p>
          </p:txBody>
        </p:sp>
        <p:sp>
          <p:nvSpPr>
            <p:cNvPr id="47" name="Rectangle 11"/>
            <p:cNvSpPr>
              <a:spLocks/>
            </p:cNvSpPr>
            <p:nvPr/>
          </p:nvSpPr>
          <p:spPr bwMode="auto">
            <a:xfrm>
              <a:off x="1784"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0" tIns="0" rIns="0" bIns="0"/>
            <a:lstStyle/>
            <a:p>
              <a:pPr algn="ctr"/>
              <a:r>
                <a:rPr lang="en-US" sz="14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Mar</a:t>
              </a:r>
            </a:p>
          </p:txBody>
        </p:sp>
        <p:sp>
          <p:nvSpPr>
            <p:cNvPr id="48" name="Rectangle 12"/>
            <p:cNvSpPr>
              <a:spLocks/>
            </p:cNvSpPr>
            <p:nvPr/>
          </p:nvSpPr>
          <p:spPr bwMode="auto">
            <a:xfrm>
              <a:off x="2352"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0" tIns="0" rIns="0" bIns="0"/>
            <a:lstStyle/>
            <a:p>
              <a:pPr algn="ctr"/>
              <a:r>
                <a:rPr lang="en-US" sz="14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Apr</a:t>
              </a:r>
            </a:p>
          </p:txBody>
        </p:sp>
        <p:sp>
          <p:nvSpPr>
            <p:cNvPr id="49" name="Rectangle 13"/>
            <p:cNvSpPr>
              <a:spLocks/>
            </p:cNvSpPr>
            <p:nvPr/>
          </p:nvSpPr>
          <p:spPr bwMode="auto">
            <a:xfrm>
              <a:off x="2920"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0" tIns="0" rIns="0" bIns="0"/>
            <a:lstStyle/>
            <a:p>
              <a:pPr algn="ctr"/>
              <a:r>
                <a:rPr lang="en-US" sz="14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May</a:t>
              </a:r>
            </a:p>
          </p:txBody>
        </p:sp>
        <p:sp>
          <p:nvSpPr>
            <p:cNvPr id="50" name="Rectangle 14"/>
            <p:cNvSpPr>
              <a:spLocks/>
            </p:cNvSpPr>
            <p:nvPr/>
          </p:nvSpPr>
          <p:spPr bwMode="auto">
            <a:xfrm>
              <a:off x="3488"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0" tIns="0" rIns="0" bIns="0"/>
            <a:lstStyle/>
            <a:p>
              <a:pPr algn="ctr"/>
              <a:r>
                <a:rPr lang="en-US" sz="14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Jun</a:t>
              </a:r>
            </a:p>
          </p:txBody>
        </p:sp>
        <p:sp>
          <p:nvSpPr>
            <p:cNvPr id="51" name="Rectangle 15"/>
            <p:cNvSpPr>
              <a:spLocks/>
            </p:cNvSpPr>
            <p:nvPr/>
          </p:nvSpPr>
          <p:spPr bwMode="auto">
            <a:xfrm>
              <a:off x="4048"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0" tIns="0" rIns="0" bIns="0"/>
            <a:lstStyle/>
            <a:p>
              <a:pPr algn="ctr"/>
              <a:r>
                <a:rPr lang="en-US" sz="14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Jul</a:t>
              </a:r>
            </a:p>
          </p:txBody>
        </p:sp>
        <p:sp>
          <p:nvSpPr>
            <p:cNvPr id="52" name="Rectangle 16"/>
            <p:cNvSpPr>
              <a:spLocks/>
            </p:cNvSpPr>
            <p:nvPr/>
          </p:nvSpPr>
          <p:spPr bwMode="auto">
            <a:xfrm>
              <a:off x="4616"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0" tIns="0" rIns="0" bIns="0"/>
            <a:lstStyle/>
            <a:p>
              <a:pPr algn="ctr"/>
              <a:r>
                <a:rPr lang="en-US" sz="14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Aug</a:t>
              </a:r>
            </a:p>
          </p:txBody>
        </p:sp>
        <p:sp>
          <p:nvSpPr>
            <p:cNvPr id="53" name="Rectangle 17"/>
            <p:cNvSpPr>
              <a:spLocks/>
            </p:cNvSpPr>
            <p:nvPr/>
          </p:nvSpPr>
          <p:spPr bwMode="auto">
            <a:xfrm>
              <a:off x="5176"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0" tIns="0" rIns="0" bIns="0"/>
            <a:lstStyle/>
            <a:p>
              <a:pPr algn="ctr"/>
              <a:r>
                <a:rPr lang="en-US" sz="14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Sep</a:t>
              </a:r>
            </a:p>
          </p:txBody>
        </p:sp>
        <p:sp>
          <p:nvSpPr>
            <p:cNvPr id="54" name="Rectangle 18"/>
            <p:cNvSpPr>
              <a:spLocks/>
            </p:cNvSpPr>
            <p:nvPr/>
          </p:nvSpPr>
          <p:spPr bwMode="auto">
            <a:xfrm>
              <a:off x="5744"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0" tIns="0" rIns="0" bIns="0"/>
            <a:lstStyle/>
            <a:p>
              <a:pPr algn="ctr"/>
              <a:r>
                <a:rPr lang="en-US" sz="14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Oct</a:t>
              </a:r>
            </a:p>
          </p:txBody>
        </p:sp>
        <p:sp>
          <p:nvSpPr>
            <p:cNvPr id="55" name="Rectangle 19"/>
            <p:cNvSpPr>
              <a:spLocks/>
            </p:cNvSpPr>
            <p:nvPr/>
          </p:nvSpPr>
          <p:spPr bwMode="auto">
            <a:xfrm>
              <a:off x="6304"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0" tIns="0" rIns="0" bIns="0"/>
            <a:lstStyle/>
            <a:p>
              <a:pPr algn="ctr"/>
              <a:r>
                <a:rPr lang="en-US" sz="14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Nov</a:t>
              </a:r>
            </a:p>
          </p:txBody>
        </p:sp>
        <p:sp>
          <p:nvSpPr>
            <p:cNvPr id="56" name="Rectangle 20"/>
            <p:cNvSpPr>
              <a:spLocks/>
            </p:cNvSpPr>
            <p:nvPr/>
          </p:nvSpPr>
          <p:spPr bwMode="auto">
            <a:xfrm>
              <a:off x="6872"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0" tIns="0" rIns="0" bIns="0"/>
            <a:lstStyle/>
            <a:p>
              <a:pPr algn="ctr"/>
              <a:r>
                <a:rPr lang="en-US" sz="14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Dec</a:t>
              </a:r>
            </a:p>
          </p:txBody>
        </p:sp>
      </p:grpSp>
      <p:grpSp>
        <p:nvGrpSpPr>
          <p:cNvPr id="57" name="Group 24"/>
          <p:cNvGrpSpPr>
            <a:grpSpLocks/>
          </p:cNvGrpSpPr>
          <p:nvPr/>
        </p:nvGrpSpPr>
        <p:grpSpPr bwMode="auto">
          <a:xfrm>
            <a:off x="1523887" y="4117975"/>
            <a:ext cx="609600" cy="877888"/>
            <a:chOff x="-72" y="0"/>
            <a:chExt cx="768" cy="1105"/>
          </a:xfrm>
        </p:grpSpPr>
        <p:sp>
          <p:nvSpPr>
            <p:cNvPr id="58" name="Rectangle 22"/>
            <p:cNvSpPr>
              <a:spLocks/>
            </p:cNvSpPr>
            <p:nvPr/>
          </p:nvSpPr>
          <p:spPr bwMode="auto">
            <a:xfrm>
              <a:off x="-72"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lIns="0" tIns="0" rIns="0" bIns="0" anchor="ctr"/>
            <a:lstStyle/>
            <a:p>
              <a:pPr algn="ctr"/>
              <a:r>
                <a:rPr lang="en-US" sz="12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27%</a:t>
              </a:r>
            </a:p>
          </p:txBody>
        </p:sp>
        <p:sp>
          <p:nvSpPr>
            <p:cNvPr id="59" name="AutoShape 23"/>
            <p:cNvSpPr>
              <a:spLocks/>
            </p:cNvSpPr>
            <p:nvPr/>
          </p:nvSpPr>
          <p:spPr bwMode="auto">
            <a:xfrm>
              <a:off x="233" y="431"/>
              <a:ext cx="280" cy="674"/>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60" name="Group 27"/>
          <p:cNvGrpSpPr>
            <a:grpSpLocks/>
          </p:cNvGrpSpPr>
          <p:nvPr/>
        </p:nvGrpSpPr>
        <p:grpSpPr bwMode="auto">
          <a:xfrm>
            <a:off x="2004106" y="3929063"/>
            <a:ext cx="609600" cy="1066800"/>
            <a:chOff x="-35" y="0"/>
            <a:chExt cx="768" cy="1343"/>
          </a:xfrm>
        </p:grpSpPr>
        <p:sp>
          <p:nvSpPr>
            <p:cNvPr id="61" name="Rectangle 25"/>
            <p:cNvSpPr>
              <a:spLocks/>
            </p:cNvSpPr>
            <p:nvPr/>
          </p:nvSpPr>
          <p:spPr bwMode="auto">
            <a:xfrm>
              <a:off x="-35"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lIns="0" tIns="0" rIns="0" bIns="0" anchor="ctr"/>
            <a:lstStyle/>
            <a:p>
              <a:pPr algn="ctr"/>
              <a:r>
                <a:rPr lang="en-US" sz="12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30%</a:t>
              </a:r>
            </a:p>
          </p:txBody>
        </p:sp>
        <p:sp>
          <p:nvSpPr>
            <p:cNvPr id="62" name="AutoShape 26"/>
            <p:cNvSpPr>
              <a:spLocks/>
            </p:cNvSpPr>
            <p:nvPr/>
          </p:nvSpPr>
          <p:spPr bwMode="auto">
            <a:xfrm>
              <a:off x="233" y="431"/>
              <a:ext cx="280" cy="912"/>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63" name="Group 30"/>
          <p:cNvGrpSpPr>
            <a:grpSpLocks/>
          </p:cNvGrpSpPr>
          <p:nvPr/>
        </p:nvGrpSpPr>
        <p:grpSpPr bwMode="auto">
          <a:xfrm>
            <a:off x="2484326" y="3625057"/>
            <a:ext cx="609600" cy="1370807"/>
            <a:chOff x="10" y="0"/>
            <a:chExt cx="768" cy="1726"/>
          </a:xfrm>
        </p:grpSpPr>
        <p:sp>
          <p:nvSpPr>
            <p:cNvPr id="64" name="Rectangle 28"/>
            <p:cNvSpPr>
              <a:spLocks/>
            </p:cNvSpPr>
            <p:nvPr/>
          </p:nvSpPr>
          <p:spPr bwMode="auto">
            <a:xfrm>
              <a:off x="1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lIns="0" tIns="0" rIns="0" bIns="0" anchor="ctr"/>
            <a:lstStyle/>
            <a:p>
              <a:pPr algn="ctr"/>
              <a:r>
                <a:rPr lang="en-US" sz="12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48%</a:t>
              </a:r>
            </a:p>
          </p:txBody>
        </p:sp>
        <p:sp>
          <p:nvSpPr>
            <p:cNvPr id="65" name="AutoShape 29"/>
            <p:cNvSpPr>
              <a:spLocks/>
            </p:cNvSpPr>
            <p:nvPr/>
          </p:nvSpPr>
          <p:spPr bwMode="auto">
            <a:xfrm>
              <a:off x="231" y="431"/>
              <a:ext cx="283" cy="1295"/>
            </a:xfrm>
            <a:prstGeom prst="roundRect">
              <a:avLst>
                <a:gd name="adj" fmla="val 6250"/>
              </a:avLst>
            </a:prstGeom>
            <a:solidFill>
              <a:schemeClr val="accent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66" name="Group 33"/>
          <p:cNvGrpSpPr>
            <a:grpSpLocks/>
          </p:cNvGrpSpPr>
          <p:nvPr/>
        </p:nvGrpSpPr>
        <p:grpSpPr bwMode="auto">
          <a:xfrm>
            <a:off x="2963750" y="2958307"/>
            <a:ext cx="609600" cy="2037556"/>
            <a:chOff x="46" y="0"/>
            <a:chExt cx="768" cy="2566"/>
          </a:xfrm>
        </p:grpSpPr>
        <p:sp>
          <p:nvSpPr>
            <p:cNvPr id="67" name="Rectangle 31"/>
            <p:cNvSpPr>
              <a:spLocks/>
            </p:cNvSpPr>
            <p:nvPr/>
          </p:nvSpPr>
          <p:spPr bwMode="auto">
            <a:xfrm>
              <a:off x="46"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lIns="0" tIns="0" rIns="0" bIns="0" anchor="ctr"/>
            <a:lstStyle/>
            <a:p>
              <a:pPr algn="ctr"/>
              <a:r>
                <a:rPr lang="en-US" sz="12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82%</a:t>
              </a:r>
            </a:p>
          </p:txBody>
        </p:sp>
        <p:sp>
          <p:nvSpPr>
            <p:cNvPr id="68" name="AutoShape 32"/>
            <p:cNvSpPr>
              <a:spLocks/>
            </p:cNvSpPr>
            <p:nvPr/>
          </p:nvSpPr>
          <p:spPr bwMode="auto">
            <a:xfrm>
              <a:off x="233" y="421"/>
              <a:ext cx="280" cy="2145"/>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69" name="Group 36"/>
          <p:cNvGrpSpPr>
            <a:grpSpLocks/>
          </p:cNvGrpSpPr>
          <p:nvPr/>
        </p:nvGrpSpPr>
        <p:grpSpPr bwMode="auto">
          <a:xfrm>
            <a:off x="3410631" y="2867819"/>
            <a:ext cx="609600" cy="2128044"/>
            <a:chOff x="41" y="0"/>
            <a:chExt cx="768" cy="2680"/>
          </a:xfrm>
        </p:grpSpPr>
        <p:sp>
          <p:nvSpPr>
            <p:cNvPr id="70" name="Rectangle 34"/>
            <p:cNvSpPr>
              <a:spLocks/>
            </p:cNvSpPr>
            <p:nvPr/>
          </p:nvSpPr>
          <p:spPr bwMode="auto">
            <a:xfrm>
              <a:off x="41"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lIns="0" tIns="0" rIns="0" bIns="0" anchor="ctr"/>
            <a:lstStyle/>
            <a:p>
              <a:pPr algn="ctr"/>
              <a:r>
                <a:rPr lang="en-US" sz="12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85%</a:t>
              </a:r>
            </a:p>
          </p:txBody>
        </p:sp>
        <p:sp>
          <p:nvSpPr>
            <p:cNvPr id="71" name="AutoShape 35"/>
            <p:cNvSpPr>
              <a:spLocks/>
            </p:cNvSpPr>
            <p:nvPr/>
          </p:nvSpPr>
          <p:spPr bwMode="auto">
            <a:xfrm>
              <a:off x="233" y="431"/>
              <a:ext cx="280" cy="2249"/>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72" name="Group 39"/>
          <p:cNvGrpSpPr>
            <a:grpSpLocks/>
          </p:cNvGrpSpPr>
          <p:nvPr/>
        </p:nvGrpSpPr>
        <p:grpSpPr bwMode="auto">
          <a:xfrm>
            <a:off x="3828938" y="3550444"/>
            <a:ext cx="609600" cy="1445419"/>
            <a:chOff x="0" y="0"/>
            <a:chExt cx="768" cy="1820"/>
          </a:xfrm>
        </p:grpSpPr>
        <p:sp>
          <p:nvSpPr>
            <p:cNvPr id="73" name="Rectangle 37"/>
            <p:cNvSpPr>
              <a:spLocks/>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lIns="0" tIns="0" rIns="0" bIns="0" anchor="ctr"/>
            <a:lstStyle/>
            <a:p>
              <a:pPr algn="ctr"/>
              <a:r>
                <a:rPr lang="en-US" sz="12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50%</a:t>
              </a:r>
            </a:p>
          </p:txBody>
        </p:sp>
        <p:sp>
          <p:nvSpPr>
            <p:cNvPr id="74" name="AutoShape 38"/>
            <p:cNvSpPr>
              <a:spLocks/>
            </p:cNvSpPr>
            <p:nvPr/>
          </p:nvSpPr>
          <p:spPr bwMode="auto">
            <a:xfrm>
              <a:off x="233" y="431"/>
              <a:ext cx="280" cy="1389"/>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75" name="Group 42"/>
          <p:cNvGrpSpPr>
            <a:grpSpLocks/>
          </p:cNvGrpSpPr>
          <p:nvPr/>
        </p:nvGrpSpPr>
        <p:grpSpPr bwMode="auto">
          <a:xfrm>
            <a:off x="4273438" y="4117975"/>
            <a:ext cx="609600" cy="877888"/>
            <a:chOff x="0" y="0"/>
            <a:chExt cx="768" cy="1105"/>
          </a:xfrm>
        </p:grpSpPr>
        <p:sp>
          <p:nvSpPr>
            <p:cNvPr id="76" name="Rectangle 40"/>
            <p:cNvSpPr>
              <a:spLocks/>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lIns="0" tIns="0" rIns="0" bIns="0" anchor="ctr"/>
            <a:lstStyle/>
            <a:p>
              <a:pPr algn="ctr"/>
              <a:r>
                <a:rPr lang="en-US" sz="12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25%</a:t>
              </a:r>
            </a:p>
          </p:txBody>
        </p:sp>
        <p:sp>
          <p:nvSpPr>
            <p:cNvPr id="77" name="AutoShape 41"/>
            <p:cNvSpPr>
              <a:spLocks/>
            </p:cNvSpPr>
            <p:nvPr/>
          </p:nvSpPr>
          <p:spPr bwMode="auto">
            <a:xfrm>
              <a:off x="233" y="431"/>
              <a:ext cx="280" cy="674"/>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78" name="Group 45"/>
          <p:cNvGrpSpPr>
            <a:grpSpLocks/>
          </p:cNvGrpSpPr>
          <p:nvPr/>
        </p:nvGrpSpPr>
        <p:grpSpPr bwMode="auto">
          <a:xfrm>
            <a:off x="4724287" y="3246438"/>
            <a:ext cx="609600" cy="1749425"/>
            <a:chOff x="0" y="0"/>
            <a:chExt cx="768" cy="2203"/>
          </a:xfrm>
        </p:grpSpPr>
        <p:sp>
          <p:nvSpPr>
            <p:cNvPr id="79" name="Rectangle 43"/>
            <p:cNvSpPr>
              <a:spLocks/>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lIns="0" tIns="0" rIns="0" bIns="0" anchor="ctr"/>
            <a:lstStyle/>
            <a:p>
              <a:pPr algn="ctr"/>
              <a:r>
                <a:rPr lang="en-US" sz="12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70%</a:t>
              </a:r>
            </a:p>
          </p:txBody>
        </p:sp>
        <p:sp>
          <p:nvSpPr>
            <p:cNvPr id="80" name="AutoShape 44"/>
            <p:cNvSpPr>
              <a:spLocks/>
            </p:cNvSpPr>
            <p:nvPr/>
          </p:nvSpPr>
          <p:spPr bwMode="auto">
            <a:xfrm>
              <a:off x="233" y="431"/>
              <a:ext cx="280" cy="1772"/>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81" name="Group 48"/>
          <p:cNvGrpSpPr>
            <a:grpSpLocks/>
          </p:cNvGrpSpPr>
          <p:nvPr/>
        </p:nvGrpSpPr>
        <p:grpSpPr bwMode="auto">
          <a:xfrm>
            <a:off x="5168787" y="3114675"/>
            <a:ext cx="609600" cy="1881188"/>
            <a:chOff x="0" y="0"/>
            <a:chExt cx="768" cy="2369"/>
          </a:xfrm>
        </p:grpSpPr>
        <p:sp>
          <p:nvSpPr>
            <p:cNvPr id="82" name="Rectangle 46"/>
            <p:cNvSpPr>
              <a:spLocks/>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lIns="0" tIns="0" rIns="0" bIns="0" anchor="ctr"/>
            <a:lstStyle/>
            <a:p>
              <a:pPr algn="ctr"/>
              <a:r>
                <a:rPr lang="en-US" sz="12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75%</a:t>
              </a:r>
            </a:p>
          </p:txBody>
        </p:sp>
        <p:sp>
          <p:nvSpPr>
            <p:cNvPr id="83" name="AutoShape 47"/>
            <p:cNvSpPr>
              <a:spLocks/>
            </p:cNvSpPr>
            <p:nvPr/>
          </p:nvSpPr>
          <p:spPr bwMode="auto">
            <a:xfrm>
              <a:off x="233" y="421"/>
              <a:ext cx="280" cy="1948"/>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84" name="Group 51"/>
          <p:cNvGrpSpPr>
            <a:grpSpLocks/>
          </p:cNvGrpSpPr>
          <p:nvPr/>
        </p:nvGrpSpPr>
        <p:grpSpPr bwMode="auto">
          <a:xfrm>
            <a:off x="5575982" y="2958307"/>
            <a:ext cx="609600" cy="2037556"/>
            <a:chOff x="0" y="0"/>
            <a:chExt cx="768" cy="2566"/>
          </a:xfrm>
        </p:grpSpPr>
        <p:sp>
          <p:nvSpPr>
            <p:cNvPr id="85" name="Rectangle 49"/>
            <p:cNvSpPr>
              <a:spLocks/>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lIns="0" tIns="0" rIns="0" bIns="0" anchor="ctr"/>
            <a:lstStyle/>
            <a:p>
              <a:pPr algn="ctr"/>
              <a:r>
                <a:rPr lang="en-US" sz="12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80%</a:t>
              </a:r>
            </a:p>
          </p:txBody>
        </p:sp>
        <p:sp>
          <p:nvSpPr>
            <p:cNvPr id="86" name="AutoShape 50"/>
            <p:cNvSpPr>
              <a:spLocks/>
            </p:cNvSpPr>
            <p:nvPr/>
          </p:nvSpPr>
          <p:spPr bwMode="auto">
            <a:xfrm>
              <a:off x="233" y="421"/>
              <a:ext cx="280" cy="2145"/>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87" name="Group 54"/>
          <p:cNvGrpSpPr>
            <a:grpSpLocks/>
          </p:cNvGrpSpPr>
          <p:nvPr/>
        </p:nvGrpSpPr>
        <p:grpSpPr bwMode="auto">
          <a:xfrm>
            <a:off x="6064138" y="2777332"/>
            <a:ext cx="609600" cy="2218531"/>
            <a:chOff x="0" y="0"/>
            <a:chExt cx="768" cy="2794"/>
          </a:xfrm>
        </p:grpSpPr>
        <p:sp>
          <p:nvSpPr>
            <p:cNvPr id="88" name="Rectangle 52"/>
            <p:cNvSpPr>
              <a:spLocks/>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lIns="0" tIns="0" rIns="0" bIns="0" anchor="ctr"/>
            <a:lstStyle/>
            <a:p>
              <a:pPr algn="ctr"/>
              <a:r>
                <a:rPr lang="en-US" sz="12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89%</a:t>
              </a:r>
            </a:p>
          </p:txBody>
        </p:sp>
        <p:sp>
          <p:nvSpPr>
            <p:cNvPr id="89" name="AutoShape 53"/>
            <p:cNvSpPr>
              <a:spLocks/>
            </p:cNvSpPr>
            <p:nvPr/>
          </p:nvSpPr>
          <p:spPr bwMode="auto">
            <a:xfrm>
              <a:off x="233" y="431"/>
              <a:ext cx="280" cy="2363"/>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90" name="Group 57"/>
          <p:cNvGrpSpPr>
            <a:grpSpLocks/>
          </p:cNvGrpSpPr>
          <p:nvPr/>
        </p:nvGrpSpPr>
        <p:grpSpPr bwMode="auto">
          <a:xfrm>
            <a:off x="6514987" y="2506663"/>
            <a:ext cx="609600" cy="2489200"/>
            <a:chOff x="0" y="0"/>
            <a:chExt cx="768" cy="3136"/>
          </a:xfrm>
        </p:grpSpPr>
        <p:sp>
          <p:nvSpPr>
            <p:cNvPr id="91" name="AutoShape 55"/>
            <p:cNvSpPr>
              <a:spLocks/>
            </p:cNvSpPr>
            <p:nvPr/>
          </p:nvSpPr>
          <p:spPr bwMode="auto">
            <a:xfrm>
              <a:off x="233" y="431"/>
              <a:ext cx="280" cy="2705"/>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2" name="Rectangle 56"/>
            <p:cNvSpPr>
              <a:spLocks/>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lIns="0" tIns="0" rIns="0" bIns="0" anchor="ctr"/>
            <a:lstStyle/>
            <a:p>
              <a:pPr algn="ctr"/>
              <a:r>
                <a:rPr lang="en-US" sz="1200" dirty="0">
                  <a:solidFill>
                    <a:srgbClr val="4D4D4D"/>
                  </a:solidFill>
                  <a:latin typeface="Segoe UI" panose="020B0502040204020203" pitchFamily="34" charset="0"/>
                  <a:ea typeface="微软雅黑" panose="020B0503020204020204" pitchFamily="34" charset="-122"/>
                  <a:cs typeface="+mn-ea"/>
                  <a:sym typeface="Segoe UI" panose="020B0502040204020203" pitchFamily="34" charset="0"/>
                </a:rPr>
                <a:t>100%</a:t>
              </a:r>
            </a:p>
          </p:txBody>
        </p:sp>
      </p:grpSp>
      <p:sp>
        <p:nvSpPr>
          <p:cNvPr id="93" name="Rectangle 58"/>
          <p:cNvSpPr>
            <a:spLocks/>
          </p:cNvSpPr>
          <p:nvPr/>
        </p:nvSpPr>
        <p:spPr bwMode="auto">
          <a:xfrm>
            <a:off x="7765938" y="2127409"/>
            <a:ext cx="2180084" cy="205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13333" dirty="0">
                <a:solidFill>
                  <a:schemeClr val="accent1"/>
                </a:solidFill>
                <a:latin typeface="Segoe UI" panose="020B0502040204020203" pitchFamily="34" charset="0"/>
                <a:ea typeface="微软雅黑" panose="020B0503020204020204" pitchFamily="34" charset="-122"/>
                <a:cs typeface="+mn-ea"/>
                <a:sym typeface="Segoe UI" panose="020B0502040204020203" pitchFamily="34" charset="0"/>
              </a:rPr>
              <a:t>95</a:t>
            </a:r>
            <a:r>
              <a:rPr lang="en-US" sz="3200" dirty="0">
                <a:solidFill>
                  <a:schemeClr val="accent1"/>
                </a:solidFill>
                <a:latin typeface="Segoe UI" panose="020B0502040204020203" pitchFamily="34" charset="0"/>
                <a:ea typeface="微软雅黑" panose="020B0503020204020204" pitchFamily="34" charset="-122"/>
                <a:cs typeface="+mn-ea"/>
                <a:sym typeface="Segoe UI" panose="020B0502040204020203" pitchFamily="34" charset="0"/>
              </a:rPr>
              <a:t>%</a:t>
            </a:r>
          </a:p>
        </p:txBody>
      </p:sp>
      <p:sp>
        <p:nvSpPr>
          <p:cNvPr id="94" name="Rectangle 59"/>
          <p:cNvSpPr>
            <a:spLocks/>
          </p:cNvSpPr>
          <p:nvPr/>
        </p:nvSpPr>
        <p:spPr bwMode="auto">
          <a:xfrm>
            <a:off x="7892938" y="4038600"/>
            <a:ext cx="3111500"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3200" dirty="0">
                <a:latin typeface="Segoe UI" panose="020B0502040204020203" pitchFamily="34" charset="0"/>
                <a:ea typeface="微软雅黑" panose="020B0503020204020204" pitchFamily="34" charset="-122"/>
                <a:cs typeface="+mn-ea"/>
                <a:sym typeface="Segoe UI" panose="020B0502040204020203" pitchFamily="34" charset="0"/>
              </a:rPr>
              <a:t>Increase in </a:t>
            </a:r>
          </a:p>
          <a:p>
            <a:pPr algn="l"/>
            <a:r>
              <a:rPr lang="en-US" sz="3200" dirty="0">
                <a:latin typeface="Segoe UI" panose="020B0502040204020203" pitchFamily="34" charset="0"/>
                <a:ea typeface="微软雅黑" panose="020B0503020204020204" pitchFamily="34" charset="-122"/>
                <a:cs typeface="+mn-ea"/>
                <a:sym typeface="Segoe UI" panose="020B0502040204020203" pitchFamily="34" charset="0"/>
              </a:rPr>
              <a:t>Sales </a:t>
            </a:r>
            <a:r>
              <a:rPr lang="en-US" sz="3200">
                <a:latin typeface="Segoe UI" panose="020B0502040204020203" pitchFamily="34" charset="0"/>
                <a:ea typeface="微软雅黑" panose="020B0503020204020204" pitchFamily="34" charset="-122"/>
                <a:cs typeface="+mn-ea"/>
                <a:sym typeface="Segoe UI" panose="020B0502040204020203" pitchFamily="34" charset="0"/>
              </a:rPr>
              <a:t>in 201</a:t>
            </a:r>
            <a:r>
              <a:rPr lang="en-US" sz="3200" dirty="0">
                <a:latin typeface="Segoe UI" panose="020B0502040204020203" pitchFamily="34" charset="0"/>
                <a:ea typeface="微软雅黑" panose="020B0503020204020204" pitchFamily="34" charset="-122"/>
                <a:cs typeface="+mn-ea"/>
                <a:sym typeface="Segoe UI" panose="020B0502040204020203" pitchFamily="34" charset="0"/>
              </a:rPr>
              <a:t>7</a:t>
            </a:r>
          </a:p>
        </p:txBody>
      </p:sp>
    </p:spTree>
    <p:extLst>
      <p:ext uri="{BB962C8B-B14F-4D97-AF65-F5344CB8AC3E}">
        <p14:creationId xmlns:p14="http://schemas.microsoft.com/office/powerpoint/2010/main" val="215346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任意多边形: 形状 133"/>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135" name="文本框 134"/>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136" name="文本框 135"/>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grpSp>
        <p:nvGrpSpPr>
          <p:cNvPr id="33" name="组合 32"/>
          <p:cNvGrpSpPr/>
          <p:nvPr/>
        </p:nvGrpSpPr>
        <p:grpSpPr>
          <a:xfrm>
            <a:off x="2414588" y="2603203"/>
            <a:ext cx="7820025" cy="2579687"/>
            <a:chOff x="2338388" y="2351088"/>
            <a:chExt cx="7820025" cy="2579687"/>
          </a:xfrm>
          <a:gradFill>
            <a:gsLst>
              <a:gs pos="0">
                <a:schemeClr val="accent1"/>
              </a:gs>
              <a:gs pos="100000">
                <a:schemeClr val="accent2"/>
              </a:gs>
            </a:gsLst>
            <a:lin ang="5400000" scaled="0"/>
          </a:gradFill>
        </p:grpSpPr>
        <p:sp>
          <p:nvSpPr>
            <p:cNvPr id="34" name="Freeform 17"/>
            <p:cNvSpPr/>
            <p:nvPr/>
          </p:nvSpPr>
          <p:spPr bwMode="auto">
            <a:xfrm>
              <a:off x="5745163" y="2617788"/>
              <a:ext cx="2081212" cy="20494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anchor="ctr"/>
            <a:lstStyle/>
            <a:p>
              <a:pPr algn="ctr"/>
              <a:r>
                <a:rPr lang="en-US" altLang="zh-CN" sz="2800" kern="0" dirty="0">
                  <a:solidFill>
                    <a:srgbClr val="FFFFFF"/>
                  </a:solidFill>
                </a:rPr>
                <a:t>03</a:t>
              </a:r>
              <a:endParaRPr lang="zh-CN" altLang="en-US" sz="2800" kern="0" dirty="0">
                <a:solidFill>
                  <a:srgbClr val="FFFFFF"/>
                </a:solidFill>
              </a:endParaRPr>
            </a:p>
          </p:txBody>
        </p:sp>
        <p:sp>
          <p:nvSpPr>
            <p:cNvPr id="35" name="Freeform 18"/>
            <p:cNvSpPr/>
            <p:nvPr/>
          </p:nvSpPr>
          <p:spPr bwMode="auto">
            <a:xfrm>
              <a:off x="3846513" y="2752725"/>
              <a:ext cx="1819275" cy="17780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02</a:t>
              </a:r>
              <a:endParaRPr lang="zh-CN" altLang="en-US" sz="2800" kern="0" dirty="0">
                <a:solidFill>
                  <a:srgbClr val="FFFFFF"/>
                </a:solidFill>
                <a:latin typeface="+mn-lt"/>
                <a:ea typeface="+mn-ea"/>
              </a:endParaRPr>
            </a:p>
          </p:txBody>
        </p:sp>
        <p:sp>
          <p:nvSpPr>
            <p:cNvPr id="36" name="Freeform 19"/>
            <p:cNvSpPr/>
            <p:nvPr/>
          </p:nvSpPr>
          <p:spPr bwMode="auto">
            <a:xfrm>
              <a:off x="2338388" y="2909888"/>
              <a:ext cx="1444625" cy="1463675"/>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anchor="ctr"/>
            <a:lstStyle/>
            <a:p>
              <a:pPr algn="ctr" eaLnBrk="1" fontAlgn="auto" hangingPunct="1">
                <a:spcBef>
                  <a:spcPts val="0"/>
                </a:spcBef>
                <a:spcAft>
                  <a:spcPts val="0"/>
                </a:spcAft>
                <a:defRPr/>
              </a:pPr>
              <a:r>
                <a:rPr lang="en-US" altLang="zh-CN" sz="2800" kern="0" dirty="0">
                  <a:solidFill>
                    <a:srgbClr val="FFFFFF"/>
                  </a:solidFill>
                  <a:latin typeface="+mn-lt"/>
                  <a:ea typeface="+mn-ea"/>
                </a:rPr>
                <a:t>01</a:t>
              </a:r>
              <a:endParaRPr lang="zh-CN" altLang="en-US" sz="2800" kern="0" dirty="0">
                <a:solidFill>
                  <a:srgbClr val="FFFFFF"/>
                </a:solidFill>
                <a:latin typeface="+mn-lt"/>
                <a:ea typeface="+mn-ea"/>
              </a:endParaRPr>
            </a:p>
          </p:txBody>
        </p:sp>
        <p:sp>
          <p:nvSpPr>
            <p:cNvPr id="37" name="Freeform 17"/>
            <p:cNvSpPr/>
            <p:nvPr/>
          </p:nvSpPr>
          <p:spPr bwMode="auto">
            <a:xfrm>
              <a:off x="7537450" y="2351088"/>
              <a:ext cx="2620963" cy="257968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lIns="540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04</a:t>
              </a:r>
              <a:endParaRPr lang="zh-CN" altLang="en-US" sz="2800" kern="0" dirty="0">
                <a:solidFill>
                  <a:srgbClr val="FFFFFF"/>
                </a:solidFill>
                <a:latin typeface="+mn-lt"/>
                <a:ea typeface="+mn-ea"/>
              </a:endParaRPr>
            </a:p>
          </p:txBody>
        </p:sp>
      </p:grpSp>
      <p:cxnSp>
        <p:nvCxnSpPr>
          <p:cNvPr id="38" name="直接箭头连接符 37"/>
          <p:cNvCxnSpPr>
            <a:cxnSpLocks/>
          </p:cNvCxnSpPr>
          <p:nvPr/>
        </p:nvCxnSpPr>
        <p:spPr>
          <a:xfrm flipV="1">
            <a:off x="2840038" y="2469853"/>
            <a:ext cx="0" cy="812800"/>
          </a:xfrm>
          <a:prstGeom prst="straightConnector1">
            <a:avLst/>
          </a:prstGeom>
          <a:ln w="127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cxnSpLocks/>
          </p:cNvCxnSpPr>
          <p:nvPr/>
        </p:nvCxnSpPr>
        <p:spPr>
          <a:xfrm flipV="1">
            <a:off x="6397625" y="2230140"/>
            <a:ext cx="0" cy="812800"/>
          </a:xfrm>
          <a:prstGeom prst="straightConnector1">
            <a:avLst/>
          </a:prstGeom>
          <a:ln w="127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cxnSpLocks/>
          </p:cNvCxnSpPr>
          <p:nvPr/>
        </p:nvCxnSpPr>
        <p:spPr>
          <a:xfrm>
            <a:off x="4100513" y="4617740"/>
            <a:ext cx="0" cy="811213"/>
          </a:xfrm>
          <a:prstGeom prst="straightConnector1">
            <a:avLst/>
          </a:prstGeom>
          <a:ln w="127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cxnSpLocks/>
          </p:cNvCxnSpPr>
          <p:nvPr/>
        </p:nvCxnSpPr>
        <p:spPr>
          <a:xfrm>
            <a:off x="7796213" y="4974928"/>
            <a:ext cx="0" cy="809625"/>
          </a:xfrm>
          <a:prstGeom prst="straightConnector1">
            <a:avLst/>
          </a:prstGeom>
          <a:ln w="127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2771775" y="3282653"/>
            <a:ext cx="157163"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itchFamily="34" charset="-122"/>
            </a:endParaRPr>
          </a:p>
        </p:txBody>
      </p:sp>
      <p:sp>
        <p:nvSpPr>
          <p:cNvPr id="43" name="椭圆 42"/>
          <p:cNvSpPr/>
          <p:nvPr/>
        </p:nvSpPr>
        <p:spPr>
          <a:xfrm>
            <a:off x="4024313" y="4500265"/>
            <a:ext cx="157162"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itchFamily="34" charset="-122"/>
            </a:endParaRPr>
          </a:p>
        </p:txBody>
      </p:sp>
      <p:sp>
        <p:nvSpPr>
          <p:cNvPr id="44" name="椭圆 43"/>
          <p:cNvSpPr/>
          <p:nvPr/>
        </p:nvSpPr>
        <p:spPr>
          <a:xfrm>
            <a:off x="6318250" y="3009603"/>
            <a:ext cx="158750"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itchFamily="34" charset="-122"/>
            </a:endParaRPr>
          </a:p>
        </p:txBody>
      </p:sp>
      <p:sp>
        <p:nvSpPr>
          <p:cNvPr id="45" name="椭圆 44"/>
          <p:cNvSpPr/>
          <p:nvPr/>
        </p:nvSpPr>
        <p:spPr>
          <a:xfrm>
            <a:off x="7720013" y="4920953"/>
            <a:ext cx="157162" cy="158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itchFamily="34" charset="-122"/>
            </a:endParaRPr>
          </a:p>
        </p:txBody>
      </p:sp>
      <p:sp>
        <p:nvSpPr>
          <p:cNvPr id="46" name="TextBox 57"/>
          <p:cNvSpPr txBox="1"/>
          <p:nvPr/>
        </p:nvSpPr>
        <p:spPr bwMode="auto">
          <a:xfrm>
            <a:off x="1512887" y="1665850"/>
            <a:ext cx="2919413" cy="738664"/>
          </a:xfrm>
          <a:prstGeom prst="rect">
            <a:avLst/>
          </a:prstGeom>
          <a:noFill/>
        </p:spPr>
        <p:txBody>
          <a:bodyPr wrap="square">
            <a:spAutoFit/>
          </a:bodyPr>
          <a:lstStyle/>
          <a:p>
            <a:r>
              <a:rPr lang="en-US" altLang="zh-CN" sz="1400">
                <a:latin typeface="Segoe UI" panose="020B0502040204020203" pitchFamily="34" charset="0"/>
                <a:ea typeface="微软雅黑" panose="020B0503020204020204" pitchFamily="34" charset="-122"/>
                <a:cs typeface="+mn-ea"/>
                <a:sym typeface="Segoe UI" panose="020B0502040204020203" pitchFamily="34" charset="0"/>
              </a:rPr>
              <a:t>Lorem ipsum dolor sit amet, consectetur adipisicing elit, sed do eiusmod tempor incididunt ut</a:t>
            </a:r>
            <a:endParaRPr lang="zh-CN" altLang="en-US" sz="1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7" name="TextBox 57"/>
          <p:cNvSpPr txBox="1"/>
          <p:nvPr/>
        </p:nvSpPr>
        <p:spPr bwMode="auto">
          <a:xfrm>
            <a:off x="2771775" y="5481340"/>
            <a:ext cx="2848698" cy="738664"/>
          </a:xfrm>
          <a:prstGeom prst="rect">
            <a:avLst/>
          </a:prstGeom>
          <a:noFill/>
        </p:spPr>
        <p:txBody>
          <a:bodyPr wrap="square">
            <a:spAutoFit/>
          </a:bodyPr>
          <a:lstStyle/>
          <a:p>
            <a:r>
              <a:rPr lang="en-US" altLang="zh-CN" sz="1400">
                <a:latin typeface="Segoe UI" panose="020B0502040204020203" pitchFamily="34" charset="0"/>
                <a:ea typeface="微软雅黑" panose="020B0503020204020204" pitchFamily="34" charset="-122"/>
                <a:cs typeface="+mn-ea"/>
                <a:sym typeface="Segoe UI" panose="020B0502040204020203" pitchFamily="34" charset="0"/>
              </a:rPr>
              <a:t>Lorem ipsum dolor sit amet, consectetur adipisicing elit, sed do eiusmod tempor incididunt ut</a:t>
            </a:r>
            <a:endParaRPr lang="zh-CN" altLang="en-US" sz="1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8" name="TextBox 57"/>
          <p:cNvSpPr txBox="1"/>
          <p:nvPr/>
        </p:nvSpPr>
        <p:spPr bwMode="auto">
          <a:xfrm>
            <a:off x="5057775" y="1424090"/>
            <a:ext cx="2844800" cy="738664"/>
          </a:xfrm>
          <a:prstGeom prst="rect">
            <a:avLst/>
          </a:prstGeom>
          <a:noFill/>
        </p:spPr>
        <p:txBody>
          <a:bodyPr wrap="square">
            <a:spAutoFit/>
          </a:bodyPr>
          <a:lstStyle/>
          <a:p>
            <a:r>
              <a:rPr lang="en-US" altLang="zh-CN" sz="1400">
                <a:latin typeface="Segoe UI" panose="020B0502040204020203" pitchFamily="34" charset="0"/>
                <a:ea typeface="微软雅黑" panose="020B0503020204020204" pitchFamily="34" charset="-122"/>
                <a:cs typeface="+mn-ea"/>
                <a:sym typeface="Segoe UI" panose="020B0502040204020203" pitchFamily="34" charset="0"/>
              </a:rPr>
              <a:t>Lorem ipsum dolor sit amet, consectetur adipisicing elit, sed do eiusmod tempor incididunt ut</a:t>
            </a:r>
            <a:endParaRPr lang="zh-CN" altLang="en-US" sz="1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9" name="TextBox 57"/>
          <p:cNvSpPr txBox="1"/>
          <p:nvPr/>
        </p:nvSpPr>
        <p:spPr bwMode="auto">
          <a:xfrm>
            <a:off x="6565900" y="5681365"/>
            <a:ext cx="2848698" cy="738664"/>
          </a:xfrm>
          <a:prstGeom prst="rect">
            <a:avLst/>
          </a:prstGeom>
          <a:noFill/>
        </p:spPr>
        <p:txBody>
          <a:bodyPr wrap="square">
            <a:spAutoFit/>
          </a:bodyPr>
          <a:lstStyle/>
          <a:p>
            <a:r>
              <a:rPr lang="en-US" altLang="zh-CN" sz="1400">
                <a:latin typeface="Segoe UI" panose="020B0502040204020203" pitchFamily="34" charset="0"/>
                <a:ea typeface="微软雅黑" panose="020B0503020204020204" pitchFamily="34" charset="-122"/>
                <a:cs typeface="+mn-ea"/>
                <a:sym typeface="Segoe UI" panose="020B0502040204020203" pitchFamily="34" charset="0"/>
              </a:rPr>
              <a:t>Lorem ipsum dolor sit amet, consectetur adipisicing elit, sed do eiusmod tempor incididunt ut</a:t>
            </a:r>
            <a:endParaRPr lang="zh-CN" altLang="en-US" sz="1400">
              <a:latin typeface="Segoe UI" panose="020B0502040204020203" pitchFamily="34" charset="0"/>
              <a:ea typeface="微软雅黑" panose="020B0503020204020204" pitchFamily="34" charset="-122"/>
              <a:cs typeface="+mn-ea"/>
              <a:sym typeface="Segoe UI" panose="020B0502040204020203" pitchFamily="34" charset="0"/>
            </a:endParaRPr>
          </a:p>
        </p:txBody>
      </p:sp>
    </p:spTree>
    <p:extLst>
      <p:ext uri="{BB962C8B-B14F-4D97-AF65-F5344CB8AC3E}">
        <p14:creationId xmlns:p14="http://schemas.microsoft.com/office/powerpoint/2010/main" val="1871796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任意多边形: 形状 133"/>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135" name="文本框 134"/>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136" name="文本框 135"/>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
        <p:nvSpPr>
          <p:cNvPr id="22" name="Freeform 139"/>
          <p:cNvSpPr/>
          <p:nvPr/>
        </p:nvSpPr>
        <p:spPr bwMode="auto">
          <a:xfrm>
            <a:off x="7219951" y="4047671"/>
            <a:ext cx="2020888" cy="1047750"/>
          </a:xfrm>
          <a:custGeom>
            <a:avLst/>
            <a:gdLst>
              <a:gd name="T0" fmla="*/ 1273 w 1273"/>
              <a:gd name="T1" fmla="*/ 588 h 660"/>
              <a:gd name="T2" fmla="*/ 1239 w 1273"/>
              <a:gd name="T3" fmla="*/ 660 h 660"/>
              <a:gd name="T4" fmla="*/ 0 w 1273"/>
              <a:gd name="T5" fmla="*/ 72 h 660"/>
              <a:gd name="T6" fmla="*/ 36 w 1273"/>
              <a:gd name="T7" fmla="*/ 0 h 660"/>
              <a:gd name="T8" fmla="*/ 1273 w 1273"/>
              <a:gd name="T9" fmla="*/ 588 h 660"/>
            </a:gdLst>
            <a:ahLst/>
            <a:cxnLst>
              <a:cxn ang="0">
                <a:pos x="T0" y="T1"/>
              </a:cxn>
              <a:cxn ang="0">
                <a:pos x="T2" y="T3"/>
              </a:cxn>
              <a:cxn ang="0">
                <a:pos x="T4" y="T5"/>
              </a:cxn>
              <a:cxn ang="0">
                <a:pos x="T6" y="T7"/>
              </a:cxn>
              <a:cxn ang="0">
                <a:pos x="T8" y="T9"/>
              </a:cxn>
            </a:cxnLst>
            <a:rect l="0" t="0" r="r" b="b"/>
            <a:pathLst>
              <a:path w="1273" h="660">
                <a:moveTo>
                  <a:pt x="1273" y="588"/>
                </a:moveTo>
                <a:lnTo>
                  <a:pt x="1239" y="660"/>
                </a:lnTo>
                <a:lnTo>
                  <a:pt x="0" y="72"/>
                </a:lnTo>
                <a:lnTo>
                  <a:pt x="36" y="0"/>
                </a:lnTo>
                <a:lnTo>
                  <a:pt x="1273" y="588"/>
                </a:lnTo>
                <a:close/>
              </a:path>
            </a:pathLst>
          </a:custGeom>
          <a:solidFill>
            <a:srgbClr val="EBECEE"/>
          </a:solidFill>
          <a:ln>
            <a:noFill/>
          </a:ln>
        </p:spPr>
        <p:txBody>
          <a:bodyPr vert="horz" wrap="square" lIns="91440" tIns="45720" rIns="91440" bIns="45720" numCol="1" anchor="t" anchorCtr="0" compatLnSpc="1"/>
          <a:lstStyle/>
          <a:p>
            <a:endParaRPr lang="en-US"/>
          </a:p>
        </p:txBody>
      </p:sp>
      <p:sp>
        <p:nvSpPr>
          <p:cNvPr id="23" name="Freeform 140"/>
          <p:cNvSpPr/>
          <p:nvPr/>
        </p:nvSpPr>
        <p:spPr bwMode="auto">
          <a:xfrm>
            <a:off x="3224214" y="2145846"/>
            <a:ext cx="2024063" cy="1054100"/>
          </a:xfrm>
          <a:custGeom>
            <a:avLst/>
            <a:gdLst>
              <a:gd name="T0" fmla="*/ 1275 w 1275"/>
              <a:gd name="T1" fmla="*/ 592 h 664"/>
              <a:gd name="T2" fmla="*/ 1241 w 1275"/>
              <a:gd name="T3" fmla="*/ 664 h 664"/>
              <a:gd name="T4" fmla="*/ 0 w 1275"/>
              <a:gd name="T5" fmla="*/ 74 h 664"/>
              <a:gd name="T6" fmla="*/ 34 w 1275"/>
              <a:gd name="T7" fmla="*/ 0 h 664"/>
              <a:gd name="T8" fmla="*/ 1275 w 1275"/>
              <a:gd name="T9" fmla="*/ 592 h 664"/>
            </a:gdLst>
            <a:ahLst/>
            <a:cxnLst>
              <a:cxn ang="0">
                <a:pos x="T0" y="T1"/>
              </a:cxn>
              <a:cxn ang="0">
                <a:pos x="T2" y="T3"/>
              </a:cxn>
              <a:cxn ang="0">
                <a:pos x="T4" y="T5"/>
              </a:cxn>
              <a:cxn ang="0">
                <a:pos x="T6" y="T7"/>
              </a:cxn>
              <a:cxn ang="0">
                <a:pos x="T8" y="T9"/>
              </a:cxn>
            </a:cxnLst>
            <a:rect l="0" t="0" r="r" b="b"/>
            <a:pathLst>
              <a:path w="1275" h="664">
                <a:moveTo>
                  <a:pt x="1275" y="592"/>
                </a:moveTo>
                <a:lnTo>
                  <a:pt x="1241" y="664"/>
                </a:lnTo>
                <a:lnTo>
                  <a:pt x="0" y="74"/>
                </a:lnTo>
                <a:lnTo>
                  <a:pt x="34" y="0"/>
                </a:lnTo>
                <a:lnTo>
                  <a:pt x="1275" y="592"/>
                </a:lnTo>
                <a:close/>
              </a:path>
            </a:pathLst>
          </a:custGeom>
          <a:solidFill>
            <a:srgbClr val="EBECEE"/>
          </a:solidFill>
          <a:ln>
            <a:noFill/>
          </a:ln>
        </p:spPr>
        <p:txBody>
          <a:bodyPr vert="horz" wrap="square" lIns="91440" tIns="45720" rIns="91440" bIns="45720" numCol="1" anchor="t" anchorCtr="0" compatLnSpc="1"/>
          <a:lstStyle/>
          <a:p>
            <a:endParaRPr lang="en-US"/>
          </a:p>
        </p:txBody>
      </p:sp>
      <p:sp>
        <p:nvSpPr>
          <p:cNvPr id="24" name="Freeform 141"/>
          <p:cNvSpPr/>
          <p:nvPr/>
        </p:nvSpPr>
        <p:spPr bwMode="auto">
          <a:xfrm>
            <a:off x="2951163" y="2720522"/>
            <a:ext cx="2027238" cy="1050925"/>
          </a:xfrm>
          <a:custGeom>
            <a:avLst/>
            <a:gdLst>
              <a:gd name="T0" fmla="*/ 1277 w 1277"/>
              <a:gd name="T1" fmla="*/ 590 h 662"/>
              <a:gd name="T2" fmla="*/ 1243 w 1277"/>
              <a:gd name="T3" fmla="*/ 662 h 662"/>
              <a:gd name="T4" fmla="*/ 0 w 1277"/>
              <a:gd name="T5" fmla="*/ 72 h 662"/>
              <a:gd name="T6" fmla="*/ 34 w 1277"/>
              <a:gd name="T7" fmla="*/ 0 h 662"/>
              <a:gd name="T8" fmla="*/ 1277 w 1277"/>
              <a:gd name="T9" fmla="*/ 590 h 662"/>
            </a:gdLst>
            <a:ahLst/>
            <a:cxnLst>
              <a:cxn ang="0">
                <a:pos x="T0" y="T1"/>
              </a:cxn>
              <a:cxn ang="0">
                <a:pos x="T2" y="T3"/>
              </a:cxn>
              <a:cxn ang="0">
                <a:pos x="T4" y="T5"/>
              </a:cxn>
              <a:cxn ang="0">
                <a:pos x="T6" y="T7"/>
              </a:cxn>
              <a:cxn ang="0">
                <a:pos x="T8" y="T9"/>
              </a:cxn>
            </a:cxnLst>
            <a:rect l="0" t="0" r="r" b="b"/>
            <a:pathLst>
              <a:path w="1277" h="662">
                <a:moveTo>
                  <a:pt x="1277" y="590"/>
                </a:moveTo>
                <a:lnTo>
                  <a:pt x="1243" y="662"/>
                </a:lnTo>
                <a:lnTo>
                  <a:pt x="0" y="72"/>
                </a:lnTo>
                <a:lnTo>
                  <a:pt x="34" y="0"/>
                </a:lnTo>
                <a:lnTo>
                  <a:pt x="1277" y="590"/>
                </a:lnTo>
                <a:close/>
              </a:path>
            </a:pathLst>
          </a:custGeom>
          <a:solidFill>
            <a:srgbClr val="EAECEE"/>
          </a:solidFill>
          <a:ln>
            <a:noFill/>
          </a:ln>
        </p:spPr>
        <p:txBody>
          <a:bodyPr vert="horz" wrap="square" lIns="91440" tIns="45720" rIns="91440" bIns="45720" numCol="1" anchor="t" anchorCtr="0" compatLnSpc="1"/>
          <a:lstStyle/>
          <a:p>
            <a:endParaRPr lang="en-US"/>
          </a:p>
        </p:txBody>
      </p:sp>
      <p:sp>
        <p:nvSpPr>
          <p:cNvPr id="25" name="Freeform 142"/>
          <p:cNvSpPr/>
          <p:nvPr/>
        </p:nvSpPr>
        <p:spPr bwMode="auto">
          <a:xfrm>
            <a:off x="6950077" y="4619172"/>
            <a:ext cx="2017713" cy="1050925"/>
          </a:xfrm>
          <a:custGeom>
            <a:avLst/>
            <a:gdLst>
              <a:gd name="T0" fmla="*/ 1271 w 1271"/>
              <a:gd name="T1" fmla="*/ 590 h 662"/>
              <a:gd name="T2" fmla="*/ 1237 w 1271"/>
              <a:gd name="T3" fmla="*/ 662 h 662"/>
              <a:gd name="T4" fmla="*/ 0 w 1271"/>
              <a:gd name="T5" fmla="*/ 74 h 662"/>
              <a:gd name="T6" fmla="*/ 34 w 1271"/>
              <a:gd name="T7" fmla="*/ 0 h 662"/>
              <a:gd name="T8" fmla="*/ 1271 w 1271"/>
              <a:gd name="T9" fmla="*/ 590 h 662"/>
            </a:gdLst>
            <a:ahLst/>
            <a:cxnLst>
              <a:cxn ang="0">
                <a:pos x="T0" y="T1"/>
              </a:cxn>
              <a:cxn ang="0">
                <a:pos x="T2" y="T3"/>
              </a:cxn>
              <a:cxn ang="0">
                <a:pos x="T4" y="T5"/>
              </a:cxn>
              <a:cxn ang="0">
                <a:pos x="T6" y="T7"/>
              </a:cxn>
              <a:cxn ang="0">
                <a:pos x="T8" y="T9"/>
              </a:cxn>
            </a:cxnLst>
            <a:rect l="0" t="0" r="r" b="b"/>
            <a:pathLst>
              <a:path w="1271" h="662">
                <a:moveTo>
                  <a:pt x="1271" y="590"/>
                </a:moveTo>
                <a:lnTo>
                  <a:pt x="1237" y="662"/>
                </a:lnTo>
                <a:lnTo>
                  <a:pt x="0" y="74"/>
                </a:lnTo>
                <a:lnTo>
                  <a:pt x="34" y="0"/>
                </a:lnTo>
                <a:lnTo>
                  <a:pt x="1271" y="590"/>
                </a:lnTo>
                <a:close/>
              </a:path>
            </a:pathLst>
          </a:custGeom>
          <a:solidFill>
            <a:srgbClr val="EAECEE"/>
          </a:solidFill>
          <a:ln>
            <a:noFill/>
          </a:ln>
        </p:spPr>
        <p:txBody>
          <a:bodyPr vert="horz" wrap="square" lIns="91440" tIns="45720" rIns="91440" bIns="45720" numCol="1" anchor="t" anchorCtr="0" compatLnSpc="1"/>
          <a:lstStyle/>
          <a:p>
            <a:endParaRPr lang="en-US"/>
          </a:p>
        </p:txBody>
      </p:sp>
      <p:sp>
        <p:nvSpPr>
          <p:cNvPr id="26" name="Freeform 143"/>
          <p:cNvSpPr/>
          <p:nvPr/>
        </p:nvSpPr>
        <p:spPr bwMode="auto">
          <a:xfrm>
            <a:off x="4924427" y="3657146"/>
            <a:ext cx="2079625" cy="1079500"/>
          </a:xfrm>
          <a:custGeom>
            <a:avLst/>
            <a:gdLst>
              <a:gd name="T0" fmla="*/ 34 w 1310"/>
              <a:gd name="T1" fmla="*/ 0 h 680"/>
              <a:gd name="T2" fmla="*/ 0 w 1310"/>
              <a:gd name="T3" fmla="*/ 72 h 680"/>
              <a:gd name="T4" fmla="*/ 1276 w 1310"/>
              <a:gd name="T5" fmla="*/ 680 h 680"/>
              <a:gd name="T6" fmla="*/ 1310 w 1310"/>
              <a:gd name="T7" fmla="*/ 606 h 680"/>
              <a:gd name="T8" fmla="*/ 34 w 1310"/>
              <a:gd name="T9" fmla="*/ 0 h 680"/>
            </a:gdLst>
            <a:ahLst/>
            <a:cxnLst>
              <a:cxn ang="0">
                <a:pos x="T0" y="T1"/>
              </a:cxn>
              <a:cxn ang="0">
                <a:pos x="T2" y="T3"/>
              </a:cxn>
              <a:cxn ang="0">
                <a:pos x="T4" y="T5"/>
              </a:cxn>
              <a:cxn ang="0">
                <a:pos x="T6" y="T7"/>
              </a:cxn>
              <a:cxn ang="0">
                <a:pos x="T8" y="T9"/>
              </a:cxn>
            </a:cxnLst>
            <a:rect l="0" t="0" r="r" b="b"/>
            <a:pathLst>
              <a:path w="1310" h="680">
                <a:moveTo>
                  <a:pt x="34" y="0"/>
                </a:moveTo>
                <a:lnTo>
                  <a:pt x="0" y="72"/>
                </a:lnTo>
                <a:lnTo>
                  <a:pt x="1276" y="680"/>
                </a:lnTo>
                <a:lnTo>
                  <a:pt x="1310" y="606"/>
                </a:lnTo>
                <a:lnTo>
                  <a:pt x="34" y="0"/>
                </a:lnTo>
                <a:close/>
              </a:path>
            </a:pathLst>
          </a:custGeom>
          <a:solidFill>
            <a:srgbClr val="EAECEE"/>
          </a:solidFill>
          <a:ln>
            <a:noFill/>
          </a:ln>
        </p:spPr>
        <p:txBody>
          <a:bodyPr vert="horz" wrap="square" lIns="91440" tIns="45720" rIns="91440" bIns="45720" numCol="1" anchor="t" anchorCtr="0" compatLnSpc="1"/>
          <a:lstStyle/>
          <a:p>
            <a:endParaRPr lang="en-US"/>
          </a:p>
        </p:txBody>
      </p:sp>
      <p:sp>
        <p:nvSpPr>
          <p:cNvPr id="27" name="Freeform 144"/>
          <p:cNvSpPr/>
          <p:nvPr/>
        </p:nvSpPr>
        <p:spPr bwMode="auto">
          <a:xfrm>
            <a:off x="5194301" y="3085647"/>
            <a:ext cx="2082800" cy="1076325"/>
          </a:xfrm>
          <a:custGeom>
            <a:avLst/>
            <a:gdLst>
              <a:gd name="T0" fmla="*/ 1276 w 1312"/>
              <a:gd name="T1" fmla="*/ 678 h 678"/>
              <a:gd name="T2" fmla="*/ 1312 w 1312"/>
              <a:gd name="T3" fmla="*/ 606 h 678"/>
              <a:gd name="T4" fmla="*/ 34 w 1312"/>
              <a:gd name="T5" fmla="*/ 0 h 678"/>
              <a:gd name="T6" fmla="*/ 0 w 1312"/>
              <a:gd name="T7" fmla="*/ 72 h 678"/>
              <a:gd name="T8" fmla="*/ 1276 w 1312"/>
              <a:gd name="T9" fmla="*/ 678 h 678"/>
            </a:gdLst>
            <a:ahLst/>
            <a:cxnLst>
              <a:cxn ang="0">
                <a:pos x="T0" y="T1"/>
              </a:cxn>
              <a:cxn ang="0">
                <a:pos x="T2" y="T3"/>
              </a:cxn>
              <a:cxn ang="0">
                <a:pos x="T4" y="T5"/>
              </a:cxn>
              <a:cxn ang="0">
                <a:pos x="T6" y="T7"/>
              </a:cxn>
              <a:cxn ang="0">
                <a:pos x="T8" y="T9"/>
              </a:cxn>
            </a:cxnLst>
            <a:rect l="0" t="0" r="r" b="b"/>
            <a:pathLst>
              <a:path w="1312" h="678">
                <a:moveTo>
                  <a:pt x="1276" y="678"/>
                </a:moveTo>
                <a:lnTo>
                  <a:pt x="1312" y="606"/>
                </a:lnTo>
                <a:lnTo>
                  <a:pt x="34" y="0"/>
                </a:lnTo>
                <a:lnTo>
                  <a:pt x="0" y="72"/>
                </a:lnTo>
                <a:lnTo>
                  <a:pt x="1276" y="678"/>
                </a:lnTo>
                <a:close/>
              </a:path>
            </a:pathLst>
          </a:custGeom>
          <a:solidFill>
            <a:srgbClr val="EBECEE"/>
          </a:solidFill>
          <a:ln>
            <a:noFill/>
          </a:ln>
        </p:spPr>
        <p:txBody>
          <a:bodyPr vert="horz" wrap="square" lIns="91440" tIns="45720" rIns="91440" bIns="45720" numCol="1" anchor="t" anchorCtr="0" compatLnSpc="1"/>
          <a:lstStyle/>
          <a:p>
            <a:endParaRPr lang="en-US"/>
          </a:p>
        </p:txBody>
      </p:sp>
      <p:sp>
        <p:nvSpPr>
          <p:cNvPr id="28" name="Freeform 145"/>
          <p:cNvSpPr/>
          <p:nvPr/>
        </p:nvSpPr>
        <p:spPr bwMode="auto">
          <a:xfrm>
            <a:off x="3087688" y="2434772"/>
            <a:ext cx="2027238" cy="1050925"/>
          </a:xfrm>
          <a:custGeom>
            <a:avLst/>
            <a:gdLst>
              <a:gd name="T0" fmla="*/ 1277 w 1277"/>
              <a:gd name="T1" fmla="*/ 590 h 662"/>
              <a:gd name="T2" fmla="*/ 1241 w 1277"/>
              <a:gd name="T3" fmla="*/ 662 h 662"/>
              <a:gd name="T4" fmla="*/ 0 w 1277"/>
              <a:gd name="T5" fmla="*/ 72 h 662"/>
              <a:gd name="T6" fmla="*/ 34 w 1277"/>
              <a:gd name="T7" fmla="*/ 0 h 662"/>
              <a:gd name="T8" fmla="*/ 1277 w 1277"/>
              <a:gd name="T9" fmla="*/ 590 h 662"/>
            </a:gdLst>
            <a:ahLst/>
            <a:cxnLst>
              <a:cxn ang="0">
                <a:pos x="T0" y="T1"/>
              </a:cxn>
              <a:cxn ang="0">
                <a:pos x="T2" y="T3"/>
              </a:cxn>
              <a:cxn ang="0">
                <a:pos x="T4" y="T5"/>
              </a:cxn>
              <a:cxn ang="0">
                <a:pos x="T6" y="T7"/>
              </a:cxn>
              <a:cxn ang="0">
                <a:pos x="T8" y="T9"/>
              </a:cxn>
            </a:cxnLst>
            <a:rect l="0" t="0" r="r" b="b"/>
            <a:pathLst>
              <a:path w="1277" h="662">
                <a:moveTo>
                  <a:pt x="1277" y="590"/>
                </a:moveTo>
                <a:lnTo>
                  <a:pt x="1241" y="662"/>
                </a:lnTo>
                <a:lnTo>
                  <a:pt x="0" y="72"/>
                </a:lnTo>
                <a:lnTo>
                  <a:pt x="34" y="0"/>
                </a:lnTo>
                <a:lnTo>
                  <a:pt x="1277" y="590"/>
                </a:lnTo>
                <a:close/>
              </a:path>
            </a:pathLst>
          </a:custGeom>
          <a:solidFill>
            <a:srgbClr val="C4C8CE"/>
          </a:solidFill>
          <a:ln>
            <a:noFill/>
          </a:ln>
        </p:spPr>
        <p:txBody>
          <a:bodyPr vert="horz" wrap="square" lIns="91440" tIns="45720" rIns="91440" bIns="45720" numCol="1" anchor="t" anchorCtr="0" compatLnSpc="1"/>
          <a:lstStyle/>
          <a:p>
            <a:endParaRPr lang="en-US"/>
          </a:p>
        </p:txBody>
      </p:sp>
      <p:sp>
        <p:nvSpPr>
          <p:cNvPr id="29" name="Freeform 146"/>
          <p:cNvSpPr/>
          <p:nvPr/>
        </p:nvSpPr>
        <p:spPr bwMode="auto">
          <a:xfrm>
            <a:off x="5057776" y="3371397"/>
            <a:ext cx="2082800" cy="1076325"/>
          </a:xfrm>
          <a:custGeom>
            <a:avLst/>
            <a:gdLst>
              <a:gd name="T0" fmla="*/ 36 w 1312"/>
              <a:gd name="T1" fmla="*/ 0 h 678"/>
              <a:gd name="T2" fmla="*/ 0 w 1312"/>
              <a:gd name="T3" fmla="*/ 72 h 678"/>
              <a:gd name="T4" fmla="*/ 1278 w 1312"/>
              <a:gd name="T5" fmla="*/ 678 h 678"/>
              <a:gd name="T6" fmla="*/ 1312 w 1312"/>
              <a:gd name="T7" fmla="*/ 606 h 678"/>
              <a:gd name="T8" fmla="*/ 36 w 1312"/>
              <a:gd name="T9" fmla="*/ 0 h 678"/>
            </a:gdLst>
            <a:ahLst/>
            <a:cxnLst>
              <a:cxn ang="0">
                <a:pos x="T0" y="T1"/>
              </a:cxn>
              <a:cxn ang="0">
                <a:pos x="T2" y="T3"/>
              </a:cxn>
              <a:cxn ang="0">
                <a:pos x="T4" y="T5"/>
              </a:cxn>
              <a:cxn ang="0">
                <a:pos x="T6" y="T7"/>
              </a:cxn>
              <a:cxn ang="0">
                <a:pos x="T8" y="T9"/>
              </a:cxn>
            </a:cxnLst>
            <a:rect l="0" t="0" r="r" b="b"/>
            <a:pathLst>
              <a:path w="1312" h="678">
                <a:moveTo>
                  <a:pt x="36" y="0"/>
                </a:moveTo>
                <a:lnTo>
                  <a:pt x="0" y="72"/>
                </a:lnTo>
                <a:lnTo>
                  <a:pt x="1278" y="678"/>
                </a:lnTo>
                <a:lnTo>
                  <a:pt x="1312" y="606"/>
                </a:lnTo>
                <a:lnTo>
                  <a:pt x="36" y="0"/>
                </a:lnTo>
                <a:close/>
              </a:path>
            </a:pathLst>
          </a:custGeom>
          <a:solidFill>
            <a:srgbClr val="C4C8CE"/>
          </a:solidFill>
          <a:ln>
            <a:noFill/>
          </a:ln>
        </p:spPr>
        <p:txBody>
          <a:bodyPr vert="horz" wrap="square" lIns="91440" tIns="45720" rIns="91440" bIns="45720" numCol="1" anchor="t" anchorCtr="0" compatLnSpc="1"/>
          <a:lstStyle/>
          <a:p>
            <a:endParaRPr lang="en-US"/>
          </a:p>
        </p:txBody>
      </p:sp>
      <p:sp>
        <p:nvSpPr>
          <p:cNvPr id="30" name="Freeform 147"/>
          <p:cNvSpPr/>
          <p:nvPr/>
        </p:nvSpPr>
        <p:spPr bwMode="auto">
          <a:xfrm>
            <a:off x="7086602" y="4333421"/>
            <a:ext cx="2017713" cy="1047750"/>
          </a:xfrm>
          <a:custGeom>
            <a:avLst/>
            <a:gdLst>
              <a:gd name="T0" fmla="*/ 1271 w 1271"/>
              <a:gd name="T1" fmla="*/ 588 h 660"/>
              <a:gd name="T2" fmla="*/ 1237 w 1271"/>
              <a:gd name="T3" fmla="*/ 660 h 660"/>
              <a:gd name="T4" fmla="*/ 0 w 1271"/>
              <a:gd name="T5" fmla="*/ 72 h 660"/>
              <a:gd name="T6" fmla="*/ 34 w 1271"/>
              <a:gd name="T7" fmla="*/ 0 h 660"/>
              <a:gd name="T8" fmla="*/ 1271 w 1271"/>
              <a:gd name="T9" fmla="*/ 588 h 660"/>
            </a:gdLst>
            <a:ahLst/>
            <a:cxnLst>
              <a:cxn ang="0">
                <a:pos x="T0" y="T1"/>
              </a:cxn>
              <a:cxn ang="0">
                <a:pos x="T2" y="T3"/>
              </a:cxn>
              <a:cxn ang="0">
                <a:pos x="T4" y="T5"/>
              </a:cxn>
              <a:cxn ang="0">
                <a:pos x="T6" y="T7"/>
              </a:cxn>
              <a:cxn ang="0">
                <a:pos x="T8" y="T9"/>
              </a:cxn>
            </a:cxnLst>
            <a:rect l="0" t="0" r="r" b="b"/>
            <a:pathLst>
              <a:path w="1271" h="660">
                <a:moveTo>
                  <a:pt x="1271" y="588"/>
                </a:moveTo>
                <a:lnTo>
                  <a:pt x="1237" y="660"/>
                </a:lnTo>
                <a:lnTo>
                  <a:pt x="0" y="72"/>
                </a:lnTo>
                <a:lnTo>
                  <a:pt x="34" y="0"/>
                </a:lnTo>
                <a:lnTo>
                  <a:pt x="1271" y="588"/>
                </a:lnTo>
                <a:close/>
              </a:path>
            </a:pathLst>
          </a:custGeom>
          <a:solidFill>
            <a:srgbClr val="C4C8CE"/>
          </a:solidFill>
          <a:ln>
            <a:noFill/>
          </a:ln>
        </p:spPr>
        <p:txBody>
          <a:bodyPr vert="horz" wrap="square" lIns="91440" tIns="45720" rIns="91440" bIns="45720" numCol="1" anchor="t" anchorCtr="0" compatLnSpc="1"/>
          <a:lstStyle/>
          <a:p>
            <a:endParaRPr lang="en-US"/>
          </a:p>
        </p:txBody>
      </p:sp>
      <p:sp>
        <p:nvSpPr>
          <p:cNvPr id="31" name="Freeform 119"/>
          <p:cNvSpPr>
            <a:spLocks noEditPoints="1"/>
          </p:cNvSpPr>
          <p:nvPr/>
        </p:nvSpPr>
        <p:spPr bwMode="auto">
          <a:xfrm>
            <a:off x="3071814" y="1856921"/>
            <a:ext cx="1039813" cy="25400"/>
          </a:xfrm>
          <a:custGeom>
            <a:avLst/>
            <a:gdLst>
              <a:gd name="T0" fmla="*/ 80 w 328"/>
              <a:gd name="T1" fmla="*/ 4 h 8"/>
              <a:gd name="T2" fmla="*/ 88 w 328"/>
              <a:gd name="T3" fmla="*/ 4 h 8"/>
              <a:gd name="T4" fmla="*/ 100 w 328"/>
              <a:gd name="T5" fmla="*/ 0 h 8"/>
              <a:gd name="T6" fmla="*/ 100 w 328"/>
              <a:gd name="T7" fmla="*/ 8 h 8"/>
              <a:gd name="T8" fmla="*/ 100 w 328"/>
              <a:gd name="T9" fmla="*/ 0 h 8"/>
              <a:gd name="T10" fmla="*/ 112 w 328"/>
              <a:gd name="T11" fmla="*/ 4 h 8"/>
              <a:gd name="T12" fmla="*/ 120 w 328"/>
              <a:gd name="T13" fmla="*/ 4 h 8"/>
              <a:gd name="T14" fmla="*/ 132 w 328"/>
              <a:gd name="T15" fmla="*/ 0 h 8"/>
              <a:gd name="T16" fmla="*/ 132 w 328"/>
              <a:gd name="T17" fmla="*/ 8 h 8"/>
              <a:gd name="T18" fmla="*/ 132 w 328"/>
              <a:gd name="T19" fmla="*/ 0 h 8"/>
              <a:gd name="T20" fmla="*/ 144 w 328"/>
              <a:gd name="T21" fmla="*/ 4 h 8"/>
              <a:gd name="T22" fmla="*/ 152 w 328"/>
              <a:gd name="T23" fmla="*/ 4 h 8"/>
              <a:gd name="T24" fmla="*/ 68 w 328"/>
              <a:gd name="T25" fmla="*/ 0 h 8"/>
              <a:gd name="T26" fmla="*/ 68 w 328"/>
              <a:gd name="T27" fmla="*/ 8 h 8"/>
              <a:gd name="T28" fmla="*/ 68 w 328"/>
              <a:gd name="T29" fmla="*/ 0 h 8"/>
              <a:gd name="T30" fmla="*/ 16 w 328"/>
              <a:gd name="T31" fmla="*/ 4 h 8"/>
              <a:gd name="T32" fmla="*/ 24 w 328"/>
              <a:gd name="T33" fmla="*/ 4 h 8"/>
              <a:gd name="T34" fmla="*/ 4 w 328"/>
              <a:gd name="T35" fmla="*/ 0 h 8"/>
              <a:gd name="T36" fmla="*/ 4 w 328"/>
              <a:gd name="T37" fmla="*/ 8 h 8"/>
              <a:gd name="T38" fmla="*/ 4 w 328"/>
              <a:gd name="T39" fmla="*/ 0 h 8"/>
              <a:gd name="T40" fmla="*/ 32 w 328"/>
              <a:gd name="T41" fmla="*/ 4 h 8"/>
              <a:gd name="T42" fmla="*/ 40 w 328"/>
              <a:gd name="T43" fmla="*/ 4 h 8"/>
              <a:gd name="T44" fmla="*/ 164 w 328"/>
              <a:gd name="T45" fmla="*/ 0 h 8"/>
              <a:gd name="T46" fmla="*/ 164 w 328"/>
              <a:gd name="T47" fmla="*/ 8 h 8"/>
              <a:gd name="T48" fmla="*/ 164 w 328"/>
              <a:gd name="T49" fmla="*/ 0 h 8"/>
              <a:gd name="T50" fmla="*/ 48 w 328"/>
              <a:gd name="T51" fmla="*/ 4 h 8"/>
              <a:gd name="T52" fmla="*/ 56 w 328"/>
              <a:gd name="T53" fmla="*/ 4 h 8"/>
              <a:gd name="T54" fmla="*/ 276 w 328"/>
              <a:gd name="T55" fmla="*/ 0 h 8"/>
              <a:gd name="T56" fmla="*/ 276 w 328"/>
              <a:gd name="T57" fmla="*/ 8 h 8"/>
              <a:gd name="T58" fmla="*/ 276 w 328"/>
              <a:gd name="T59" fmla="*/ 0 h 8"/>
              <a:gd name="T60" fmla="*/ 288 w 328"/>
              <a:gd name="T61" fmla="*/ 4 h 8"/>
              <a:gd name="T62" fmla="*/ 296 w 328"/>
              <a:gd name="T63" fmla="*/ 4 h 8"/>
              <a:gd name="T64" fmla="*/ 324 w 328"/>
              <a:gd name="T65" fmla="*/ 0 h 8"/>
              <a:gd name="T66" fmla="*/ 324 w 328"/>
              <a:gd name="T67" fmla="*/ 8 h 8"/>
              <a:gd name="T68" fmla="*/ 324 w 328"/>
              <a:gd name="T69" fmla="*/ 0 h 8"/>
              <a:gd name="T70" fmla="*/ 176 w 328"/>
              <a:gd name="T71" fmla="*/ 4 h 8"/>
              <a:gd name="T72" fmla="*/ 184 w 328"/>
              <a:gd name="T73" fmla="*/ 4 h 8"/>
              <a:gd name="T74" fmla="*/ 308 w 328"/>
              <a:gd name="T75" fmla="*/ 0 h 8"/>
              <a:gd name="T76" fmla="*/ 308 w 328"/>
              <a:gd name="T77" fmla="*/ 8 h 8"/>
              <a:gd name="T78" fmla="*/ 308 w 328"/>
              <a:gd name="T79" fmla="*/ 0 h 8"/>
              <a:gd name="T80" fmla="*/ 256 w 328"/>
              <a:gd name="T81" fmla="*/ 4 h 8"/>
              <a:gd name="T82" fmla="*/ 264 w 328"/>
              <a:gd name="T83" fmla="*/ 4 h 8"/>
              <a:gd name="T84" fmla="*/ 196 w 328"/>
              <a:gd name="T85" fmla="*/ 0 h 8"/>
              <a:gd name="T86" fmla="*/ 196 w 328"/>
              <a:gd name="T87" fmla="*/ 8 h 8"/>
              <a:gd name="T88" fmla="*/ 196 w 328"/>
              <a:gd name="T89" fmla="*/ 0 h 8"/>
              <a:gd name="T90" fmla="*/ 240 w 328"/>
              <a:gd name="T91" fmla="*/ 4 h 8"/>
              <a:gd name="T92" fmla="*/ 248 w 328"/>
              <a:gd name="T93" fmla="*/ 4 h 8"/>
              <a:gd name="T94" fmla="*/ 212 w 328"/>
              <a:gd name="T95" fmla="*/ 0 h 8"/>
              <a:gd name="T96" fmla="*/ 212 w 328"/>
              <a:gd name="T97" fmla="*/ 8 h 8"/>
              <a:gd name="T98" fmla="*/ 212 w 328"/>
              <a:gd name="T99" fmla="*/ 0 h 8"/>
              <a:gd name="T100" fmla="*/ 224 w 328"/>
              <a:gd name="T101" fmla="*/ 4 h 8"/>
              <a:gd name="T102" fmla="*/ 232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84" y="0"/>
                </a:moveTo>
                <a:cubicBezTo>
                  <a:pt x="82" y="0"/>
                  <a:pt x="80" y="2"/>
                  <a:pt x="80" y="4"/>
                </a:cubicBezTo>
                <a:cubicBezTo>
                  <a:pt x="80" y="6"/>
                  <a:pt x="82" y="8"/>
                  <a:pt x="84" y="8"/>
                </a:cubicBezTo>
                <a:cubicBezTo>
                  <a:pt x="86" y="8"/>
                  <a:pt x="88" y="6"/>
                  <a:pt x="88" y="4"/>
                </a:cubicBezTo>
                <a:cubicBezTo>
                  <a:pt x="88" y="2"/>
                  <a:pt x="86" y="0"/>
                  <a:pt x="84" y="0"/>
                </a:cubicBezTo>
                <a:close/>
                <a:moveTo>
                  <a:pt x="100" y="0"/>
                </a:moveTo>
                <a:cubicBezTo>
                  <a:pt x="98" y="0"/>
                  <a:pt x="96" y="2"/>
                  <a:pt x="96" y="4"/>
                </a:cubicBezTo>
                <a:cubicBezTo>
                  <a:pt x="96" y="6"/>
                  <a:pt x="98" y="8"/>
                  <a:pt x="100" y="8"/>
                </a:cubicBezTo>
                <a:cubicBezTo>
                  <a:pt x="102" y="8"/>
                  <a:pt x="104" y="6"/>
                  <a:pt x="104" y="4"/>
                </a:cubicBezTo>
                <a:cubicBezTo>
                  <a:pt x="104" y="2"/>
                  <a:pt x="102" y="0"/>
                  <a:pt x="100" y="0"/>
                </a:cubicBezTo>
                <a:close/>
                <a:moveTo>
                  <a:pt x="116" y="0"/>
                </a:moveTo>
                <a:cubicBezTo>
                  <a:pt x="114" y="0"/>
                  <a:pt x="112" y="2"/>
                  <a:pt x="112" y="4"/>
                </a:cubicBezTo>
                <a:cubicBezTo>
                  <a:pt x="112" y="6"/>
                  <a:pt x="114" y="8"/>
                  <a:pt x="116" y="8"/>
                </a:cubicBezTo>
                <a:cubicBezTo>
                  <a:pt x="118" y="8"/>
                  <a:pt x="120" y="6"/>
                  <a:pt x="120" y="4"/>
                </a:cubicBezTo>
                <a:cubicBezTo>
                  <a:pt x="120" y="2"/>
                  <a:pt x="118" y="0"/>
                  <a:pt x="116" y="0"/>
                </a:cubicBezTo>
                <a:close/>
                <a:moveTo>
                  <a:pt x="132" y="0"/>
                </a:moveTo>
                <a:cubicBezTo>
                  <a:pt x="130" y="0"/>
                  <a:pt x="128" y="2"/>
                  <a:pt x="128" y="4"/>
                </a:cubicBezTo>
                <a:cubicBezTo>
                  <a:pt x="128" y="6"/>
                  <a:pt x="130" y="8"/>
                  <a:pt x="132" y="8"/>
                </a:cubicBezTo>
                <a:cubicBezTo>
                  <a:pt x="134" y="8"/>
                  <a:pt x="136" y="6"/>
                  <a:pt x="136" y="4"/>
                </a:cubicBezTo>
                <a:cubicBezTo>
                  <a:pt x="136" y="2"/>
                  <a:pt x="134" y="0"/>
                  <a:pt x="132" y="0"/>
                </a:cubicBezTo>
                <a:close/>
                <a:moveTo>
                  <a:pt x="148" y="0"/>
                </a:moveTo>
                <a:cubicBezTo>
                  <a:pt x="146" y="0"/>
                  <a:pt x="144" y="2"/>
                  <a:pt x="144" y="4"/>
                </a:cubicBezTo>
                <a:cubicBezTo>
                  <a:pt x="144" y="6"/>
                  <a:pt x="146" y="8"/>
                  <a:pt x="148" y="8"/>
                </a:cubicBezTo>
                <a:cubicBezTo>
                  <a:pt x="150" y="8"/>
                  <a:pt x="152" y="6"/>
                  <a:pt x="152" y="4"/>
                </a:cubicBezTo>
                <a:cubicBezTo>
                  <a:pt x="152" y="2"/>
                  <a:pt x="150" y="0"/>
                  <a:pt x="148"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2" y="0"/>
                  <a:pt x="160" y="2"/>
                  <a:pt x="160" y="4"/>
                </a:cubicBezTo>
                <a:cubicBezTo>
                  <a:pt x="160" y="6"/>
                  <a:pt x="162" y="8"/>
                  <a:pt x="164" y="8"/>
                </a:cubicBezTo>
                <a:cubicBezTo>
                  <a:pt x="166" y="8"/>
                  <a:pt x="168" y="6"/>
                  <a:pt x="168" y="4"/>
                </a:cubicBezTo>
                <a:cubicBezTo>
                  <a:pt x="168" y="2"/>
                  <a:pt x="166" y="0"/>
                  <a:pt x="16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180" y="0"/>
                </a:moveTo>
                <a:cubicBezTo>
                  <a:pt x="178" y="0"/>
                  <a:pt x="176" y="2"/>
                  <a:pt x="176" y="4"/>
                </a:cubicBezTo>
                <a:cubicBezTo>
                  <a:pt x="176" y="6"/>
                  <a:pt x="178" y="8"/>
                  <a:pt x="180" y="8"/>
                </a:cubicBezTo>
                <a:cubicBezTo>
                  <a:pt x="182" y="8"/>
                  <a:pt x="184" y="6"/>
                  <a:pt x="184" y="4"/>
                </a:cubicBezTo>
                <a:cubicBezTo>
                  <a:pt x="184" y="2"/>
                  <a:pt x="182" y="0"/>
                  <a:pt x="18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196" y="0"/>
                </a:moveTo>
                <a:cubicBezTo>
                  <a:pt x="194" y="0"/>
                  <a:pt x="192" y="2"/>
                  <a:pt x="192" y="4"/>
                </a:cubicBezTo>
                <a:cubicBezTo>
                  <a:pt x="192" y="6"/>
                  <a:pt x="194" y="8"/>
                  <a:pt x="196" y="8"/>
                </a:cubicBezTo>
                <a:cubicBezTo>
                  <a:pt x="198" y="8"/>
                  <a:pt x="200" y="6"/>
                  <a:pt x="200" y="4"/>
                </a:cubicBezTo>
                <a:cubicBezTo>
                  <a:pt x="200" y="2"/>
                  <a:pt x="198" y="0"/>
                  <a:pt x="196"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10" y="0"/>
                  <a:pt x="208" y="2"/>
                  <a:pt x="208" y="4"/>
                </a:cubicBezTo>
                <a:cubicBezTo>
                  <a:pt x="208" y="6"/>
                  <a:pt x="210" y="8"/>
                  <a:pt x="212" y="8"/>
                </a:cubicBezTo>
                <a:cubicBezTo>
                  <a:pt x="214" y="8"/>
                  <a:pt x="216" y="6"/>
                  <a:pt x="216" y="4"/>
                </a:cubicBezTo>
                <a:cubicBezTo>
                  <a:pt x="216" y="2"/>
                  <a:pt x="214" y="0"/>
                  <a:pt x="212" y="0"/>
                </a:cubicBezTo>
                <a:close/>
                <a:moveTo>
                  <a:pt x="228" y="0"/>
                </a:moveTo>
                <a:cubicBezTo>
                  <a:pt x="226" y="0"/>
                  <a:pt x="224" y="2"/>
                  <a:pt x="224" y="4"/>
                </a:cubicBezTo>
                <a:cubicBezTo>
                  <a:pt x="224" y="6"/>
                  <a:pt x="226" y="8"/>
                  <a:pt x="228" y="8"/>
                </a:cubicBezTo>
                <a:cubicBezTo>
                  <a:pt x="230" y="8"/>
                  <a:pt x="232" y="6"/>
                  <a:pt x="232" y="4"/>
                </a:cubicBezTo>
                <a:cubicBezTo>
                  <a:pt x="232" y="2"/>
                  <a:pt x="230" y="0"/>
                  <a:pt x="228" y="0"/>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32" name="Freeform 123"/>
          <p:cNvSpPr>
            <a:spLocks noEditPoints="1"/>
          </p:cNvSpPr>
          <p:nvPr/>
        </p:nvSpPr>
        <p:spPr bwMode="auto">
          <a:xfrm>
            <a:off x="5067301" y="2822121"/>
            <a:ext cx="1041400" cy="25400"/>
          </a:xfrm>
          <a:custGeom>
            <a:avLst/>
            <a:gdLst>
              <a:gd name="T0" fmla="*/ 96 w 328"/>
              <a:gd name="T1" fmla="*/ 4 h 8"/>
              <a:gd name="T2" fmla="*/ 104 w 328"/>
              <a:gd name="T3" fmla="*/ 4 h 8"/>
              <a:gd name="T4" fmla="*/ 148 w 328"/>
              <a:gd name="T5" fmla="*/ 0 h 8"/>
              <a:gd name="T6" fmla="*/ 148 w 328"/>
              <a:gd name="T7" fmla="*/ 8 h 8"/>
              <a:gd name="T8" fmla="*/ 148 w 328"/>
              <a:gd name="T9" fmla="*/ 0 h 8"/>
              <a:gd name="T10" fmla="*/ 80 w 328"/>
              <a:gd name="T11" fmla="*/ 4 h 8"/>
              <a:gd name="T12" fmla="*/ 88 w 328"/>
              <a:gd name="T13" fmla="*/ 4 h 8"/>
              <a:gd name="T14" fmla="*/ 132 w 328"/>
              <a:gd name="T15" fmla="*/ 0 h 8"/>
              <a:gd name="T16" fmla="*/ 132 w 328"/>
              <a:gd name="T17" fmla="*/ 8 h 8"/>
              <a:gd name="T18" fmla="*/ 132 w 328"/>
              <a:gd name="T19" fmla="*/ 0 h 8"/>
              <a:gd name="T20" fmla="*/ 48 w 328"/>
              <a:gd name="T21" fmla="*/ 4 h 8"/>
              <a:gd name="T22" fmla="*/ 56 w 328"/>
              <a:gd name="T23" fmla="*/ 4 h 8"/>
              <a:gd name="T24" fmla="*/ 68 w 328"/>
              <a:gd name="T25" fmla="*/ 0 h 8"/>
              <a:gd name="T26" fmla="*/ 68 w 328"/>
              <a:gd name="T27" fmla="*/ 8 h 8"/>
              <a:gd name="T28" fmla="*/ 68 w 328"/>
              <a:gd name="T29" fmla="*/ 0 h 8"/>
              <a:gd name="T30" fmla="*/ 0 w 328"/>
              <a:gd name="T31" fmla="*/ 4 h 8"/>
              <a:gd name="T32" fmla="*/ 8 w 328"/>
              <a:gd name="T33" fmla="*/ 4 h 8"/>
              <a:gd name="T34" fmla="*/ 20 w 328"/>
              <a:gd name="T35" fmla="*/ 0 h 8"/>
              <a:gd name="T36" fmla="*/ 20 w 328"/>
              <a:gd name="T37" fmla="*/ 8 h 8"/>
              <a:gd name="T38" fmla="*/ 20 w 328"/>
              <a:gd name="T39" fmla="*/ 0 h 8"/>
              <a:gd name="T40" fmla="*/ 32 w 328"/>
              <a:gd name="T41" fmla="*/ 4 h 8"/>
              <a:gd name="T42" fmla="*/ 40 w 328"/>
              <a:gd name="T43" fmla="*/ 4 h 8"/>
              <a:gd name="T44" fmla="*/ 164 w 328"/>
              <a:gd name="T45" fmla="*/ 0 h 8"/>
              <a:gd name="T46" fmla="*/ 164 w 328"/>
              <a:gd name="T47" fmla="*/ 8 h 8"/>
              <a:gd name="T48" fmla="*/ 164 w 328"/>
              <a:gd name="T49" fmla="*/ 0 h 8"/>
              <a:gd name="T50" fmla="*/ 112 w 328"/>
              <a:gd name="T51" fmla="*/ 4 h 8"/>
              <a:gd name="T52" fmla="*/ 120 w 328"/>
              <a:gd name="T53" fmla="*/ 4 h 8"/>
              <a:gd name="T54" fmla="*/ 276 w 328"/>
              <a:gd name="T55" fmla="*/ 0 h 8"/>
              <a:gd name="T56" fmla="*/ 276 w 328"/>
              <a:gd name="T57" fmla="*/ 8 h 8"/>
              <a:gd name="T58" fmla="*/ 276 w 328"/>
              <a:gd name="T59" fmla="*/ 0 h 8"/>
              <a:gd name="T60" fmla="*/ 288 w 328"/>
              <a:gd name="T61" fmla="*/ 4 h 8"/>
              <a:gd name="T62" fmla="*/ 296 w 328"/>
              <a:gd name="T63" fmla="*/ 4 h 8"/>
              <a:gd name="T64" fmla="*/ 260 w 328"/>
              <a:gd name="T65" fmla="*/ 0 h 8"/>
              <a:gd name="T66" fmla="*/ 260 w 328"/>
              <a:gd name="T67" fmla="*/ 8 h 8"/>
              <a:gd name="T68" fmla="*/ 260 w 328"/>
              <a:gd name="T69" fmla="*/ 0 h 8"/>
              <a:gd name="T70" fmla="*/ 304 w 328"/>
              <a:gd name="T71" fmla="*/ 4 h 8"/>
              <a:gd name="T72" fmla="*/ 312 w 328"/>
              <a:gd name="T73" fmla="*/ 4 h 8"/>
              <a:gd name="T74" fmla="*/ 180 w 328"/>
              <a:gd name="T75" fmla="*/ 0 h 8"/>
              <a:gd name="T76" fmla="*/ 180 w 328"/>
              <a:gd name="T77" fmla="*/ 8 h 8"/>
              <a:gd name="T78" fmla="*/ 180 w 328"/>
              <a:gd name="T79" fmla="*/ 0 h 8"/>
              <a:gd name="T80" fmla="*/ 320 w 328"/>
              <a:gd name="T81" fmla="*/ 4 h 8"/>
              <a:gd name="T82" fmla="*/ 328 w 328"/>
              <a:gd name="T83" fmla="*/ 4 h 8"/>
              <a:gd name="T84" fmla="*/ 212 w 328"/>
              <a:gd name="T85" fmla="*/ 0 h 8"/>
              <a:gd name="T86" fmla="*/ 212 w 328"/>
              <a:gd name="T87" fmla="*/ 8 h 8"/>
              <a:gd name="T88" fmla="*/ 212 w 328"/>
              <a:gd name="T89" fmla="*/ 0 h 8"/>
              <a:gd name="T90" fmla="*/ 240 w 328"/>
              <a:gd name="T91" fmla="*/ 4 h 8"/>
              <a:gd name="T92" fmla="*/ 248 w 328"/>
              <a:gd name="T93" fmla="*/ 4 h 8"/>
              <a:gd name="T94" fmla="*/ 196 w 328"/>
              <a:gd name="T95" fmla="*/ 0 h 8"/>
              <a:gd name="T96" fmla="*/ 196 w 328"/>
              <a:gd name="T97" fmla="*/ 8 h 8"/>
              <a:gd name="T98" fmla="*/ 196 w 328"/>
              <a:gd name="T99" fmla="*/ 0 h 8"/>
              <a:gd name="T100" fmla="*/ 224 w 328"/>
              <a:gd name="T101" fmla="*/ 4 h 8"/>
              <a:gd name="T102" fmla="*/ 232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50" name="Freeform 124"/>
          <p:cNvSpPr>
            <a:spLocks noEditPoints="1"/>
          </p:cNvSpPr>
          <p:nvPr/>
        </p:nvSpPr>
        <p:spPr bwMode="auto">
          <a:xfrm>
            <a:off x="6048376" y="4968421"/>
            <a:ext cx="1041400" cy="25400"/>
          </a:xfrm>
          <a:custGeom>
            <a:avLst/>
            <a:gdLst>
              <a:gd name="T0" fmla="*/ 64 w 328"/>
              <a:gd name="T1" fmla="*/ 4 h 8"/>
              <a:gd name="T2" fmla="*/ 72 w 328"/>
              <a:gd name="T3" fmla="*/ 4 h 8"/>
              <a:gd name="T4" fmla="*/ 84 w 328"/>
              <a:gd name="T5" fmla="*/ 0 h 8"/>
              <a:gd name="T6" fmla="*/ 84 w 328"/>
              <a:gd name="T7" fmla="*/ 8 h 8"/>
              <a:gd name="T8" fmla="*/ 84 w 328"/>
              <a:gd name="T9" fmla="*/ 0 h 8"/>
              <a:gd name="T10" fmla="*/ 96 w 328"/>
              <a:gd name="T11" fmla="*/ 4 h 8"/>
              <a:gd name="T12" fmla="*/ 104 w 328"/>
              <a:gd name="T13" fmla="*/ 4 h 8"/>
              <a:gd name="T14" fmla="*/ 132 w 328"/>
              <a:gd name="T15" fmla="*/ 0 h 8"/>
              <a:gd name="T16" fmla="*/ 132 w 328"/>
              <a:gd name="T17" fmla="*/ 8 h 8"/>
              <a:gd name="T18" fmla="*/ 132 w 328"/>
              <a:gd name="T19" fmla="*/ 0 h 8"/>
              <a:gd name="T20" fmla="*/ 144 w 328"/>
              <a:gd name="T21" fmla="*/ 4 h 8"/>
              <a:gd name="T22" fmla="*/ 152 w 328"/>
              <a:gd name="T23" fmla="*/ 4 h 8"/>
              <a:gd name="T24" fmla="*/ 116 w 328"/>
              <a:gd name="T25" fmla="*/ 0 h 8"/>
              <a:gd name="T26" fmla="*/ 116 w 328"/>
              <a:gd name="T27" fmla="*/ 8 h 8"/>
              <a:gd name="T28" fmla="*/ 116 w 328"/>
              <a:gd name="T29" fmla="*/ 0 h 8"/>
              <a:gd name="T30" fmla="*/ 16 w 328"/>
              <a:gd name="T31" fmla="*/ 4 h 8"/>
              <a:gd name="T32" fmla="*/ 24 w 328"/>
              <a:gd name="T33" fmla="*/ 4 h 8"/>
              <a:gd name="T34" fmla="*/ 52 w 328"/>
              <a:gd name="T35" fmla="*/ 0 h 8"/>
              <a:gd name="T36" fmla="*/ 52 w 328"/>
              <a:gd name="T37" fmla="*/ 8 h 8"/>
              <a:gd name="T38" fmla="*/ 52 w 328"/>
              <a:gd name="T39" fmla="*/ 0 h 8"/>
              <a:gd name="T40" fmla="*/ 0 w 328"/>
              <a:gd name="T41" fmla="*/ 4 h 8"/>
              <a:gd name="T42" fmla="*/ 8 w 328"/>
              <a:gd name="T43" fmla="*/ 4 h 8"/>
              <a:gd name="T44" fmla="*/ 36 w 328"/>
              <a:gd name="T45" fmla="*/ 0 h 8"/>
              <a:gd name="T46" fmla="*/ 36 w 328"/>
              <a:gd name="T47" fmla="*/ 8 h 8"/>
              <a:gd name="T48" fmla="*/ 36 w 328"/>
              <a:gd name="T49" fmla="*/ 0 h 8"/>
              <a:gd name="T50" fmla="*/ 224 w 328"/>
              <a:gd name="T51" fmla="*/ 4 h 8"/>
              <a:gd name="T52" fmla="*/ 232 w 328"/>
              <a:gd name="T53" fmla="*/ 4 h 8"/>
              <a:gd name="T54" fmla="*/ 260 w 328"/>
              <a:gd name="T55" fmla="*/ 0 h 8"/>
              <a:gd name="T56" fmla="*/ 260 w 328"/>
              <a:gd name="T57" fmla="*/ 8 h 8"/>
              <a:gd name="T58" fmla="*/ 260 w 328"/>
              <a:gd name="T59" fmla="*/ 0 h 8"/>
              <a:gd name="T60" fmla="*/ 272 w 328"/>
              <a:gd name="T61" fmla="*/ 4 h 8"/>
              <a:gd name="T62" fmla="*/ 280 w 328"/>
              <a:gd name="T63" fmla="*/ 4 h 8"/>
              <a:gd name="T64" fmla="*/ 308 w 328"/>
              <a:gd name="T65" fmla="*/ 0 h 8"/>
              <a:gd name="T66" fmla="*/ 308 w 328"/>
              <a:gd name="T67" fmla="*/ 8 h 8"/>
              <a:gd name="T68" fmla="*/ 308 w 328"/>
              <a:gd name="T69" fmla="*/ 0 h 8"/>
              <a:gd name="T70" fmla="*/ 288 w 328"/>
              <a:gd name="T71" fmla="*/ 4 h 8"/>
              <a:gd name="T72" fmla="*/ 296 w 328"/>
              <a:gd name="T73" fmla="*/ 4 h 8"/>
              <a:gd name="T74" fmla="*/ 244 w 328"/>
              <a:gd name="T75" fmla="*/ 0 h 8"/>
              <a:gd name="T76" fmla="*/ 244 w 328"/>
              <a:gd name="T77" fmla="*/ 8 h 8"/>
              <a:gd name="T78" fmla="*/ 244 w 328"/>
              <a:gd name="T79" fmla="*/ 0 h 8"/>
              <a:gd name="T80" fmla="*/ 208 w 328"/>
              <a:gd name="T81" fmla="*/ 4 h 8"/>
              <a:gd name="T82" fmla="*/ 216 w 328"/>
              <a:gd name="T83" fmla="*/ 4 h 8"/>
              <a:gd name="T84" fmla="*/ 180 w 328"/>
              <a:gd name="T85" fmla="*/ 0 h 8"/>
              <a:gd name="T86" fmla="*/ 180 w 328"/>
              <a:gd name="T87" fmla="*/ 8 h 8"/>
              <a:gd name="T88" fmla="*/ 180 w 328"/>
              <a:gd name="T89" fmla="*/ 0 h 8"/>
              <a:gd name="T90" fmla="*/ 320 w 328"/>
              <a:gd name="T91" fmla="*/ 4 h 8"/>
              <a:gd name="T92" fmla="*/ 328 w 328"/>
              <a:gd name="T93" fmla="*/ 4 h 8"/>
              <a:gd name="T94" fmla="*/ 196 w 328"/>
              <a:gd name="T95" fmla="*/ 0 h 8"/>
              <a:gd name="T96" fmla="*/ 196 w 328"/>
              <a:gd name="T97" fmla="*/ 8 h 8"/>
              <a:gd name="T98" fmla="*/ 196 w 328"/>
              <a:gd name="T99" fmla="*/ 0 h 8"/>
              <a:gd name="T100" fmla="*/ 160 w 328"/>
              <a:gd name="T101" fmla="*/ 4 h 8"/>
              <a:gd name="T102" fmla="*/ 168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68" y="0"/>
                </a:moveTo>
                <a:cubicBezTo>
                  <a:pt x="65" y="0"/>
                  <a:pt x="64" y="2"/>
                  <a:pt x="64" y="4"/>
                </a:cubicBezTo>
                <a:cubicBezTo>
                  <a:pt x="64" y="6"/>
                  <a:pt x="65" y="8"/>
                  <a:pt x="68" y="8"/>
                </a:cubicBezTo>
                <a:cubicBezTo>
                  <a:pt x="70" y="8"/>
                  <a:pt x="72" y="6"/>
                  <a:pt x="72" y="4"/>
                </a:cubicBezTo>
                <a:cubicBezTo>
                  <a:pt x="72" y="2"/>
                  <a:pt x="70" y="0"/>
                  <a:pt x="68"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51" name="Freeform 125"/>
          <p:cNvSpPr>
            <a:spLocks noEditPoints="1"/>
          </p:cNvSpPr>
          <p:nvPr/>
        </p:nvSpPr>
        <p:spPr bwMode="auto">
          <a:xfrm>
            <a:off x="8080377" y="5949496"/>
            <a:ext cx="1039813" cy="25400"/>
          </a:xfrm>
          <a:custGeom>
            <a:avLst/>
            <a:gdLst>
              <a:gd name="T0" fmla="*/ 80 w 328"/>
              <a:gd name="T1" fmla="*/ 4 h 8"/>
              <a:gd name="T2" fmla="*/ 88 w 328"/>
              <a:gd name="T3" fmla="*/ 4 h 8"/>
              <a:gd name="T4" fmla="*/ 100 w 328"/>
              <a:gd name="T5" fmla="*/ 0 h 8"/>
              <a:gd name="T6" fmla="*/ 100 w 328"/>
              <a:gd name="T7" fmla="*/ 8 h 8"/>
              <a:gd name="T8" fmla="*/ 100 w 328"/>
              <a:gd name="T9" fmla="*/ 0 h 8"/>
              <a:gd name="T10" fmla="*/ 128 w 328"/>
              <a:gd name="T11" fmla="*/ 4 h 8"/>
              <a:gd name="T12" fmla="*/ 136 w 328"/>
              <a:gd name="T13" fmla="*/ 4 h 8"/>
              <a:gd name="T14" fmla="*/ 148 w 328"/>
              <a:gd name="T15" fmla="*/ 0 h 8"/>
              <a:gd name="T16" fmla="*/ 148 w 328"/>
              <a:gd name="T17" fmla="*/ 8 h 8"/>
              <a:gd name="T18" fmla="*/ 148 w 328"/>
              <a:gd name="T19" fmla="*/ 0 h 8"/>
              <a:gd name="T20" fmla="*/ 112 w 328"/>
              <a:gd name="T21" fmla="*/ 4 h 8"/>
              <a:gd name="T22" fmla="*/ 120 w 328"/>
              <a:gd name="T23" fmla="*/ 4 h 8"/>
              <a:gd name="T24" fmla="*/ 68 w 328"/>
              <a:gd name="T25" fmla="*/ 0 h 8"/>
              <a:gd name="T26" fmla="*/ 68 w 328"/>
              <a:gd name="T27" fmla="*/ 8 h 8"/>
              <a:gd name="T28" fmla="*/ 68 w 328"/>
              <a:gd name="T29" fmla="*/ 0 h 8"/>
              <a:gd name="T30" fmla="*/ 16 w 328"/>
              <a:gd name="T31" fmla="*/ 4 h 8"/>
              <a:gd name="T32" fmla="*/ 24 w 328"/>
              <a:gd name="T33" fmla="*/ 4 h 8"/>
              <a:gd name="T34" fmla="*/ 52 w 328"/>
              <a:gd name="T35" fmla="*/ 0 h 8"/>
              <a:gd name="T36" fmla="*/ 52 w 328"/>
              <a:gd name="T37" fmla="*/ 8 h 8"/>
              <a:gd name="T38" fmla="*/ 52 w 328"/>
              <a:gd name="T39" fmla="*/ 0 h 8"/>
              <a:gd name="T40" fmla="*/ 0 w 328"/>
              <a:gd name="T41" fmla="*/ 4 h 8"/>
              <a:gd name="T42" fmla="*/ 8 w 328"/>
              <a:gd name="T43" fmla="*/ 4 h 8"/>
              <a:gd name="T44" fmla="*/ 36 w 328"/>
              <a:gd name="T45" fmla="*/ 0 h 8"/>
              <a:gd name="T46" fmla="*/ 36 w 328"/>
              <a:gd name="T47" fmla="*/ 8 h 8"/>
              <a:gd name="T48" fmla="*/ 36 w 328"/>
              <a:gd name="T49" fmla="*/ 0 h 8"/>
              <a:gd name="T50" fmla="*/ 288 w 328"/>
              <a:gd name="T51" fmla="*/ 4 h 8"/>
              <a:gd name="T52" fmla="*/ 296 w 328"/>
              <a:gd name="T53" fmla="*/ 4 h 8"/>
              <a:gd name="T54" fmla="*/ 260 w 328"/>
              <a:gd name="T55" fmla="*/ 0 h 8"/>
              <a:gd name="T56" fmla="*/ 260 w 328"/>
              <a:gd name="T57" fmla="*/ 8 h 8"/>
              <a:gd name="T58" fmla="*/ 260 w 328"/>
              <a:gd name="T59" fmla="*/ 0 h 8"/>
              <a:gd name="T60" fmla="*/ 272 w 328"/>
              <a:gd name="T61" fmla="*/ 4 h 8"/>
              <a:gd name="T62" fmla="*/ 280 w 328"/>
              <a:gd name="T63" fmla="*/ 4 h 8"/>
              <a:gd name="T64" fmla="*/ 244 w 328"/>
              <a:gd name="T65" fmla="*/ 0 h 8"/>
              <a:gd name="T66" fmla="*/ 244 w 328"/>
              <a:gd name="T67" fmla="*/ 8 h 8"/>
              <a:gd name="T68" fmla="*/ 244 w 328"/>
              <a:gd name="T69" fmla="*/ 0 h 8"/>
              <a:gd name="T70" fmla="*/ 320 w 328"/>
              <a:gd name="T71" fmla="*/ 4 h 8"/>
              <a:gd name="T72" fmla="*/ 328 w 328"/>
              <a:gd name="T73" fmla="*/ 4 h 8"/>
              <a:gd name="T74" fmla="*/ 164 w 328"/>
              <a:gd name="T75" fmla="*/ 0 h 8"/>
              <a:gd name="T76" fmla="*/ 164 w 328"/>
              <a:gd name="T77" fmla="*/ 8 h 8"/>
              <a:gd name="T78" fmla="*/ 164 w 328"/>
              <a:gd name="T79" fmla="*/ 0 h 8"/>
              <a:gd name="T80" fmla="*/ 304 w 328"/>
              <a:gd name="T81" fmla="*/ 4 h 8"/>
              <a:gd name="T82" fmla="*/ 312 w 328"/>
              <a:gd name="T83" fmla="*/ 4 h 8"/>
              <a:gd name="T84" fmla="*/ 196 w 328"/>
              <a:gd name="T85" fmla="*/ 0 h 8"/>
              <a:gd name="T86" fmla="*/ 196 w 328"/>
              <a:gd name="T87" fmla="*/ 8 h 8"/>
              <a:gd name="T88" fmla="*/ 196 w 328"/>
              <a:gd name="T89" fmla="*/ 0 h 8"/>
              <a:gd name="T90" fmla="*/ 176 w 328"/>
              <a:gd name="T91" fmla="*/ 4 h 8"/>
              <a:gd name="T92" fmla="*/ 184 w 328"/>
              <a:gd name="T93" fmla="*/ 4 h 8"/>
              <a:gd name="T94" fmla="*/ 228 w 328"/>
              <a:gd name="T95" fmla="*/ 0 h 8"/>
              <a:gd name="T96" fmla="*/ 228 w 328"/>
              <a:gd name="T97" fmla="*/ 8 h 8"/>
              <a:gd name="T98" fmla="*/ 228 w 328"/>
              <a:gd name="T99" fmla="*/ 0 h 8"/>
              <a:gd name="T100" fmla="*/ 208 w 328"/>
              <a:gd name="T101" fmla="*/ 4 h 8"/>
              <a:gd name="T102" fmla="*/ 216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84" y="0"/>
                </a:moveTo>
                <a:cubicBezTo>
                  <a:pt x="82" y="0"/>
                  <a:pt x="80" y="2"/>
                  <a:pt x="80" y="4"/>
                </a:cubicBezTo>
                <a:cubicBezTo>
                  <a:pt x="80" y="6"/>
                  <a:pt x="82" y="8"/>
                  <a:pt x="84" y="8"/>
                </a:cubicBezTo>
                <a:cubicBezTo>
                  <a:pt x="87" y="8"/>
                  <a:pt x="88" y="6"/>
                  <a:pt x="88" y="4"/>
                </a:cubicBezTo>
                <a:cubicBezTo>
                  <a:pt x="88" y="2"/>
                  <a:pt x="87" y="0"/>
                  <a:pt x="84" y="0"/>
                </a:cubicBezTo>
                <a:close/>
                <a:moveTo>
                  <a:pt x="100" y="0"/>
                </a:moveTo>
                <a:cubicBezTo>
                  <a:pt x="98" y="0"/>
                  <a:pt x="96" y="2"/>
                  <a:pt x="96" y="4"/>
                </a:cubicBezTo>
                <a:cubicBezTo>
                  <a:pt x="96" y="6"/>
                  <a:pt x="98" y="8"/>
                  <a:pt x="100" y="8"/>
                </a:cubicBezTo>
                <a:cubicBezTo>
                  <a:pt x="103" y="8"/>
                  <a:pt x="104" y="6"/>
                  <a:pt x="104" y="4"/>
                </a:cubicBezTo>
                <a:cubicBezTo>
                  <a:pt x="104" y="2"/>
                  <a:pt x="103" y="0"/>
                  <a:pt x="100" y="0"/>
                </a:cubicBezTo>
                <a:close/>
                <a:moveTo>
                  <a:pt x="132" y="0"/>
                </a:moveTo>
                <a:cubicBezTo>
                  <a:pt x="130" y="0"/>
                  <a:pt x="128" y="2"/>
                  <a:pt x="128" y="4"/>
                </a:cubicBezTo>
                <a:cubicBezTo>
                  <a:pt x="128" y="6"/>
                  <a:pt x="130" y="8"/>
                  <a:pt x="132" y="8"/>
                </a:cubicBezTo>
                <a:cubicBezTo>
                  <a:pt x="135" y="8"/>
                  <a:pt x="136" y="6"/>
                  <a:pt x="136" y="4"/>
                </a:cubicBezTo>
                <a:cubicBezTo>
                  <a:pt x="136" y="2"/>
                  <a:pt x="135" y="0"/>
                  <a:pt x="132" y="0"/>
                </a:cubicBezTo>
                <a:close/>
                <a:moveTo>
                  <a:pt x="148" y="0"/>
                </a:moveTo>
                <a:cubicBezTo>
                  <a:pt x="146" y="0"/>
                  <a:pt x="144" y="2"/>
                  <a:pt x="144" y="4"/>
                </a:cubicBezTo>
                <a:cubicBezTo>
                  <a:pt x="144" y="6"/>
                  <a:pt x="146" y="8"/>
                  <a:pt x="148" y="8"/>
                </a:cubicBezTo>
                <a:cubicBezTo>
                  <a:pt x="151" y="8"/>
                  <a:pt x="152" y="6"/>
                  <a:pt x="152" y="4"/>
                </a:cubicBezTo>
                <a:cubicBezTo>
                  <a:pt x="152" y="2"/>
                  <a:pt x="151" y="0"/>
                  <a:pt x="148" y="0"/>
                </a:cubicBezTo>
                <a:close/>
                <a:moveTo>
                  <a:pt x="116" y="0"/>
                </a:moveTo>
                <a:cubicBezTo>
                  <a:pt x="114" y="0"/>
                  <a:pt x="112" y="2"/>
                  <a:pt x="112" y="4"/>
                </a:cubicBezTo>
                <a:cubicBezTo>
                  <a:pt x="112" y="6"/>
                  <a:pt x="114" y="8"/>
                  <a:pt x="116" y="8"/>
                </a:cubicBezTo>
                <a:cubicBezTo>
                  <a:pt x="119" y="8"/>
                  <a:pt x="120" y="6"/>
                  <a:pt x="120" y="4"/>
                </a:cubicBezTo>
                <a:cubicBezTo>
                  <a:pt x="120" y="2"/>
                  <a:pt x="119" y="0"/>
                  <a:pt x="116" y="0"/>
                </a:cubicBezTo>
                <a:close/>
                <a:moveTo>
                  <a:pt x="68" y="0"/>
                </a:moveTo>
                <a:cubicBezTo>
                  <a:pt x="66" y="0"/>
                  <a:pt x="64" y="2"/>
                  <a:pt x="64" y="4"/>
                </a:cubicBezTo>
                <a:cubicBezTo>
                  <a:pt x="64" y="6"/>
                  <a:pt x="66" y="8"/>
                  <a:pt x="68" y="8"/>
                </a:cubicBezTo>
                <a:cubicBezTo>
                  <a:pt x="71" y="8"/>
                  <a:pt x="72" y="6"/>
                  <a:pt x="72" y="4"/>
                </a:cubicBezTo>
                <a:cubicBezTo>
                  <a:pt x="72" y="2"/>
                  <a:pt x="71" y="0"/>
                  <a:pt x="68" y="0"/>
                </a:cubicBezTo>
                <a:close/>
                <a:moveTo>
                  <a:pt x="20" y="0"/>
                </a:moveTo>
                <a:cubicBezTo>
                  <a:pt x="18" y="0"/>
                  <a:pt x="16" y="2"/>
                  <a:pt x="16" y="4"/>
                </a:cubicBezTo>
                <a:cubicBezTo>
                  <a:pt x="16" y="6"/>
                  <a:pt x="18" y="8"/>
                  <a:pt x="20" y="8"/>
                </a:cubicBezTo>
                <a:cubicBezTo>
                  <a:pt x="23" y="8"/>
                  <a:pt x="24" y="6"/>
                  <a:pt x="24" y="4"/>
                </a:cubicBezTo>
                <a:cubicBezTo>
                  <a:pt x="24" y="2"/>
                  <a:pt x="23" y="0"/>
                  <a:pt x="20" y="0"/>
                </a:cubicBezTo>
                <a:close/>
                <a:moveTo>
                  <a:pt x="52" y="0"/>
                </a:moveTo>
                <a:cubicBezTo>
                  <a:pt x="50" y="0"/>
                  <a:pt x="48" y="2"/>
                  <a:pt x="48" y="4"/>
                </a:cubicBezTo>
                <a:cubicBezTo>
                  <a:pt x="48" y="6"/>
                  <a:pt x="50" y="8"/>
                  <a:pt x="52" y="8"/>
                </a:cubicBezTo>
                <a:cubicBezTo>
                  <a:pt x="55" y="8"/>
                  <a:pt x="56" y="6"/>
                  <a:pt x="56" y="4"/>
                </a:cubicBezTo>
                <a:cubicBezTo>
                  <a:pt x="56" y="2"/>
                  <a:pt x="55" y="0"/>
                  <a:pt x="52" y="0"/>
                </a:cubicBezTo>
                <a:close/>
                <a:moveTo>
                  <a:pt x="4" y="0"/>
                </a:moveTo>
                <a:cubicBezTo>
                  <a:pt x="2" y="0"/>
                  <a:pt x="0" y="2"/>
                  <a:pt x="0" y="4"/>
                </a:cubicBezTo>
                <a:cubicBezTo>
                  <a:pt x="0" y="6"/>
                  <a:pt x="2" y="8"/>
                  <a:pt x="4" y="8"/>
                </a:cubicBezTo>
                <a:cubicBezTo>
                  <a:pt x="7" y="8"/>
                  <a:pt x="8" y="6"/>
                  <a:pt x="8" y="4"/>
                </a:cubicBezTo>
                <a:cubicBezTo>
                  <a:pt x="8" y="2"/>
                  <a:pt x="7" y="0"/>
                  <a:pt x="4" y="0"/>
                </a:cubicBezTo>
                <a:close/>
                <a:moveTo>
                  <a:pt x="36" y="0"/>
                </a:moveTo>
                <a:cubicBezTo>
                  <a:pt x="34" y="0"/>
                  <a:pt x="32" y="2"/>
                  <a:pt x="32" y="4"/>
                </a:cubicBezTo>
                <a:cubicBezTo>
                  <a:pt x="32" y="6"/>
                  <a:pt x="34" y="8"/>
                  <a:pt x="36" y="8"/>
                </a:cubicBezTo>
                <a:cubicBezTo>
                  <a:pt x="39" y="8"/>
                  <a:pt x="40" y="6"/>
                  <a:pt x="40" y="4"/>
                </a:cubicBezTo>
                <a:cubicBezTo>
                  <a:pt x="40" y="2"/>
                  <a:pt x="39" y="0"/>
                  <a:pt x="36" y="0"/>
                </a:cubicBezTo>
                <a:close/>
                <a:moveTo>
                  <a:pt x="292" y="0"/>
                </a:moveTo>
                <a:cubicBezTo>
                  <a:pt x="290" y="0"/>
                  <a:pt x="288" y="2"/>
                  <a:pt x="288" y="4"/>
                </a:cubicBezTo>
                <a:cubicBezTo>
                  <a:pt x="288" y="6"/>
                  <a:pt x="290" y="8"/>
                  <a:pt x="292" y="8"/>
                </a:cubicBezTo>
                <a:cubicBezTo>
                  <a:pt x="295" y="8"/>
                  <a:pt x="296" y="6"/>
                  <a:pt x="296" y="4"/>
                </a:cubicBezTo>
                <a:cubicBezTo>
                  <a:pt x="296" y="2"/>
                  <a:pt x="295" y="0"/>
                  <a:pt x="292" y="0"/>
                </a:cubicBezTo>
                <a:close/>
                <a:moveTo>
                  <a:pt x="260" y="0"/>
                </a:moveTo>
                <a:cubicBezTo>
                  <a:pt x="258" y="0"/>
                  <a:pt x="256" y="2"/>
                  <a:pt x="256" y="4"/>
                </a:cubicBezTo>
                <a:cubicBezTo>
                  <a:pt x="256" y="6"/>
                  <a:pt x="258" y="8"/>
                  <a:pt x="260" y="8"/>
                </a:cubicBezTo>
                <a:cubicBezTo>
                  <a:pt x="263" y="8"/>
                  <a:pt x="264" y="6"/>
                  <a:pt x="264" y="4"/>
                </a:cubicBezTo>
                <a:cubicBezTo>
                  <a:pt x="264" y="2"/>
                  <a:pt x="263" y="0"/>
                  <a:pt x="260" y="0"/>
                </a:cubicBezTo>
                <a:close/>
                <a:moveTo>
                  <a:pt x="276" y="0"/>
                </a:moveTo>
                <a:cubicBezTo>
                  <a:pt x="274" y="0"/>
                  <a:pt x="272" y="2"/>
                  <a:pt x="272" y="4"/>
                </a:cubicBezTo>
                <a:cubicBezTo>
                  <a:pt x="272" y="6"/>
                  <a:pt x="274" y="8"/>
                  <a:pt x="276" y="8"/>
                </a:cubicBezTo>
                <a:cubicBezTo>
                  <a:pt x="279" y="8"/>
                  <a:pt x="280" y="6"/>
                  <a:pt x="280" y="4"/>
                </a:cubicBezTo>
                <a:cubicBezTo>
                  <a:pt x="280" y="2"/>
                  <a:pt x="279" y="0"/>
                  <a:pt x="276" y="0"/>
                </a:cubicBezTo>
                <a:close/>
                <a:moveTo>
                  <a:pt x="244" y="0"/>
                </a:moveTo>
                <a:cubicBezTo>
                  <a:pt x="242" y="0"/>
                  <a:pt x="240" y="2"/>
                  <a:pt x="240" y="4"/>
                </a:cubicBezTo>
                <a:cubicBezTo>
                  <a:pt x="240" y="6"/>
                  <a:pt x="242" y="8"/>
                  <a:pt x="244" y="8"/>
                </a:cubicBezTo>
                <a:cubicBezTo>
                  <a:pt x="247" y="8"/>
                  <a:pt x="248" y="6"/>
                  <a:pt x="248" y="4"/>
                </a:cubicBezTo>
                <a:cubicBezTo>
                  <a:pt x="248" y="2"/>
                  <a:pt x="247" y="0"/>
                  <a:pt x="244" y="0"/>
                </a:cubicBezTo>
                <a:close/>
                <a:moveTo>
                  <a:pt x="324" y="0"/>
                </a:moveTo>
                <a:cubicBezTo>
                  <a:pt x="322" y="0"/>
                  <a:pt x="320" y="2"/>
                  <a:pt x="320" y="4"/>
                </a:cubicBezTo>
                <a:cubicBezTo>
                  <a:pt x="320" y="6"/>
                  <a:pt x="322" y="8"/>
                  <a:pt x="324" y="8"/>
                </a:cubicBezTo>
                <a:cubicBezTo>
                  <a:pt x="327" y="8"/>
                  <a:pt x="328" y="6"/>
                  <a:pt x="328" y="4"/>
                </a:cubicBezTo>
                <a:cubicBezTo>
                  <a:pt x="328" y="2"/>
                  <a:pt x="327" y="0"/>
                  <a:pt x="324" y="0"/>
                </a:cubicBezTo>
                <a:close/>
                <a:moveTo>
                  <a:pt x="164" y="0"/>
                </a:moveTo>
                <a:cubicBezTo>
                  <a:pt x="162" y="0"/>
                  <a:pt x="160" y="2"/>
                  <a:pt x="160" y="4"/>
                </a:cubicBezTo>
                <a:cubicBezTo>
                  <a:pt x="160" y="6"/>
                  <a:pt x="162" y="8"/>
                  <a:pt x="164" y="8"/>
                </a:cubicBezTo>
                <a:cubicBezTo>
                  <a:pt x="167" y="8"/>
                  <a:pt x="168" y="6"/>
                  <a:pt x="168" y="4"/>
                </a:cubicBezTo>
                <a:cubicBezTo>
                  <a:pt x="168" y="2"/>
                  <a:pt x="167" y="0"/>
                  <a:pt x="164" y="0"/>
                </a:cubicBezTo>
                <a:close/>
                <a:moveTo>
                  <a:pt x="308" y="0"/>
                </a:moveTo>
                <a:cubicBezTo>
                  <a:pt x="306" y="0"/>
                  <a:pt x="304" y="2"/>
                  <a:pt x="304" y="4"/>
                </a:cubicBezTo>
                <a:cubicBezTo>
                  <a:pt x="304" y="6"/>
                  <a:pt x="306" y="8"/>
                  <a:pt x="308" y="8"/>
                </a:cubicBezTo>
                <a:cubicBezTo>
                  <a:pt x="311" y="8"/>
                  <a:pt x="312" y="6"/>
                  <a:pt x="312" y="4"/>
                </a:cubicBezTo>
                <a:cubicBezTo>
                  <a:pt x="312" y="2"/>
                  <a:pt x="311" y="0"/>
                  <a:pt x="308" y="0"/>
                </a:cubicBezTo>
                <a:close/>
                <a:moveTo>
                  <a:pt x="196" y="0"/>
                </a:moveTo>
                <a:cubicBezTo>
                  <a:pt x="194" y="0"/>
                  <a:pt x="192" y="2"/>
                  <a:pt x="192" y="4"/>
                </a:cubicBezTo>
                <a:cubicBezTo>
                  <a:pt x="192" y="6"/>
                  <a:pt x="194" y="8"/>
                  <a:pt x="196" y="8"/>
                </a:cubicBezTo>
                <a:cubicBezTo>
                  <a:pt x="199" y="8"/>
                  <a:pt x="200" y="6"/>
                  <a:pt x="200" y="4"/>
                </a:cubicBezTo>
                <a:cubicBezTo>
                  <a:pt x="200" y="2"/>
                  <a:pt x="199" y="0"/>
                  <a:pt x="196" y="0"/>
                </a:cubicBezTo>
                <a:close/>
                <a:moveTo>
                  <a:pt x="180" y="0"/>
                </a:moveTo>
                <a:cubicBezTo>
                  <a:pt x="178" y="0"/>
                  <a:pt x="176" y="2"/>
                  <a:pt x="176" y="4"/>
                </a:cubicBezTo>
                <a:cubicBezTo>
                  <a:pt x="176" y="6"/>
                  <a:pt x="178" y="8"/>
                  <a:pt x="180" y="8"/>
                </a:cubicBezTo>
                <a:cubicBezTo>
                  <a:pt x="183" y="8"/>
                  <a:pt x="184" y="6"/>
                  <a:pt x="184" y="4"/>
                </a:cubicBezTo>
                <a:cubicBezTo>
                  <a:pt x="184" y="2"/>
                  <a:pt x="183" y="0"/>
                  <a:pt x="180" y="0"/>
                </a:cubicBezTo>
                <a:close/>
                <a:moveTo>
                  <a:pt x="228" y="0"/>
                </a:moveTo>
                <a:cubicBezTo>
                  <a:pt x="226" y="0"/>
                  <a:pt x="224" y="2"/>
                  <a:pt x="224" y="4"/>
                </a:cubicBezTo>
                <a:cubicBezTo>
                  <a:pt x="224" y="6"/>
                  <a:pt x="226" y="8"/>
                  <a:pt x="228" y="8"/>
                </a:cubicBezTo>
                <a:cubicBezTo>
                  <a:pt x="231" y="8"/>
                  <a:pt x="232" y="6"/>
                  <a:pt x="232" y="4"/>
                </a:cubicBezTo>
                <a:cubicBezTo>
                  <a:pt x="232" y="2"/>
                  <a:pt x="231" y="0"/>
                  <a:pt x="228" y="0"/>
                </a:cubicBezTo>
                <a:close/>
                <a:moveTo>
                  <a:pt x="212" y="0"/>
                </a:moveTo>
                <a:cubicBezTo>
                  <a:pt x="210" y="0"/>
                  <a:pt x="208" y="2"/>
                  <a:pt x="208" y="4"/>
                </a:cubicBezTo>
                <a:cubicBezTo>
                  <a:pt x="208" y="6"/>
                  <a:pt x="210" y="8"/>
                  <a:pt x="212" y="8"/>
                </a:cubicBezTo>
                <a:cubicBezTo>
                  <a:pt x="215" y="8"/>
                  <a:pt x="216" y="6"/>
                  <a:pt x="216" y="4"/>
                </a:cubicBezTo>
                <a:cubicBezTo>
                  <a:pt x="216" y="2"/>
                  <a:pt x="215" y="0"/>
                  <a:pt x="212" y="0"/>
                </a:cubicBezTo>
                <a:close/>
              </a:path>
            </a:pathLst>
          </a:custGeom>
          <a:solidFill>
            <a:schemeClr val="accent1"/>
          </a:solidFill>
          <a:ln>
            <a:noFill/>
          </a:ln>
        </p:spPr>
        <p:txBody>
          <a:bodyPr vert="horz" wrap="square" lIns="91440" tIns="45720" rIns="91440" bIns="45720" numCol="1" anchor="t" anchorCtr="0" compatLnSpc="1"/>
          <a:lstStyle/>
          <a:p>
            <a:endParaRPr lang="en-US"/>
          </a:p>
        </p:txBody>
      </p:sp>
      <p:grpSp>
        <p:nvGrpSpPr>
          <p:cNvPr id="52" name="Group 45"/>
          <p:cNvGrpSpPr/>
          <p:nvPr/>
        </p:nvGrpSpPr>
        <p:grpSpPr>
          <a:xfrm>
            <a:off x="2306638" y="1720397"/>
            <a:ext cx="1479550" cy="1476375"/>
            <a:chOff x="782638" y="1781175"/>
            <a:chExt cx="1479550" cy="1476375"/>
          </a:xfrm>
        </p:grpSpPr>
        <p:sp>
          <p:nvSpPr>
            <p:cNvPr id="53" name="Oval 120"/>
            <p:cNvSpPr>
              <a:spLocks noChangeArrowheads="1"/>
            </p:cNvSpPr>
            <p:nvPr/>
          </p:nvSpPr>
          <p:spPr bwMode="auto">
            <a:xfrm>
              <a:off x="801688" y="1800225"/>
              <a:ext cx="1441450" cy="1438275"/>
            </a:xfrm>
            <a:prstGeom prst="ellipse">
              <a:avLst/>
            </a:prstGeom>
            <a:solidFill>
              <a:schemeClr val="bg1"/>
            </a:solidFill>
            <a:ln>
              <a:noFill/>
            </a:ln>
          </p:spPr>
          <p:txBody>
            <a:bodyPr vert="horz" wrap="square" lIns="91440" tIns="45720" rIns="91440" bIns="45720" numCol="1" anchor="t" anchorCtr="0" compatLnSpc="1"/>
            <a:lstStyle/>
            <a:p>
              <a:endParaRPr lang="en-US"/>
            </a:p>
          </p:txBody>
        </p:sp>
        <p:sp>
          <p:nvSpPr>
            <p:cNvPr id="54" name="Freeform 121"/>
            <p:cNvSpPr>
              <a:spLocks noEditPoints="1"/>
            </p:cNvSpPr>
            <p:nvPr/>
          </p:nvSpPr>
          <p:spPr bwMode="auto">
            <a:xfrm>
              <a:off x="782638" y="1781175"/>
              <a:ext cx="1479550" cy="1476375"/>
            </a:xfrm>
            <a:custGeom>
              <a:avLst/>
              <a:gdLst>
                <a:gd name="T0" fmla="*/ 233 w 466"/>
                <a:gd name="T1" fmla="*/ 465 h 465"/>
                <a:gd name="T2" fmla="*/ 233 w 466"/>
                <a:gd name="T3" fmla="*/ 465 h 465"/>
                <a:gd name="T4" fmla="*/ 68 w 466"/>
                <a:gd name="T5" fmla="*/ 397 h 465"/>
                <a:gd name="T6" fmla="*/ 0 w 466"/>
                <a:gd name="T7" fmla="*/ 233 h 465"/>
                <a:gd name="T8" fmla="*/ 233 w 466"/>
                <a:gd name="T9" fmla="*/ 0 h 465"/>
                <a:gd name="T10" fmla="*/ 466 w 466"/>
                <a:gd name="T11" fmla="*/ 233 h 465"/>
                <a:gd name="T12" fmla="*/ 233 w 466"/>
                <a:gd name="T13" fmla="*/ 465 h 465"/>
                <a:gd name="T14" fmla="*/ 233 w 466"/>
                <a:gd name="T15" fmla="*/ 12 h 465"/>
                <a:gd name="T16" fmla="*/ 12 w 466"/>
                <a:gd name="T17" fmla="*/ 233 h 465"/>
                <a:gd name="T18" fmla="*/ 77 w 466"/>
                <a:gd name="T19" fmla="*/ 389 h 465"/>
                <a:gd name="T20" fmla="*/ 233 w 466"/>
                <a:gd name="T21" fmla="*/ 453 h 465"/>
                <a:gd name="T22" fmla="*/ 233 w 466"/>
                <a:gd name="T23" fmla="*/ 453 h 465"/>
                <a:gd name="T24" fmla="*/ 454 w 466"/>
                <a:gd name="T25" fmla="*/ 233 h 465"/>
                <a:gd name="T26" fmla="*/ 233 w 466"/>
                <a:gd name="T27" fmla="*/ 1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465">
                  <a:moveTo>
                    <a:pt x="233" y="465"/>
                  </a:moveTo>
                  <a:cubicBezTo>
                    <a:pt x="233" y="465"/>
                    <a:pt x="233" y="465"/>
                    <a:pt x="233" y="465"/>
                  </a:cubicBezTo>
                  <a:cubicBezTo>
                    <a:pt x="171" y="465"/>
                    <a:pt x="112" y="441"/>
                    <a:pt x="68" y="397"/>
                  </a:cubicBezTo>
                  <a:cubicBezTo>
                    <a:pt x="24" y="353"/>
                    <a:pt x="0" y="295"/>
                    <a:pt x="0" y="233"/>
                  </a:cubicBezTo>
                  <a:cubicBezTo>
                    <a:pt x="0" y="104"/>
                    <a:pt x="105" y="0"/>
                    <a:pt x="233" y="0"/>
                  </a:cubicBezTo>
                  <a:cubicBezTo>
                    <a:pt x="361" y="0"/>
                    <a:pt x="466" y="104"/>
                    <a:pt x="466" y="233"/>
                  </a:cubicBezTo>
                  <a:cubicBezTo>
                    <a:pt x="466" y="361"/>
                    <a:pt x="361" y="465"/>
                    <a:pt x="233" y="465"/>
                  </a:cubicBezTo>
                  <a:close/>
                  <a:moveTo>
                    <a:pt x="233" y="12"/>
                  </a:moveTo>
                  <a:cubicBezTo>
                    <a:pt x="111" y="12"/>
                    <a:pt x="12" y="111"/>
                    <a:pt x="12" y="233"/>
                  </a:cubicBezTo>
                  <a:cubicBezTo>
                    <a:pt x="12" y="292"/>
                    <a:pt x="35" y="347"/>
                    <a:pt x="77" y="389"/>
                  </a:cubicBezTo>
                  <a:cubicBezTo>
                    <a:pt x="119" y="431"/>
                    <a:pt x="174" y="453"/>
                    <a:pt x="233" y="453"/>
                  </a:cubicBezTo>
                  <a:cubicBezTo>
                    <a:pt x="233" y="453"/>
                    <a:pt x="233" y="453"/>
                    <a:pt x="233" y="453"/>
                  </a:cubicBezTo>
                  <a:cubicBezTo>
                    <a:pt x="355" y="453"/>
                    <a:pt x="454" y="354"/>
                    <a:pt x="454" y="233"/>
                  </a:cubicBezTo>
                  <a:cubicBezTo>
                    <a:pt x="454" y="111"/>
                    <a:pt x="355" y="12"/>
                    <a:pt x="233" y="12"/>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55" name="Freeform 122"/>
            <p:cNvSpPr>
              <a:spLocks noEditPoints="1"/>
            </p:cNvSpPr>
            <p:nvPr/>
          </p:nvSpPr>
          <p:spPr bwMode="auto">
            <a:xfrm>
              <a:off x="1303338" y="2054225"/>
              <a:ext cx="438150" cy="374650"/>
            </a:xfrm>
            <a:custGeom>
              <a:avLst/>
              <a:gdLst>
                <a:gd name="T0" fmla="*/ 49 w 138"/>
                <a:gd name="T1" fmla="*/ 77 h 118"/>
                <a:gd name="T2" fmla="*/ 49 w 138"/>
                <a:gd name="T3" fmla="*/ 118 h 118"/>
                <a:gd name="T4" fmla="*/ 80 w 138"/>
                <a:gd name="T5" fmla="*/ 118 h 118"/>
                <a:gd name="T6" fmla="*/ 80 w 138"/>
                <a:gd name="T7" fmla="*/ 81 h 118"/>
                <a:gd name="T8" fmla="*/ 66 w 138"/>
                <a:gd name="T9" fmla="*/ 94 h 118"/>
                <a:gd name="T10" fmla="*/ 49 w 138"/>
                <a:gd name="T11" fmla="*/ 77 h 118"/>
                <a:gd name="T12" fmla="*/ 6 w 138"/>
                <a:gd name="T13" fmla="*/ 112 h 118"/>
                <a:gd name="T14" fmla="*/ 11 w 138"/>
                <a:gd name="T15" fmla="*/ 118 h 118"/>
                <a:gd name="T16" fmla="*/ 36 w 138"/>
                <a:gd name="T17" fmla="*/ 118 h 118"/>
                <a:gd name="T18" fmla="*/ 36 w 138"/>
                <a:gd name="T19" fmla="*/ 64 h 118"/>
                <a:gd name="T20" fmla="*/ 6 w 138"/>
                <a:gd name="T21" fmla="*/ 95 h 118"/>
                <a:gd name="T22" fmla="*/ 6 w 138"/>
                <a:gd name="T23" fmla="*/ 112 h 118"/>
                <a:gd name="T24" fmla="*/ 92 w 138"/>
                <a:gd name="T25" fmla="*/ 68 h 118"/>
                <a:gd name="T26" fmla="*/ 92 w 138"/>
                <a:gd name="T27" fmla="*/ 118 h 118"/>
                <a:gd name="T28" fmla="*/ 117 w 138"/>
                <a:gd name="T29" fmla="*/ 118 h 118"/>
                <a:gd name="T30" fmla="*/ 123 w 138"/>
                <a:gd name="T31" fmla="*/ 112 h 118"/>
                <a:gd name="T32" fmla="*/ 123 w 138"/>
                <a:gd name="T33" fmla="*/ 64 h 118"/>
                <a:gd name="T34" fmla="*/ 123 w 138"/>
                <a:gd name="T35" fmla="*/ 38 h 118"/>
                <a:gd name="T36" fmla="*/ 96 w 138"/>
                <a:gd name="T37" fmla="*/ 64 h 118"/>
                <a:gd name="T38" fmla="*/ 92 w 138"/>
                <a:gd name="T39" fmla="*/ 68 h 118"/>
                <a:gd name="T40" fmla="*/ 110 w 138"/>
                <a:gd name="T41" fmla="*/ 3 h 118"/>
                <a:gd name="T42" fmla="*/ 105 w 138"/>
                <a:gd name="T43" fmla="*/ 9 h 118"/>
                <a:gd name="T44" fmla="*/ 111 w 138"/>
                <a:gd name="T45" fmla="*/ 14 h 118"/>
                <a:gd name="T46" fmla="*/ 117 w 138"/>
                <a:gd name="T47" fmla="*/ 13 h 118"/>
                <a:gd name="T48" fmla="*/ 66 w 138"/>
                <a:gd name="T49" fmla="*/ 64 h 118"/>
                <a:gd name="T50" fmla="*/ 36 w 138"/>
                <a:gd name="T51" fmla="*/ 34 h 118"/>
                <a:gd name="T52" fmla="*/ 2 w 138"/>
                <a:gd name="T53" fmla="*/ 69 h 118"/>
                <a:gd name="T54" fmla="*/ 2 w 138"/>
                <a:gd name="T55" fmla="*/ 77 h 118"/>
                <a:gd name="T56" fmla="*/ 9 w 138"/>
                <a:gd name="T57" fmla="*/ 77 h 118"/>
                <a:gd name="T58" fmla="*/ 36 w 138"/>
                <a:gd name="T59" fmla="*/ 50 h 118"/>
                <a:gd name="T60" fmla="*/ 66 w 138"/>
                <a:gd name="T61" fmla="*/ 80 h 118"/>
                <a:gd name="T62" fmla="*/ 125 w 138"/>
                <a:gd name="T63" fmla="*/ 21 h 118"/>
                <a:gd name="T64" fmla="*/ 125 w 138"/>
                <a:gd name="T65" fmla="*/ 27 h 118"/>
                <a:gd name="T66" fmla="*/ 130 w 138"/>
                <a:gd name="T67" fmla="*/ 33 h 118"/>
                <a:gd name="T68" fmla="*/ 130 w 138"/>
                <a:gd name="T69" fmla="*/ 33 h 118"/>
                <a:gd name="T70" fmla="*/ 136 w 138"/>
                <a:gd name="T71" fmla="*/ 28 h 118"/>
                <a:gd name="T72" fmla="*/ 138 w 138"/>
                <a:gd name="T73" fmla="*/ 0 h 118"/>
                <a:gd name="T74" fmla="*/ 110 w 138"/>
                <a:gd name="T7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18">
                  <a:moveTo>
                    <a:pt x="49" y="77"/>
                  </a:moveTo>
                  <a:cubicBezTo>
                    <a:pt x="49" y="118"/>
                    <a:pt x="49" y="118"/>
                    <a:pt x="49" y="118"/>
                  </a:cubicBezTo>
                  <a:cubicBezTo>
                    <a:pt x="80" y="118"/>
                    <a:pt x="80" y="118"/>
                    <a:pt x="80" y="118"/>
                  </a:cubicBezTo>
                  <a:cubicBezTo>
                    <a:pt x="80" y="81"/>
                    <a:pt x="80" y="81"/>
                    <a:pt x="80" y="81"/>
                  </a:cubicBezTo>
                  <a:cubicBezTo>
                    <a:pt x="66" y="94"/>
                    <a:pt x="66" y="94"/>
                    <a:pt x="66" y="94"/>
                  </a:cubicBezTo>
                  <a:lnTo>
                    <a:pt x="49" y="77"/>
                  </a:lnTo>
                  <a:close/>
                  <a:moveTo>
                    <a:pt x="6" y="112"/>
                  </a:moveTo>
                  <a:cubicBezTo>
                    <a:pt x="6" y="115"/>
                    <a:pt x="8" y="118"/>
                    <a:pt x="11" y="118"/>
                  </a:cubicBezTo>
                  <a:cubicBezTo>
                    <a:pt x="36" y="118"/>
                    <a:pt x="36" y="118"/>
                    <a:pt x="36" y="118"/>
                  </a:cubicBezTo>
                  <a:cubicBezTo>
                    <a:pt x="36" y="64"/>
                    <a:pt x="36" y="64"/>
                    <a:pt x="36" y="64"/>
                  </a:cubicBezTo>
                  <a:cubicBezTo>
                    <a:pt x="6" y="95"/>
                    <a:pt x="6" y="95"/>
                    <a:pt x="6" y="95"/>
                  </a:cubicBezTo>
                  <a:lnTo>
                    <a:pt x="6" y="112"/>
                  </a:lnTo>
                  <a:close/>
                  <a:moveTo>
                    <a:pt x="92" y="68"/>
                  </a:moveTo>
                  <a:cubicBezTo>
                    <a:pt x="92" y="118"/>
                    <a:pt x="92" y="118"/>
                    <a:pt x="92" y="118"/>
                  </a:cubicBezTo>
                  <a:cubicBezTo>
                    <a:pt x="117" y="118"/>
                    <a:pt x="117" y="118"/>
                    <a:pt x="117" y="118"/>
                  </a:cubicBezTo>
                  <a:cubicBezTo>
                    <a:pt x="120" y="118"/>
                    <a:pt x="123" y="115"/>
                    <a:pt x="123" y="112"/>
                  </a:cubicBezTo>
                  <a:cubicBezTo>
                    <a:pt x="123" y="64"/>
                    <a:pt x="123" y="64"/>
                    <a:pt x="123" y="64"/>
                  </a:cubicBezTo>
                  <a:cubicBezTo>
                    <a:pt x="123" y="38"/>
                    <a:pt x="123" y="38"/>
                    <a:pt x="123" y="38"/>
                  </a:cubicBezTo>
                  <a:cubicBezTo>
                    <a:pt x="96" y="64"/>
                    <a:pt x="96" y="64"/>
                    <a:pt x="96" y="64"/>
                  </a:cubicBezTo>
                  <a:lnTo>
                    <a:pt x="92" y="68"/>
                  </a:lnTo>
                  <a:close/>
                  <a:moveTo>
                    <a:pt x="110" y="3"/>
                  </a:moveTo>
                  <a:cubicBezTo>
                    <a:pt x="107" y="3"/>
                    <a:pt x="105" y="6"/>
                    <a:pt x="105" y="9"/>
                  </a:cubicBezTo>
                  <a:cubicBezTo>
                    <a:pt x="106" y="12"/>
                    <a:pt x="108" y="14"/>
                    <a:pt x="111" y="14"/>
                  </a:cubicBezTo>
                  <a:cubicBezTo>
                    <a:pt x="117" y="13"/>
                    <a:pt x="117" y="13"/>
                    <a:pt x="117" y="13"/>
                  </a:cubicBezTo>
                  <a:cubicBezTo>
                    <a:pt x="66" y="64"/>
                    <a:pt x="66" y="64"/>
                    <a:pt x="66" y="64"/>
                  </a:cubicBezTo>
                  <a:cubicBezTo>
                    <a:pt x="36" y="34"/>
                    <a:pt x="36" y="34"/>
                    <a:pt x="36" y="34"/>
                  </a:cubicBezTo>
                  <a:cubicBezTo>
                    <a:pt x="2" y="69"/>
                    <a:pt x="2" y="69"/>
                    <a:pt x="2" y="69"/>
                  </a:cubicBezTo>
                  <a:cubicBezTo>
                    <a:pt x="0" y="71"/>
                    <a:pt x="0" y="75"/>
                    <a:pt x="2" y="77"/>
                  </a:cubicBezTo>
                  <a:cubicBezTo>
                    <a:pt x="4" y="79"/>
                    <a:pt x="7" y="79"/>
                    <a:pt x="9" y="77"/>
                  </a:cubicBezTo>
                  <a:cubicBezTo>
                    <a:pt x="36" y="50"/>
                    <a:pt x="36" y="50"/>
                    <a:pt x="36" y="50"/>
                  </a:cubicBezTo>
                  <a:cubicBezTo>
                    <a:pt x="66" y="80"/>
                    <a:pt x="66" y="80"/>
                    <a:pt x="66" y="80"/>
                  </a:cubicBezTo>
                  <a:cubicBezTo>
                    <a:pt x="125" y="21"/>
                    <a:pt x="125" y="21"/>
                    <a:pt x="125" y="21"/>
                  </a:cubicBezTo>
                  <a:cubicBezTo>
                    <a:pt x="125" y="27"/>
                    <a:pt x="125" y="27"/>
                    <a:pt x="125" y="27"/>
                  </a:cubicBezTo>
                  <a:cubicBezTo>
                    <a:pt x="124" y="30"/>
                    <a:pt x="127" y="33"/>
                    <a:pt x="130" y="33"/>
                  </a:cubicBezTo>
                  <a:cubicBezTo>
                    <a:pt x="130" y="33"/>
                    <a:pt x="130" y="33"/>
                    <a:pt x="130" y="33"/>
                  </a:cubicBezTo>
                  <a:cubicBezTo>
                    <a:pt x="133" y="33"/>
                    <a:pt x="135" y="31"/>
                    <a:pt x="136" y="28"/>
                  </a:cubicBezTo>
                  <a:cubicBezTo>
                    <a:pt x="138" y="0"/>
                    <a:pt x="138" y="0"/>
                    <a:pt x="138" y="0"/>
                  </a:cubicBezTo>
                  <a:lnTo>
                    <a:pt x="110" y="3"/>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56" name="TextBox 6"/>
            <p:cNvSpPr txBox="1"/>
            <p:nvPr/>
          </p:nvSpPr>
          <p:spPr>
            <a:xfrm>
              <a:off x="857801" y="2551036"/>
              <a:ext cx="1320826" cy="492443"/>
            </a:xfrm>
            <a:prstGeom prst="rect">
              <a:avLst/>
            </a:prstGeom>
            <a:noFill/>
          </p:spPr>
          <p:txBody>
            <a:bodyPr wrap="square" lIns="0" tIns="0" rIns="0" bIns="0" rtlCol="0">
              <a:spAutoFit/>
            </a:bodyPr>
            <a:lstStyle/>
            <a:p>
              <a:pPr algn="ctr"/>
              <a:r>
                <a:rPr lang="en-US" sz="1600" b="1">
                  <a:solidFill>
                    <a:schemeClr val="accent1"/>
                  </a:solidFill>
                </a:rPr>
                <a:t>Dummy</a:t>
              </a:r>
            </a:p>
            <a:p>
              <a:pPr algn="ctr"/>
              <a:r>
                <a:rPr lang="en-US" sz="1600" b="1">
                  <a:solidFill>
                    <a:schemeClr val="accent1"/>
                  </a:solidFill>
                </a:rPr>
                <a:t>Text</a:t>
              </a:r>
            </a:p>
          </p:txBody>
        </p:sp>
      </p:grpSp>
      <p:grpSp>
        <p:nvGrpSpPr>
          <p:cNvPr id="57" name="Group 46"/>
          <p:cNvGrpSpPr/>
          <p:nvPr/>
        </p:nvGrpSpPr>
        <p:grpSpPr>
          <a:xfrm>
            <a:off x="4340227" y="2685596"/>
            <a:ext cx="1476375" cy="1479550"/>
            <a:chOff x="2816226" y="2746375"/>
            <a:chExt cx="1476375" cy="1479550"/>
          </a:xfrm>
        </p:grpSpPr>
        <p:sp>
          <p:nvSpPr>
            <p:cNvPr id="58" name="Oval 126"/>
            <p:cNvSpPr>
              <a:spLocks noChangeArrowheads="1"/>
            </p:cNvSpPr>
            <p:nvPr/>
          </p:nvSpPr>
          <p:spPr bwMode="auto">
            <a:xfrm>
              <a:off x="2835276" y="2765425"/>
              <a:ext cx="1438275" cy="1441450"/>
            </a:xfrm>
            <a:prstGeom prst="ellipse">
              <a:avLst/>
            </a:prstGeom>
            <a:solidFill>
              <a:schemeClr val="bg1"/>
            </a:solidFill>
            <a:ln>
              <a:noFill/>
            </a:ln>
          </p:spPr>
          <p:txBody>
            <a:bodyPr vert="horz" wrap="square" lIns="91440" tIns="45720" rIns="91440" bIns="45720" numCol="1" anchor="t" anchorCtr="0" compatLnSpc="1"/>
            <a:lstStyle/>
            <a:p>
              <a:endParaRPr lang="en-US"/>
            </a:p>
          </p:txBody>
        </p:sp>
        <p:sp>
          <p:nvSpPr>
            <p:cNvPr id="59" name="Freeform 127"/>
            <p:cNvSpPr>
              <a:spLocks noEditPoints="1"/>
            </p:cNvSpPr>
            <p:nvPr/>
          </p:nvSpPr>
          <p:spPr bwMode="auto">
            <a:xfrm>
              <a:off x="2816226" y="2746375"/>
              <a:ext cx="1476375" cy="1479550"/>
            </a:xfrm>
            <a:custGeom>
              <a:avLst/>
              <a:gdLst>
                <a:gd name="T0" fmla="*/ 233 w 465"/>
                <a:gd name="T1" fmla="*/ 466 h 466"/>
                <a:gd name="T2" fmla="*/ 233 w 465"/>
                <a:gd name="T3" fmla="*/ 466 h 466"/>
                <a:gd name="T4" fmla="*/ 68 w 465"/>
                <a:gd name="T5" fmla="*/ 398 h 466"/>
                <a:gd name="T6" fmla="*/ 0 w 465"/>
                <a:gd name="T7" fmla="*/ 233 h 466"/>
                <a:gd name="T8" fmla="*/ 233 w 465"/>
                <a:gd name="T9" fmla="*/ 0 h 466"/>
                <a:gd name="T10" fmla="*/ 465 w 465"/>
                <a:gd name="T11" fmla="*/ 233 h 466"/>
                <a:gd name="T12" fmla="*/ 233 w 465"/>
                <a:gd name="T13" fmla="*/ 466 h 466"/>
                <a:gd name="T14" fmla="*/ 233 w 465"/>
                <a:gd name="T15" fmla="*/ 12 h 466"/>
                <a:gd name="T16" fmla="*/ 12 w 465"/>
                <a:gd name="T17" fmla="*/ 233 h 466"/>
                <a:gd name="T18" fmla="*/ 77 w 465"/>
                <a:gd name="T19" fmla="*/ 389 h 466"/>
                <a:gd name="T20" fmla="*/ 233 w 465"/>
                <a:gd name="T21" fmla="*/ 454 h 466"/>
                <a:gd name="T22" fmla="*/ 233 w 465"/>
                <a:gd name="T23" fmla="*/ 454 h 466"/>
                <a:gd name="T24" fmla="*/ 453 w 465"/>
                <a:gd name="T25" fmla="*/ 233 h 466"/>
                <a:gd name="T26" fmla="*/ 233 w 465"/>
                <a:gd name="T27" fmla="*/ 1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5" h="466">
                  <a:moveTo>
                    <a:pt x="233" y="466"/>
                  </a:moveTo>
                  <a:cubicBezTo>
                    <a:pt x="233" y="466"/>
                    <a:pt x="233" y="466"/>
                    <a:pt x="233" y="466"/>
                  </a:cubicBezTo>
                  <a:cubicBezTo>
                    <a:pt x="171" y="466"/>
                    <a:pt x="112" y="442"/>
                    <a:pt x="68" y="398"/>
                  </a:cubicBezTo>
                  <a:cubicBezTo>
                    <a:pt x="24" y="354"/>
                    <a:pt x="0" y="295"/>
                    <a:pt x="0" y="233"/>
                  </a:cubicBezTo>
                  <a:cubicBezTo>
                    <a:pt x="0" y="105"/>
                    <a:pt x="104" y="0"/>
                    <a:pt x="233" y="0"/>
                  </a:cubicBezTo>
                  <a:cubicBezTo>
                    <a:pt x="361" y="0"/>
                    <a:pt x="465" y="105"/>
                    <a:pt x="465" y="233"/>
                  </a:cubicBezTo>
                  <a:cubicBezTo>
                    <a:pt x="465" y="361"/>
                    <a:pt x="361" y="466"/>
                    <a:pt x="233" y="466"/>
                  </a:cubicBezTo>
                  <a:close/>
                  <a:moveTo>
                    <a:pt x="233" y="12"/>
                  </a:moveTo>
                  <a:cubicBezTo>
                    <a:pt x="111" y="12"/>
                    <a:pt x="12" y="111"/>
                    <a:pt x="12" y="233"/>
                  </a:cubicBezTo>
                  <a:cubicBezTo>
                    <a:pt x="12" y="292"/>
                    <a:pt x="35" y="347"/>
                    <a:pt x="77" y="389"/>
                  </a:cubicBezTo>
                  <a:cubicBezTo>
                    <a:pt x="118" y="431"/>
                    <a:pt x="174" y="454"/>
                    <a:pt x="233" y="454"/>
                  </a:cubicBezTo>
                  <a:cubicBezTo>
                    <a:pt x="233" y="454"/>
                    <a:pt x="233" y="454"/>
                    <a:pt x="233" y="454"/>
                  </a:cubicBezTo>
                  <a:cubicBezTo>
                    <a:pt x="354" y="454"/>
                    <a:pt x="453" y="355"/>
                    <a:pt x="453" y="233"/>
                  </a:cubicBezTo>
                  <a:cubicBezTo>
                    <a:pt x="453" y="111"/>
                    <a:pt x="354" y="12"/>
                    <a:pt x="233" y="12"/>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60" name="Freeform 128"/>
            <p:cNvSpPr>
              <a:spLocks noEditPoints="1"/>
            </p:cNvSpPr>
            <p:nvPr/>
          </p:nvSpPr>
          <p:spPr bwMode="auto">
            <a:xfrm>
              <a:off x="3384551" y="2943225"/>
              <a:ext cx="339725" cy="495300"/>
            </a:xfrm>
            <a:custGeom>
              <a:avLst/>
              <a:gdLst>
                <a:gd name="T0" fmla="*/ 29 w 107"/>
                <a:gd name="T1" fmla="*/ 120 h 156"/>
                <a:gd name="T2" fmla="*/ 30 w 107"/>
                <a:gd name="T3" fmla="*/ 128 h 156"/>
                <a:gd name="T4" fmla="*/ 54 w 107"/>
                <a:gd name="T5" fmla="*/ 132 h 156"/>
                <a:gd name="T6" fmla="*/ 77 w 107"/>
                <a:gd name="T7" fmla="*/ 128 h 156"/>
                <a:gd name="T8" fmla="*/ 79 w 107"/>
                <a:gd name="T9" fmla="*/ 120 h 156"/>
                <a:gd name="T10" fmla="*/ 54 w 107"/>
                <a:gd name="T11" fmla="*/ 124 h 156"/>
                <a:gd name="T12" fmla="*/ 29 w 107"/>
                <a:gd name="T13" fmla="*/ 120 h 156"/>
                <a:gd name="T14" fmla="*/ 31 w 107"/>
                <a:gd name="T15" fmla="*/ 135 h 156"/>
                <a:gd name="T16" fmla="*/ 32 w 107"/>
                <a:gd name="T17" fmla="*/ 143 h 156"/>
                <a:gd name="T18" fmla="*/ 40 w 107"/>
                <a:gd name="T19" fmla="*/ 147 h 156"/>
                <a:gd name="T20" fmla="*/ 40 w 107"/>
                <a:gd name="T21" fmla="*/ 152 h 156"/>
                <a:gd name="T22" fmla="*/ 54 w 107"/>
                <a:gd name="T23" fmla="*/ 156 h 156"/>
                <a:gd name="T24" fmla="*/ 67 w 107"/>
                <a:gd name="T25" fmla="*/ 152 h 156"/>
                <a:gd name="T26" fmla="*/ 68 w 107"/>
                <a:gd name="T27" fmla="*/ 147 h 156"/>
                <a:gd name="T28" fmla="*/ 75 w 107"/>
                <a:gd name="T29" fmla="*/ 143 h 156"/>
                <a:gd name="T30" fmla="*/ 76 w 107"/>
                <a:gd name="T31" fmla="*/ 135 h 156"/>
                <a:gd name="T32" fmla="*/ 54 w 107"/>
                <a:gd name="T33" fmla="*/ 139 h 156"/>
                <a:gd name="T34" fmla="*/ 31 w 107"/>
                <a:gd name="T35" fmla="*/ 135 h 156"/>
                <a:gd name="T36" fmla="*/ 54 w 107"/>
                <a:gd name="T37" fmla="*/ 0 h 156"/>
                <a:gd name="T38" fmla="*/ 0 w 107"/>
                <a:gd name="T39" fmla="*/ 53 h 156"/>
                <a:gd name="T40" fmla="*/ 26 w 107"/>
                <a:gd name="T41" fmla="*/ 99 h 156"/>
                <a:gd name="T42" fmla="*/ 28 w 107"/>
                <a:gd name="T43" fmla="*/ 113 h 156"/>
                <a:gd name="T44" fmla="*/ 54 w 107"/>
                <a:gd name="T45" fmla="*/ 118 h 156"/>
                <a:gd name="T46" fmla="*/ 80 w 107"/>
                <a:gd name="T47" fmla="*/ 113 h 156"/>
                <a:gd name="T48" fmla="*/ 82 w 107"/>
                <a:gd name="T49" fmla="*/ 99 h 156"/>
                <a:gd name="T50" fmla="*/ 107 w 107"/>
                <a:gd name="T51" fmla="*/ 53 h 156"/>
                <a:gd name="T52" fmla="*/ 54 w 107"/>
                <a:gd name="T53" fmla="*/ 0 h 156"/>
                <a:gd name="T54" fmla="*/ 74 w 107"/>
                <a:gd name="T55" fmla="*/ 93 h 156"/>
                <a:gd name="T56" fmla="*/ 72 w 107"/>
                <a:gd name="T57" fmla="*/ 106 h 156"/>
                <a:gd name="T58" fmla="*/ 54 w 107"/>
                <a:gd name="T59" fmla="*/ 108 h 156"/>
                <a:gd name="T60" fmla="*/ 35 w 107"/>
                <a:gd name="T61" fmla="*/ 106 h 156"/>
                <a:gd name="T62" fmla="*/ 34 w 107"/>
                <a:gd name="T63" fmla="*/ 93 h 156"/>
                <a:gd name="T64" fmla="*/ 9 w 107"/>
                <a:gd name="T65" fmla="*/ 53 h 156"/>
                <a:gd name="T66" fmla="*/ 54 w 107"/>
                <a:gd name="T67" fmla="*/ 9 h 156"/>
                <a:gd name="T68" fmla="*/ 98 w 107"/>
                <a:gd name="T69" fmla="*/ 53 h 156"/>
                <a:gd name="T70" fmla="*/ 74 w 107"/>
                <a:gd name="T71" fmla="*/ 93 h 156"/>
                <a:gd name="T72" fmla="*/ 66 w 107"/>
                <a:gd name="T73" fmla="*/ 73 h 156"/>
                <a:gd name="T74" fmla="*/ 54 w 107"/>
                <a:gd name="T75" fmla="*/ 51 h 156"/>
                <a:gd name="T76" fmla="*/ 42 w 107"/>
                <a:gd name="T77" fmla="*/ 73 h 156"/>
                <a:gd name="T78" fmla="*/ 37 w 107"/>
                <a:gd name="T79" fmla="*/ 63 h 156"/>
                <a:gd name="T80" fmla="*/ 29 w 107"/>
                <a:gd name="T81" fmla="*/ 66 h 156"/>
                <a:gd name="T82" fmla="*/ 41 w 107"/>
                <a:gd name="T83" fmla="*/ 92 h 156"/>
                <a:gd name="T84" fmla="*/ 54 w 107"/>
                <a:gd name="T85" fmla="*/ 69 h 156"/>
                <a:gd name="T86" fmla="*/ 66 w 107"/>
                <a:gd name="T87" fmla="*/ 92 h 156"/>
                <a:gd name="T88" fmla="*/ 78 w 107"/>
                <a:gd name="T89" fmla="*/ 66 h 156"/>
                <a:gd name="T90" fmla="*/ 71 w 107"/>
                <a:gd name="T91" fmla="*/ 63 h 156"/>
                <a:gd name="T92" fmla="*/ 66 w 107"/>
                <a:gd name="T93" fmla="*/ 73 h 156"/>
                <a:gd name="T94" fmla="*/ 54 w 107"/>
                <a:gd name="T95" fmla="*/ 22 h 156"/>
                <a:gd name="T96" fmla="*/ 57 w 107"/>
                <a:gd name="T97" fmla="*/ 19 h 156"/>
                <a:gd name="T98" fmla="*/ 54 w 107"/>
                <a:gd name="T99" fmla="*/ 16 h 156"/>
                <a:gd name="T100" fmla="*/ 16 w 107"/>
                <a:gd name="T101" fmla="*/ 53 h 156"/>
                <a:gd name="T102" fmla="*/ 19 w 107"/>
                <a:gd name="T103" fmla="*/ 56 h 156"/>
                <a:gd name="T104" fmla="*/ 22 w 107"/>
                <a:gd name="T105" fmla="*/ 53 h 156"/>
                <a:gd name="T106" fmla="*/ 54 w 107"/>
                <a:gd name="T107"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56">
                  <a:moveTo>
                    <a:pt x="29" y="120"/>
                  </a:moveTo>
                  <a:cubicBezTo>
                    <a:pt x="30" y="128"/>
                    <a:pt x="30" y="128"/>
                    <a:pt x="30" y="128"/>
                  </a:cubicBezTo>
                  <a:cubicBezTo>
                    <a:pt x="37" y="131"/>
                    <a:pt x="45" y="132"/>
                    <a:pt x="54" y="132"/>
                  </a:cubicBezTo>
                  <a:cubicBezTo>
                    <a:pt x="62" y="132"/>
                    <a:pt x="70" y="131"/>
                    <a:pt x="77" y="128"/>
                  </a:cubicBezTo>
                  <a:cubicBezTo>
                    <a:pt x="79" y="120"/>
                    <a:pt x="79" y="120"/>
                    <a:pt x="79" y="120"/>
                  </a:cubicBezTo>
                  <a:cubicBezTo>
                    <a:pt x="71" y="123"/>
                    <a:pt x="63" y="124"/>
                    <a:pt x="54" y="124"/>
                  </a:cubicBezTo>
                  <a:cubicBezTo>
                    <a:pt x="45" y="124"/>
                    <a:pt x="36" y="123"/>
                    <a:pt x="29" y="120"/>
                  </a:cubicBezTo>
                  <a:close/>
                  <a:moveTo>
                    <a:pt x="31" y="135"/>
                  </a:moveTo>
                  <a:cubicBezTo>
                    <a:pt x="32" y="143"/>
                    <a:pt x="32" y="143"/>
                    <a:pt x="32" y="143"/>
                  </a:cubicBezTo>
                  <a:cubicBezTo>
                    <a:pt x="32" y="143"/>
                    <a:pt x="34" y="146"/>
                    <a:pt x="40" y="147"/>
                  </a:cubicBezTo>
                  <a:cubicBezTo>
                    <a:pt x="40" y="152"/>
                    <a:pt x="40" y="152"/>
                    <a:pt x="40" y="152"/>
                  </a:cubicBezTo>
                  <a:cubicBezTo>
                    <a:pt x="40" y="152"/>
                    <a:pt x="43" y="156"/>
                    <a:pt x="54" y="156"/>
                  </a:cubicBezTo>
                  <a:cubicBezTo>
                    <a:pt x="64" y="156"/>
                    <a:pt x="67" y="152"/>
                    <a:pt x="67" y="152"/>
                  </a:cubicBezTo>
                  <a:cubicBezTo>
                    <a:pt x="68" y="147"/>
                    <a:pt x="68" y="147"/>
                    <a:pt x="68" y="147"/>
                  </a:cubicBezTo>
                  <a:cubicBezTo>
                    <a:pt x="73" y="146"/>
                    <a:pt x="75" y="143"/>
                    <a:pt x="75" y="143"/>
                  </a:cubicBezTo>
                  <a:cubicBezTo>
                    <a:pt x="76" y="135"/>
                    <a:pt x="76" y="135"/>
                    <a:pt x="76" y="135"/>
                  </a:cubicBezTo>
                  <a:cubicBezTo>
                    <a:pt x="69" y="137"/>
                    <a:pt x="62" y="139"/>
                    <a:pt x="54" y="139"/>
                  </a:cubicBezTo>
                  <a:cubicBezTo>
                    <a:pt x="46" y="139"/>
                    <a:pt x="38" y="137"/>
                    <a:pt x="31" y="135"/>
                  </a:cubicBezTo>
                  <a:close/>
                  <a:moveTo>
                    <a:pt x="54" y="0"/>
                  </a:moveTo>
                  <a:cubicBezTo>
                    <a:pt x="24" y="0"/>
                    <a:pt x="0" y="24"/>
                    <a:pt x="0" y="53"/>
                  </a:cubicBezTo>
                  <a:cubicBezTo>
                    <a:pt x="0" y="73"/>
                    <a:pt x="10" y="90"/>
                    <a:pt x="26" y="99"/>
                  </a:cubicBezTo>
                  <a:cubicBezTo>
                    <a:pt x="28" y="113"/>
                    <a:pt x="28" y="113"/>
                    <a:pt x="28" y="113"/>
                  </a:cubicBezTo>
                  <a:cubicBezTo>
                    <a:pt x="35" y="116"/>
                    <a:pt x="44" y="118"/>
                    <a:pt x="54" y="118"/>
                  </a:cubicBezTo>
                  <a:cubicBezTo>
                    <a:pt x="63" y="118"/>
                    <a:pt x="72" y="116"/>
                    <a:pt x="80" y="113"/>
                  </a:cubicBezTo>
                  <a:cubicBezTo>
                    <a:pt x="82" y="99"/>
                    <a:pt x="82" y="99"/>
                    <a:pt x="82" y="99"/>
                  </a:cubicBezTo>
                  <a:cubicBezTo>
                    <a:pt x="97" y="90"/>
                    <a:pt x="107" y="73"/>
                    <a:pt x="107" y="53"/>
                  </a:cubicBezTo>
                  <a:cubicBezTo>
                    <a:pt x="107" y="24"/>
                    <a:pt x="83" y="0"/>
                    <a:pt x="54" y="0"/>
                  </a:cubicBezTo>
                  <a:close/>
                  <a:moveTo>
                    <a:pt x="74" y="93"/>
                  </a:moveTo>
                  <a:cubicBezTo>
                    <a:pt x="72" y="106"/>
                    <a:pt x="72" y="106"/>
                    <a:pt x="72" y="106"/>
                  </a:cubicBezTo>
                  <a:cubicBezTo>
                    <a:pt x="72" y="106"/>
                    <a:pt x="67" y="108"/>
                    <a:pt x="54" y="108"/>
                  </a:cubicBezTo>
                  <a:cubicBezTo>
                    <a:pt x="40" y="108"/>
                    <a:pt x="35" y="106"/>
                    <a:pt x="35" y="106"/>
                  </a:cubicBezTo>
                  <a:cubicBezTo>
                    <a:pt x="34" y="93"/>
                    <a:pt x="34" y="93"/>
                    <a:pt x="34" y="93"/>
                  </a:cubicBezTo>
                  <a:cubicBezTo>
                    <a:pt x="19" y="86"/>
                    <a:pt x="9" y="71"/>
                    <a:pt x="9" y="53"/>
                  </a:cubicBezTo>
                  <a:cubicBezTo>
                    <a:pt x="9" y="29"/>
                    <a:pt x="29" y="9"/>
                    <a:pt x="54" y="9"/>
                  </a:cubicBezTo>
                  <a:cubicBezTo>
                    <a:pt x="78" y="9"/>
                    <a:pt x="98" y="29"/>
                    <a:pt x="98" y="53"/>
                  </a:cubicBezTo>
                  <a:cubicBezTo>
                    <a:pt x="98" y="71"/>
                    <a:pt x="88" y="86"/>
                    <a:pt x="74" y="93"/>
                  </a:cubicBezTo>
                  <a:close/>
                  <a:moveTo>
                    <a:pt x="66" y="73"/>
                  </a:moveTo>
                  <a:cubicBezTo>
                    <a:pt x="54" y="51"/>
                    <a:pt x="54" y="51"/>
                    <a:pt x="54" y="51"/>
                  </a:cubicBezTo>
                  <a:cubicBezTo>
                    <a:pt x="42" y="73"/>
                    <a:pt x="42" y="73"/>
                    <a:pt x="42" y="73"/>
                  </a:cubicBezTo>
                  <a:cubicBezTo>
                    <a:pt x="37" y="63"/>
                    <a:pt x="37" y="63"/>
                    <a:pt x="37" y="63"/>
                  </a:cubicBezTo>
                  <a:cubicBezTo>
                    <a:pt x="29" y="66"/>
                    <a:pt x="29" y="66"/>
                    <a:pt x="29" y="66"/>
                  </a:cubicBezTo>
                  <a:cubicBezTo>
                    <a:pt x="41" y="92"/>
                    <a:pt x="41" y="92"/>
                    <a:pt x="41" y="92"/>
                  </a:cubicBezTo>
                  <a:cubicBezTo>
                    <a:pt x="54" y="69"/>
                    <a:pt x="54" y="69"/>
                    <a:pt x="54" y="69"/>
                  </a:cubicBezTo>
                  <a:cubicBezTo>
                    <a:pt x="66" y="92"/>
                    <a:pt x="66" y="92"/>
                    <a:pt x="66" y="92"/>
                  </a:cubicBezTo>
                  <a:cubicBezTo>
                    <a:pt x="78" y="66"/>
                    <a:pt x="78" y="66"/>
                    <a:pt x="78" y="66"/>
                  </a:cubicBezTo>
                  <a:cubicBezTo>
                    <a:pt x="71" y="63"/>
                    <a:pt x="71" y="63"/>
                    <a:pt x="71" y="63"/>
                  </a:cubicBezTo>
                  <a:lnTo>
                    <a:pt x="66" y="73"/>
                  </a:lnTo>
                  <a:close/>
                  <a:moveTo>
                    <a:pt x="54" y="22"/>
                  </a:moveTo>
                  <a:cubicBezTo>
                    <a:pt x="55" y="22"/>
                    <a:pt x="57" y="20"/>
                    <a:pt x="57" y="19"/>
                  </a:cubicBezTo>
                  <a:cubicBezTo>
                    <a:pt x="57" y="17"/>
                    <a:pt x="55" y="16"/>
                    <a:pt x="54" y="16"/>
                  </a:cubicBezTo>
                  <a:cubicBezTo>
                    <a:pt x="33" y="16"/>
                    <a:pt x="16" y="33"/>
                    <a:pt x="16" y="53"/>
                  </a:cubicBezTo>
                  <a:cubicBezTo>
                    <a:pt x="16" y="55"/>
                    <a:pt x="18" y="56"/>
                    <a:pt x="19" y="56"/>
                  </a:cubicBezTo>
                  <a:cubicBezTo>
                    <a:pt x="21" y="56"/>
                    <a:pt x="22" y="55"/>
                    <a:pt x="22" y="53"/>
                  </a:cubicBezTo>
                  <a:cubicBezTo>
                    <a:pt x="22" y="36"/>
                    <a:pt x="36" y="22"/>
                    <a:pt x="54" y="22"/>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61" name="TextBox 8"/>
            <p:cNvSpPr txBox="1"/>
            <p:nvPr/>
          </p:nvSpPr>
          <p:spPr>
            <a:xfrm>
              <a:off x="2894945" y="3517522"/>
              <a:ext cx="1320826" cy="492443"/>
            </a:xfrm>
            <a:prstGeom prst="rect">
              <a:avLst/>
            </a:prstGeom>
            <a:noFill/>
          </p:spPr>
          <p:txBody>
            <a:bodyPr wrap="square" lIns="0" tIns="0" rIns="0" bIns="0" rtlCol="0">
              <a:spAutoFit/>
            </a:bodyPr>
            <a:lstStyle/>
            <a:p>
              <a:pPr algn="ctr"/>
              <a:r>
                <a:rPr lang="en-US" sz="1600" b="1">
                  <a:solidFill>
                    <a:schemeClr val="accent1"/>
                  </a:solidFill>
                </a:rPr>
                <a:t>Dummy</a:t>
              </a:r>
            </a:p>
            <a:p>
              <a:pPr algn="ctr"/>
              <a:r>
                <a:rPr lang="en-US" sz="1600" b="1">
                  <a:solidFill>
                    <a:schemeClr val="accent1"/>
                  </a:solidFill>
                </a:rPr>
                <a:t>Text</a:t>
              </a:r>
            </a:p>
          </p:txBody>
        </p:sp>
      </p:grpSp>
      <p:grpSp>
        <p:nvGrpSpPr>
          <p:cNvPr id="62" name="Group 47"/>
          <p:cNvGrpSpPr/>
          <p:nvPr/>
        </p:nvGrpSpPr>
        <p:grpSpPr>
          <a:xfrm>
            <a:off x="6375402" y="3650796"/>
            <a:ext cx="1476375" cy="1479550"/>
            <a:chOff x="4851401" y="3711575"/>
            <a:chExt cx="1476375" cy="1479550"/>
          </a:xfrm>
        </p:grpSpPr>
        <p:sp>
          <p:nvSpPr>
            <p:cNvPr id="63" name="Oval 129"/>
            <p:cNvSpPr>
              <a:spLocks noChangeArrowheads="1"/>
            </p:cNvSpPr>
            <p:nvPr/>
          </p:nvSpPr>
          <p:spPr bwMode="auto">
            <a:xfrm>
              <a:off x="4870451" y="3730625"/>
              <a:ext cx="1438275" cy="1441450"/>
            </a:xfrm>
            <a:prstGeom prst="ellipse">
              <a:avLst/>
            </a:prstGeom>
            <a:solidFill>
              <a:schemeClr val="bg1"/>
            </a:solidFill>
            <a:ln>
              <a:noFill/>
            </a:ln>
          </p:spPr>
          <p:txBody>
            <a:bodyPr vert="horz" wrap="square" lIns="91440" tIns="45720" rIns="91440" bIns="45720" numCol="1" anchor="t" anchorCtr="0" compatLnSpc="1"/>
            <a:lstStyle/>
            <a:p>
              <a:endParaRPr lang="en-US"/>
            </a:p>
          </p:txBody>
        </p:sp>
        <p:sp>
          <p:nvSpPr>
            <p:cNvPr id="64" name="Freeform 130"/>
            <p:cNvSpPr>
              <a:spLocks noEditPoints="1"/>
            </p:cNvSpPr>
            <p:nvPr/>
          </p:nvSpPr>
          <p:spPr bwMode="auto">
            <a:xfrm>
              <a:off x="4851401" y="3711575"/>
              <a:ext cx="1476375" cy="1479550"/>
            </a:xfrm>
            <a:custGeom>
              <a:avLst/>
              <a:gdLst>
                <a:gd name="T0" fmla="*/ 232 w 465"/>
                <a:gd name="T1" fmla="*/ 466 h 466"/>
                <a:gd name="T2" fmla="*/ 232 w 465"/>
                <a:gd name="T3" fmla="*/ 466 h 466"/>
                <a:gd name="T4" fmla="*/ 68 w 465"/>
                <a:gd name="T5" fmla="*/ 398 h 466"/>
                <a:gd name="T6" fmla="*/ 0 w 465"/>
                <a:gd name="T7" fmla="*/ 233 h 466"/>
                <a:gd name="T8" fmla="*/ 232 w 465"/>
                <a:gd name="T9" fmla="*/ 0 h 466"/>
                <a:gd name="T10" fmla="*/ 465 w 465"/>
                <a:gd name="T11" fmla="*/ 233 h 466"/>
                <a:gd name="T12" fmla="*/ 232 w 465"/>
                <a:gd name="T13" fmla="*/ 466 h 466"/>
                <a:gd name="T14" fmla="*/ 232 w 465"/>
                <a:gd name="T15" fmla="*/ 12 h 466"/>
                <a:gd name="T16" fmla="*/ 12 w 465"/>
                <a:gd name="T17" fmla="*/ 233 h 466"/>
                <a:gd name="T18" fmla="*/ 76 w 465"/>
                <a:gd name="T19" fmla="*/ 389 h 466"/>
                <a:gd name="T20" fmla="*/ 232 w 465"/>
                <a:gd name="T21" fmla="*/ 454 h 466"/>
                <a:gd name="T22" fmla="*/ 232 w 465"/>
                <a:gd name="T23" fmla="*/ 454 h 466"/>
                <a:gd name="T24" fmla="*/ 453 w 465"/>
                <a:gd name="T25" fmla="*/ 233 h 466"/>
                <a:gd name="T26" fmla="*/ 232 w 465"/>
                <a:gd name="T27" fmla="*/ 1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5" h="466">
                  <a:moveTo>
                    <a:pt x="232" y="466"/>
                  </a:moveTo>
                  <a:cubicBezTo>
                    <a:pt x="232" y="466"/>
                    <a:pt x="232" y="466"/>
                    <a:pt x="232" y="466"/>
                  </a:cubicBezTo>
                  <a:cubicBezTo>
                    <a:pt x="170" y="466"/>
                    <a:pt x="112" y="442"/>
                    <a:pt x="68" y="398"/>
                  </a:cubicBezTo>
                  <a:cubicBezTo>
                    <a:pt x="24" y="354"/>
                    <a:pt x="0" y="295"/>
                    <a:pt x="0" y="233"/>
                  </a:cubicBezTo>
                  <a:cubicBezTo>
                    <a:pt x="0" y="105"/>
                    <a:pt x="104" y="0"/>
                    <a:pt x="232" y="0"/>
                  </a:cubicBezTo>
                  <a:cubicBezTo>
                    <a:pt x="361" y="0"/>
                    <a:pt x="465" y="105"/>
                    <a:pt x="465" y="233"/>
                  </a:cubicBezTo>
                  <a:cubicBezTo>
                    <a:pt x="465" y="362"/>
                    <a:pt x="361" y="466"/>
                    <a:pt x="232" y="466"/>
                  </a:cubicBezTo>
                  <a:close/>
                  <a:moveTo>
                    <a:pt x="232" y="12"/>
                  </a:moveTo>
                  <a:cubicBezTo>
                    <a:pt x="111" y="12"/>
                    <a:pt x="12" y="111"/>
                    <a:pt x="12" y="233"/>
                  </a:cubicBezTo>
                  <a:cubicBezTo>
                    <a:pt x="12" y="292"/>
                    <a:pt x="35" y="348"/>
                    <a:pt x="76" y="389"/>
                  </a:cubicBezTo>
                  <a:cubicBezTo>
                    <a:pt x="118" y="431"/>
                    <a:pt x="173" y="454"/>
                    <a:pt x="232" y="454"/>
                  </a:cubicBezTo>
                  <a:cubicBezTo>
                    <a:pt x="232" y="454"/>
                    <a:pt x="232" y="454"/>
                    <a:pt x="232" y="454"/>
                  </a:cubicBezTo>
                  <a:cubicBezTo>
                    <a:pt x="354" y="454"/>
                    <a:pt x="453" y="355"/>
                    <a:pt x="453" y="233"/>
                  </a:cubicBezTo>
                  <a:cubicBezTo>
                    <a:pt x="453" y="111"/>
                    <a:pt x="354" y="12"/>
                    <a:pt x="232" y="12"/>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65" name="Freeform 131"/>
            <p:cNvSpPr>
              <a:spLocks noEditPoints="1"/>
            </p:cNvSpPr>
            <p:nvPr/>
          </p:nvSpPr>
          <p:spPr bwMode="auto">
            <a:xfrm>
              <a:off x="5365751" y="3927475"/>
              <a:ext cx="447675" cy="463550"/>
            </a:xfrm>
            <a:custGeom>
              <a:avLst/>
              <a:gdLst>
                <a:gd name="T0" fmla="*/ 118 w 141"/>
                <a:gd name="T1" fmla="*/ 92 h 146"/>
                <a:gd name="T2" fmla="*/ 119 w 141"/>
                <a:gd name="T3" fmla="*/ 92 h 146"/>
                <a:gd name="T4" fmla="*/ 119 w 141"/>
                <a:gd name="T5" fmla="*/ 92 h 146"/>
                <a:gd name="T6" fmla="*/ 98 w 141"/>
                <a:gd name="T7" fmla="*/ 79 h 146"/>
                <a:gd name="T8" fmla="*/ 82 w 141"/>
                <a:gd name="T9" fmla="*/ 70 h 146"/>
                <a:gd name="T10" fmla="*/ 77 w 141"/>
                <a:gd name="T11" fmla="*/ 66 h 146"/>
                <a:gd name="T12" fmla="*/ 76 w 141"/>
                <a:gd name="T13" fmla="*/ 60 h 146"/>
                <a:gd name="T14" fmla="*/ 81 w 141"/>
                <a:gd name="T15" fmla="*/ 48 h 146"/>
                <a:gd name="T16" fmla="*/ 86 w 141"/>
                <a:gd name="T17" fmla="*/ 38 h 146"/>
                <a:gd name="T18" fmla="*/ 84 w 141"/>
                <a:gd name="T19" fmla="*/ 35 h 146"/>
                <a:gd name="T20" fmla="*/ 81 w 141"/>
                <a:gd name="T21" fmla="*/ 12 h 146"/>
                <a:gd name="T22" fmla="*/ 67 w 141"/>
                <a:gd name="T23" fmla="*/ 3 h 146"/>
                <a:gd name="T24" fmla="*/ 61 w 141"/>
                <a:gd name="T25" fmla="*/ 2 h 146"/>
                <a:gd name="T26" fmla="*/ 54 w 141"/>
                <a:gd name="T27" fmla="*/ 0 h 146"/>
                <a:gd name="T28" fmla="*/ 56 w 141"/>
                <a:gd name="T29" fmla="*/ 3 h 146"/>
                <a:gd name="T30" fmla="*/ 41 w 141"/>
                <a:gd name="T31" fmla="*/ 12 h 146"/>
                <a:gd name="T32" fmla="*/ 38 w 141"/>
                <a:gd name="T33" fmla="*/ 35 h 146"/>
                <a:gd name="T34" fmla="*/ 37 w 141"/>
                <a:gd name="T35" fmla="*/ 38 h 146"/>
                <a:gd name="T36" fmla="*/ 41 w 141"/>
                <a:gd name="T37" fmla="*/ 48 h 146"/>
                <a:gd name="T38" fmla="*/ 46 w 141"/>
                <a:gd name="T39" fmla="*/ 60 h 146"/>
                <a:gd name="T40" fmla="*/ 45 w 141"/>
                <a:gd name="T41" fmla="*/ 66 h 146"/>
                <a:gd name="T42" fmla="*/ 40 w 141"/>
                <a:gd name="T43" fmla="*/ 70 h 146"/>
                <a:gd name="T44" fmla="*/ 24 w 141"/>
                <a:gd name="T45" fmla="*/ 79 h 146"/>
                <a:gd name="T46" fmla="*/ 3 w 141"/>
                <a:gd name="T47" fmla="*/ 92 h 146"/>
                <a:gd name="T48" fmla="*/ 0 w 141"/>
                <a:gd name="T49" fmla="*/ 124 h 146"/>
                <a:gd name="T50" fmla="*/ 0 w 141"/>
                <a:gd name="T51" fmla="*/ 126 h 146"/>
                <a:gd name="T52" fmla="*/ 0 w 141"/>
                <a:gd name="T53" fmla="*/ 126 h 146"/>
                <a:gd name="T54" fmla="*/ 61 w 141"/>
                <a:gd name="T55" fmla="*/ 143 h 146"/>
                <a:gd name="T56" fmla="*/ 92 w 141"/>
                <a:gd name="T57" fmla="*/ 139 h 146"/>
                <a:gd name="T58" fmla="*/ 87 w 141"/>
                <a:gd name="T59" fmla="*/ 123 h 146"/>
                <a:gd name="T60" fmla="*/ 118 w 141"/>
                <a:gd name="T61" fmla="*/ 92 h 146"/>
                <a:gd name="T62" fmla="*/ 121 w 141"/>
                <a:gd name="T63" fmla="*/ 101 h 146"/>
                <a:gd name="T64" fmla="*/ 118 w 141"/>
                <a:gd name="T65" fmla="*/ 101 h 146"/>
                <a:gd name="T66" fmla="*/ 96 w 141"/>
                <a:gd name="T67" fmla="*/ 123 h 146"/>
                <a:gd name="T68" fmla="*/ 100 w 141"/>
                <a:gd name="T69" fmla="*/ 137 h 146"/>
                <a:gd name="T70" fmla="*/ 118 w 141"/>
                <a:gd name="T71" fmla="*/ 146 h 146"/>
                <a:gd name="T72" fmla="*/ 141 w 141"/>
                <a:gd name="T73" fmla="*/ 123 h 146"/>
                <a:gd name="T74" fmla="*/ 121 w 141"/>
                <a:gd name="T75" fmla="*/ 101 h 146"/>
                <a:gd name="T76" fmla="*/ 133 w 141"/>
                <a:gd name="T77" fmla="*/ 126 h 146"/>
                <a:gd name="T78" fmla="*/ 121 w 141"/>
                <a:gd name="T79" fmla="*/ 126 h 146"/>
                <a:gd name="T80" fmla="*/ 121 w 141"/>
                <a:gd name="T81" fmla="*/ 138 h 146"/>
                <a:gd name="T82" fmla="*/ 116 w 141"/>
                <a:gd name="T83" fmla="*/ 138 h 146"/>
                <a:gd name="T84" fmla="*/ 116 w 141"/>
                <a:gd name="T85" fmla="*/ 126 h 146"/>
                <a:gd name="T86" fmla="*/ 104 w 141"/>
                <a:gd name="T87" fmla="*/ 126 h 146"/>
                <a:gd name="T88" fmla="*/ 104 w 141"/>
                <a:gd name="T89" fmla="*/ 120 h 146"/>
                <a:gd name="T90" fmla="*/ 116 w 141"/>
                <a:gd name="T91" fmla="*/ 120 h 146"/>
                <a:gd name="T92" fmla="*/ 116 w 141"/>
                <a:gd name="T93" fmla="*/ 109 h 146"/>
                <a:gd name="T94" fmla="*/ 121 w 141"/>
                <a:gd name="T95" fmla="*/ 109 h 146"/>
                <a:gd name="T96" fmla="*/ 121 w 141"/>
                <a:gd name="T97" fmla="*/ 120 h 146"/>
                <a:gd name="T98" fmla="*/ 133 w 141"/>
                <a:gd name="T99" fmla="*/ 120 h 146"/>
                <a:gd name="T100" fmla="*/ 133 w 141"/>
                <a:gd name="T101"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46">
                  <a:moveTo>
                    <a:pt x="118" y="92"/>
                  </a:moveTo>
                  <a:cubicBezTo>
                    <a:pt x="119" y="92"/>
                    <a:pt x="119" y="92"/>
                    <a:pt x="119" y="92"/>
                  </a:cubicBezTo>
                  <a:cubicBezTo>
                    <a:pt x="119" y="92"/>
                    <a:pt x="119" y="92"/>
                    <a:pt x="119" y="92"/>
                  </a:cubicBezTo>
                  <a:cubicBezTo>
                    <a:pt x="114" y="80"/>
                    <a:pt x="102" y="80"/>
                    <a:pt x="98" y="79"/>
                  </a:cubicBezTo>
                  <a:cubicBezTo>
                    <a:pt x="88" y="76"/>
                    <a:pt x="85" y="74"/>
                    <a:pt x="82" y="70"/>
                  </a:cubicBezTo>
                  <a:cubicBezTo>
                    <a:pt x="80" y="66"/>
                    <a:pt x="77" y="66"/>
                    <a:pt x="77" y="66"/>
                  </a:cubicBezTo>
                  <a:cubicBezTo>
                    <a:pt x="77" y="64"/>
                    <a:pt x="76" y="62"/>
                    <a:pt x="76" y="60"/>
                  </a:cubicBezTo>
                  <a:cubicBezTo>
                    <a:pt x="80" y="54"/>
                    <a:pt x="81" y="48"/>
                    <a:pt x="81" y="48"/>
                  </a:cubicBezTo>
                  <a:cubicBezTo>
                    <a:pt x="85" y="46"/>
                    <a:pt x="86" y="40"/>
                    <a:pt x="86" y="38"/>
                  </a:cubicBezTo>
                  <a:cubicBezTo>
                    <a:pt x="85" y="35"/>
                    <a:pt x="84" y="35"/>
                    <a:pt x="84" y="35"/>
                  </a:cubicBezTo>
                  <a:cubicBezTo>
                    <a:pt x="84" y="35"/>
                    <a:pt x="86" y="21"/>
                    <a:pt x="81" y="12"/>
                  </a:cubicBezTo>
                  <a:cubicBezTo>
                    <a:pt x="75" y="3"/>
                    <a:pt x="67" y="3"/>
                    <a:pt x="67" y="3"/>
                  </a:cubicBezTo>
                  <a:cubicBezTo>
                    <a:pt x="61" y="2"/>
                    <a:pt x="61" y="2"/>
                    <a:pt x="61" y="2"/>
                  </a:cubicBezTo>
                  <a:cubicBezTo>
                    <a:pt x="61" y="2"/>
                    <a:pt x="56" y="1"/>
                    <a:pt x="54" y="0"/>
                  </a:cubicBezTo>
                  <a:cubicBezTo>
                    <a:pt x="54" y="0"/>
                    <a:pt x="55" y="2"/>
                    <a:pt x="56" y="3"/>
                  </a:cubicBezTo>
                  <a:cubicBezTo>
                    <a:pt x="56" y="3"/>
                    <a:pt x="47" y="3"/>
                    <a:pt x="41" y="12"/>
                  </a:cubicBezTo>
                  <a:cubicBezTo>
                    <a:pt x="36" y="21"/>
                    <a:pt x="38" y="35"/>
                    <a:pt x="38" y="35"/>
                  </a:cubicBezTo>
                  <a:cubicBezTo>
                    <a:pt x="38" y="35"/>
                    <a:pt x="37" y="35"/>
                    <a:pt x="37" y="38"/>
                  </a:cubicBezTo>
                  <a:cubicBezTo>
                    <a:pt x="36" y="40"/>
                    <a:pt x="38" y="46"/>
                    <a:pt x="41" y="48"/>
                  </a:cubicBezTo>
                  <a:cubicBezTo>
                    <a:pt x="41" y="48"/>
                    <a:pt x="42" y="54"/>
                    <a:pt x="46" y="60"/>
                  </a:cubicBezTo>
                  <a:cubicBezTo>
                    <a:pt x="46" y="62"/>
                    <a:pt x="46" y="64"/>
                    <a:pt x="45" y="66"/>
                  </a:cubicBezTo>
                  <a:cubicBezTo>
                    <a:pt x="45" y="66"/>
                    <a:pt x="42" y="66"/>
                    <a:pt x="40" y="70"/>
                  </a:cubicBezTo>
                  <a:cubicBezTo>
                    <a:pt x="37" y="74"/>
                    <a:pt x="34" y="76"/>
                    <a:pt x="24" y="79"/>
                  </a:cubicBezTo>
                  <a:cubicBezTo>
                    <a:pt x="21" y="80"/>
                    <a:pt x="8" y="80"/>
                    <a:pt x="3" y="92"/>
                  </a:cubicBezTo>
                  <a:cubicBezTo>
                    <a:pt x="1" y="98"/>
                    <a:pt x="0" y="112"/>
                    <a:pt x="0" y="124"/>
                  </a:cubicBezTo>
                  <a:cubicBezTo>
                    <a:pt x="0" y="125"/>
                    <a:pt x="0" y="126"/>
                    <a:pt x="0" y="126"/>
                  </a:cubicBezTo>
                  <a:cubicBezTo>
                    <a:pt x="0" y="126"/>
                    <a:pt x="0" y="126"/>
                    <a:pt x="0" y="126"/>
                  </a:cubicBezTo>
                  <a:cubicBezTo>
                    <a:pt x="11" y="134"/>
                    <a:pt x="31" y="143"/>
                    <a:pt x="61" y="143"/>
                  </a:cubicBezTo>
                  <a:cubicBezTo>
                    <a:pt x="73" y="143"/>
                    <a:pt x="83" y="141"/>
                    <a:pt x="92" y="139"/>
                  </a:cubicBezTo>
                  <a:cubicBezTo>
                    <a:pt x="89" y="135"/>
                    <a:pt x="87" y="129"/>
                    <a:pt x="87" y="123"/>
                  </a:cubicBezTo>
                  <a:cubicBezTo>
                    <a:pt x="87" y="106"/>
                    <a:pt x="101" y="92"/>
                    <a:pt x="118" y="92"/>
                  </a:cubicBezTo>
                  <a:close/>
                  <a:moveTo>
                    <a:pt x="121" y="101"/>
                  </a:moveTo>
                  <a:cubicBezTo>
                    <a:pt x="120" y="101"/>
                    <a:pt x="119" y="101"/>
                    <a:pt x="118" y="101"/>
                  </a:cubicBezTo>
                  <a:cubicBezTo>
                    <a:pt x="106" y="101"/>
                    <a:pt x="96" y="111"/>
                    <a:pt x="96" y="123"/>
                  </a:cubicBezTo>
                  <a:cubicBezTo>
                    <a:pt x="96" y="128"/>
                    <a:pt x="97" y="133"/>
                    <a:pt x="100" y="137"/>
                  </a:cubicBezTo>
                  <a:cubicBezTo>
                    <a:pt x="105" y="142"/>
                    <a:pt x="111" y="146"/>
                    <a:pt x="118" y="146"/>
                  </a:cubicBezTo>
                  <a:cubicBezTo>
                    <a:pt x="131" y="146"/>
                    <a:pt x="141" y="136"/>
                    <a:pt x="141" y="123"/>
                  </a:cubicBezTo>
                  <a:cubicBezTo>
                    <a:pt x="141" y="112"/>
                    <a:pt x="132" y="102"/>
                    <a:pt x="121" y="101"/>
                  </a:cubicBezTo>
                  <a:close/>
                  <a:moveTo>
                    <a:pt x="133" y="126"/>
                  </a:moveTo>
                  <a:cubicBezTo>
                    <a:pt x="121" y="126"/>
                    <a:pt x="121" y="126"/>
                    <a:pt x="121" y="126"/>
                  </a:cubicBezTo>
                  <a:cubicBezTo>
                    <a:pt x="121" y="138"/>
                    <a:pt x="121" y="138"/>
                    <a:pt x="121" y="138"/>
                  </a:cubicBezTo>
                  <a:cubicBezTo>
                    <a:pt x="116" y="138"/>
                    <a:pt x="116" y="138"/>
                    <a:pt x="116" y="138"/>
                  </a:cubicBezTo>
                  <a:cubicBezTo>
                    <a:pt x="116" y="126"/>
                    <a:pt x="116" y="126"/>
                    <a:pt x="116" y="126"/>
                  </a:cubicBezTo>
                  <a:cubicBezTo>
                    <a:pt x="104" y="126"/>
                    <a:pt x="104" y="126"/>
                    <a:pt x="104" y="126"/>
                  </a:cubicBezTo>
                  <a:cubicBezTo>
                    <a:pt x="104" y="120"/>
                    <a:pt x="104" y="120"/>
                    <a:pt x="104" y="120"/>
                  </a:cubicBezTo>
                  <a:cubicBezTo>
                    <a:pt x="116" y="120"/>
                    <a:pt x="116" y="120"/>
                    <a:pt x="116" y="120"/>
                  </a:cubicBezTo>
                  <a:cubicBezTo>
                    <a:pt x="116" y="109"/>
                    <a:pt x="116" y="109"/>
                    <a:pt x="116" y="109"/>
                  </a:cubicBezTo>
                  <a:cubicBezTo>
                    <a:pt x="121" y="109"/>
                    <a:pt x="121" y="109"/>
                    <a:pt x="121" y="109"/>
                  </a:cubicBezTo>
                  <a:cubicBezTo>
                    <a:pt x="121" y="120"/>
                    <a:pt x="121" y="120"/>
                    <a:pt x="121" y="120"/>
                  </a:cubicBezTo>
                  <a:cubicBezTo>
                    <a:pt x="133" y="120"/>
                    <a:pt x="133" y="120"/>
                    <a:pt x="133" y="120"/>
                  </a:cubicBezTo>
                  <a:lnTo>
                    <a:pt x="133" y="126"/>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66" name="TextBox 9"/>
            <p:cNvSpPr txBox="1"/>
            <p:nvPr/>
          </p:nvSpPr>
          <p:spPr>
            <a:xfrm>
              <a:off x="4926302" y="4484008"/>
              <a:ext cx="1320826" cy="492443"/>
            </a:xfrm>
            <a:prstGeom prst="rect">
              <a:avLst/>
            </a:prstGeom>
            <a:noFill/>
          </p:spPr>
          <p:txBody>
            <a:bodyPr wrap="square" lIns="0" tIns="0" rIns="0" bIns="0" rtlCol="0">
              <a:spAutoFit/>
            </a:bodyPr>
            <a:lstStyle/>
            <a:p>
              <a:pPr algn="ctr"/>
              <a:r>
                <a:rPr lang="en-US" sz="1600" b="1">
                  <a:solidFill>
                    <a:schemeClr val="accent1"/>
                  </a:solidFill>
                </a:rPr>
                <a:t>Dummy</a:t>
              </a:r>
            </a:p>
            <a:p>
              <a:pPr algn="ctr"/>
              <a:r>
                <a:rPr lang="en-US" sz="1600" b="1">
                  <a:solidFill>
                    <a:schemeClr val="accent1"/>
                  </a:solidFill>
                </a:rPr>
                <a:t>Text</a:t>
              </a:r>
            </a:p>
          </p:txBody>
        </p:sp>
      </p:grpSp>
      <p:grpSp>
        <p:nvGrpSpPr>
          <p:cNvPr id="67" name="Group 48"/>
          <p:cNvGrpSpPr/>
          <p:nvPr/>
        </p:nvGrpSpPr>
        <p:grpSpPr>
          <a:xfrm>
            <a:off x="8405813" y="4619172"/>
            <a:ext cx="1479550" cy="1476375"/>
            <a:chOff x="6881813" y="4679950"/>
            <a:chExt cx="1479550" cy="1476375"/>
          </a:xfrm>
        </p:grpSpPr>
        <p:sp>
          <p:nvSpPr>
            <p:cNvPr id="68" name="Oval 132"/>
            <p:cNvSpPr>
              <a:spLocks noChangeArrowheads="1"/>
            </p:cNvSpPr>
            <p:nvPr/>
          </p:nvSpPr>
          <p:spPr bwMode="auto">
            <a:xfrm>
              <a:off x="6900863" y="4699000"/>
              <a:ext cx="1441450" cy="1438275"/>
            </a:xfrm>
            <a:prstGeom prst="ellipse">
              <a:avLst/>
            </a:prstGeom>
            <a:solidFill>
              <a:schemeClr val="bg1"/>
            </a:solidFill>
            <a:ln>
              <a:noFill/>
            </a:ln>
          </p:spPr>
          <p:txBody>
            <a:bodyPr vert="horz" wrap="square" lIns="91440" tIns="45720" rIns="91440" bIns="45720" numCol="1" anchor="t" anchorCtr="0" compatLnSpc="1"/>
            <a:lstStyle/>
            <a:p>
              <a:endParaRPr lang="en-US"/>
            </a:p>
          </p:txBody>
        </p:sp>
        <p:sp>
          <p:nvSpPr>
            <p:cNvPr id="69" name="Freeform 133"/>
            <p:cNvSpPr>
              <a:spLocks noEditPoints="1"/>
            </p:cNvSpPr>
            <p:nvPr/>
          </p:nvSpPr>
          <p:spPr bwMode="auto">
            <a:xfrm>
              <a:off x="6881813" y="4679950"/>
              <a:ext cx="1479550" cy="1476375"/>
            </a:xfrm>
            <a:custGeom>
              <a:avLst/>
              <a:gdLst>
                <a:gd name="T0" fmla="*/ 233 w 466"/>
                <a:gd name="T1" fmla="*/ 465 h 465"/>
                <a:gd name="T2" fmla="*/ 233 w 466"/>
                <a:gd name="T3" fmla="*/ 465 h 465"/>
                <a:gd name="T4" fmla="*/ 68 w 466"/>
                <a:gd name="T5" fmla="*/ 397 h 465"/>
                <a:gd name="T6" fmla="*/ 0 w 466"/>
                <a:gd name="T7" fmla="*/ 232 h 465"/>
                <a:gd name="T8" fmla="*/ 233 w 466"/>
                <a:gd name="T9" fmla="*/ 0 h 465"/>
                <a:gd name="T10" fmla="*/ 466 w 466"/>
                <a:gd name="T11" fmla="*/ 232 h 465"/>
                <a:gd name="T12" fmla="*/ 233 w 466"/>
                <a:gd name="T13" fmla="*/ 465 h 465"/>
                <a:gd name="T14" fmla="*/ 233 w 466"/>
                <a:gd name="T15" fmla="*/ 12 h 465"/>
                <a:gd name="T16" fmla="*/ 12 w 466"/>
                <a:gd name="T17" fmla="*/ 232 h 465"/>
                <a:gd name="T18" fmla="*/ 77 w 466"/>
                <a:gd name="T19" fmla="*/ 389 h 465"/>
                <a:gd name="T20" fmla="*/ 233 w 466"/>
                <a:gd name="T21" fmla="*/ 453 h 465"/>
                <a:gd name="T22" fmla="*/ 233 w 466"/>
                <a:gd name="T23" fmla="*/ 453 h 465"/>
                <a:gd name="T24" fmla="*/ 454 w 466"/>
                <a:gd name="T25" fmla="*/ 232 h 465"/>
                <a:gd name="T26" fmla="*/ 233 w 466"/>
                <a:gd name="T27" fmla="*/ 1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465">
                  <a:moveTo>
                    <a:pt x="233" y="465"/>
                  </a:moveTo>
                  <a:cubicBezTo>
                    <a:pt x="233" y="465"/>
                    <a:pt x="233" y="465"/>
                    <a:pt x="233" y="465"/>
                  </a:cubicBezTo>
                  <a:cubicBezTo>
                    <a:pt x="171" y="465"/>
                    <a:pt x="112" y="441"/>
                    <a:pt x="68" y="397"/>
                  </a:cubicBezTo>
                  <a:cubicBezTo>
                    <a:pt x="24" y="353"/>
                    <a:pt x="0" y="295"/>
                    <a:pt x="0" y="232"/>
                  </a:cubicBezTo>
                  <a:cubicBezTo>
                    <a:pt x="0" y="104"/>
                    <a:pt x="105" y="0"/>
                    <a:pt x="233" y="0"/>
                  </a:cubicBezTo>
                  <a:cubicBezTo>
                    <a:pt x="361" y="0"/>
                    <a:pt x="466" y="104"/>
                    <a:pt x="466" y="232"/>
                  </a:cubicBezTo>
                  <a:cubicBezTo>
                    <a:pt x="466" y="361"/>
                    <a:pt x="361" y="465"/>
                    <a:pt x="233" y="465"/>
                  </a:cubicBezTo>
                  <a:close/>
                  <a:moveTo>
                    <a:pt x="233" y="12"/>
                  </a:moveTo>
                  <a:cubicBezTo>
                    <a:pt x="111" y="12"/>
                    <a:pt x="12" y="111"/>
                    <a:pt x="12" y="232"/>
                  </a:cubicBezTo>
                  <a:cubicBezTo>
                    <a:pt x="12" y="291"/>
                    <a:pt x="35" y="347"/>
                    <a:pt x="77" y="389"/>
                  </a:cubicBezTo>
                  <a:cubicBezTo>
                    <a:pt x="119" y="430"/>
                    <a:pt x="174" y="453"/>
                    <a:pt x="233" y="453"/>
                  </a:cubicBezTo>
                  <a:cubicBezTo>
                    <a:pt x="233" y="453"/>
                    <a:pt x="233" y="453"/>
                    <a:pt x="233" y="453"/>
                  </a:cubicBezTo>
                  <a:cubicBezTo>
                    <a:pt x="355" y="453"/>
                    <a:pt x="454" y="354"/>
                    <a:pt x="454" y="232"/>
                  </a:cubicBezTo>
                  <a:cubicBezTo>
                    <a:pt x="454" y="111"/>
                    <a:pt x="355" y="12"/>
                    <a:pt x="233" y="12"/>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70" name="Freeform 134"/>
            <p:cNvSpPr>
              <a:spLocks noEditPoints="1"/>
            </p:cNvSpPr>
            <p:nvPr/>
          </p:nvSpPr>
          <p:spPr bwMode="auto">
            <a:xfrm>
              <a:off x="7421563" y="4908550"/>
              <a:ext cx="400050" cy="450850"/>
            </a:xfrm>
            <a:custGeom>
              <a:avLst/>
              <a:gdLst>
                <a:gd name="T0" fmla="*/ 68 w 126"/>
                <a:gd name="T1" fmla="*/ 79 h 142"/>
                <a:gd name="T2" fmla="*/ 68 w 126"/>
                <a:gd name="T3" fmla="*/ 78 h 142"/>
                <a:gd name="T4" fmla="*/ 68 w 126"/>
                <a:gd name="T5" fmla="*/ 50 h 142"/>
                <a:gd name="T6" fmla="*/ 63 w 126"/>
                <a:gd name="T7" fmla="*/ 44 h 142"/>
                <a:gd name="T8" fmla="*/ 57 w 126"/>
                <a:gd name="T9" fmla="*/ 50 h 142"/>
                <a:gd name="T10" fmla="*/ 57 w 126"/>
                <a:gd name="T11" fmla="*/ 78 h 142"/>
                <a:gd name="T12" fmla="*/ 63 w 126"/>
                <a:gd name="T13" fmla="*/ 84 h 142"/>
                <a:gd name="T14" fmla="*/ 64 w 126"/>
                <a:gd name="T15" fmla="*/ 84 h 142"/>
                <a:gd name="T16" fmla="*/ 89 w 126"/>
                <a:gd name="T17" fmla="*/ 109 h 142"/>
                <a:gd name="T18" fmla="*/ 91 w 126"/>
                <a:gd name="T19" fmla="*/ 110 h 142"/>
                <a:gd name="T20" fmla="*/ 94 w 126"/>
                <a:gd name="T21" fmla="*/ 109 h 142"/>
                <a:gd name="T22" fmla="*/ 94 w 126"/>
                <a:gd name="T23" fmla="*/ 104 h 142"/>
                <a:gd name="T24" fmla="*/ 68 w 126"/>
                <a:gd name="T25" fmla="*/ 79 h 142"/>
                <a:gd name="T26" fmla="*/ 102 w 126"/>
                <a:gd name="T27" fmla="*/ 29 h 142"/>
                <a:gd name="T28" fmla="*/ 106 w 126"/>
                <a:gd name="T29" fmla="*/ 22 h 142"/>
                <a:gd name="T30" fmla="*/ 107 w 126"/>
                <a:gd name="T31" fmla="*/ 23 h 142"/>
                <a:gd name="T32" fmla="*/ 110 w 126"/>
                <a:gd name="T33" fmla="*/ 24 h 142"/>
                <a:gd name="T34" fmla="*/ 113 w 126"/>
                <a:gd name="T35" fmla="*/ 22 h 142"/>
                <a:gd name="T36" fmla="*/ 115 w 126"/>
                <a:gd name="T37" fmla="*/ 17 h 142"/>
                <a:gd name="T38" fmla="*/ 114 w 126"/>
                <a:gd name="T39" fmla="*/ 12 h 142"/>
                <a:gd name="T40" fmla="*/ 96 w 126"/>
                <a:gd name="T41" fmla="*/ 1 h 142"/>
                <a:gd name="T42" fmla="*/ 91 w 126"/>
                <a:gd name="T43" fmla="*/ 3 h 142"/>
                <a:gd name="T44" fmla="*/ 88 w 126"/>
                <a:gd name="T45" fmla="*/ 7 h 142"/>
                <a:gd name="T46" fmla="*/ 88 w 126"/>
                <a:gd name="T47" fmla="*/ 10 h 142"/>
                <a:gd name="T48" fmla="*/ 90 w 126"/>
                <a:gd name="T49" fmla="*/ 13 h 142"/>
                <a:gd name="T50" fmla="*/ 91 w 126"/>
                <a:gd name="T51" fmla="*/ 14 h 142"/>
                <a:gd name="T52" fmla="*/ 87 w 126"/>
                <a:gd name="T53" fmla="*/ 20 h 142"/>
                <a:gd name="T54" fmla="*/ 63 w 126"/>
                <a:gd name="T55" fmla="*/ 15 h 142"/>
                <a:gd name="T56" fmla="*/ 39 w 126"/>
                <a:gd name="T57" fmla="*/ 20 h 142"/>
                <a:gd name="T58" fmla="*/ 35 w 126"/>
                <a:gd name="T59" fmla="*/ 14 h 142"/>
                <a:gd name="T60" fmla="*/ 36 w 126"/>
                <a:gd name="T61" fmla="*/ 13 h 142"/>
                <a:gd name="T62" fmla="*/ 38 w 126"/>
                <a:gd name="T63" fmla="*/ 10 h 142"/>
                <a:gd name="T64" fmla="*/ 38 w 126"/>
                <a:gd name="T65" fmla="*/ 7 h 142"/>
                <a:gd name="T66" fmla="*/ 35 w 126"/>
                <a:gd name="T67" fmla="*/ 3 h 142"/>
                <a:gd name="T68" fmla="*/ 30 w 126"/>
                <a:gd name="T69" fmla="*/ 1 h 142"/>
                <a:gd name="T70" fmla="*/ 12 w 126"/>
                <a:gd name="T71" fmla="*/ 12 h 142"/>
                <a:gd name="T72" fmla="*/ 11 w 126"/>
                <a:gd name="T73" fmla="*/ 17 h 142"/>
                <a:gd name="T74" fmla="*/ 13 w 126"/>
                <a:gd name="T75" fmla="*/ 22 h 142"/>
                <a:gd name="T76" fmla="*/ 16 w 126"/>
                <a:gd name="T77" fmla="*/ 24 h 142"/>
                <a:gd name="T78" fmla="*/ 19 w 126"/>
                <a:gd name="T79" fmla="*/ 23 h 142"/>
                <a:gd name="T80" fmla="*/ 20 w 126"/>
                <a:gd name="T81" fmla="*/ 22 h 142"/>
                <a:gd name="T82" fmla="*/ 24 w 126"/>
                <a:gd name="T83" fmla="*/ 29 h 142"/>
                <a:gd name="T84" fmla="*/ 0 w 126"/>
                <a:gd name="T85" fmla="*/ 78 h 142"/>
                <a:gd name="T86" fmla="*/ 63 w 126"/>
                <a:gd name="T87" fmla="*/ 142 h 142"/>
                <a:gd name="T88" fmla="*/ 126 w 126"/>
                <a:gd name="T89" fmla="*/ 78 h 142"/>
                <a:gd name="T90" fmla="*/ 102 w 126"/>
                <a:gd name="T91" fmla="*/ 29 h 142"/>
                <a:gd name="T92" fmla="*/ 63 w 126"/>
                <a:gd name="T93" fmla="*/ 129 h 142"/>
                <a:gd name="T94" fmla="*/ 12 w 126"/>
                <a:gd name="T95" fmla="*/ 78 h 142"/>
                <a:gd name="T96" fmla="*/ 63 w 126"/>
                <a:gd name="T97" fmla="*/ 27 h 142"/>
                <a:gd name="T98" fmla="*/ 114 w 126"/>
                <a:gd name="T99" fmla="*/ 78 h 142"/>
                <a:gd name="T100" fmla="*/ 63 w 126"/>
                <a:gd name="T101" fmla="*/ 12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142">
                  <a:moveTo>
                    <a:pt x="68" y="79"/>
                  </a:moveTo>
                  <a:cubicBezTo>
                    <a:pt x="68" y="79"/>
                    <a:pt x="68" y="78"/>
                    <a:pt x="68" y="78"/>
                  </a:cubicBezTo>
                  <a:cubicBezTo>
                    <a:pt x="68" y="50"/>
                    <a:pt x="68" y="50"/>
                    <a:pt x="68" y="50"/>
                  </a:cubicBezTo>
                  <a:cubicBezTo>
                    <a:pt x="68" y="47"/>
                    <a:pt x="66" y="44"/>
                    <a:pt x="63" y="44"/>
                  </a:cubicBezTo>
                  <a:cubicBezTo>
                    <a:pt x="60" y="44"/>
                    <a:pt x="57" y="47"/>
                    <a:pt x="57" y="50"/>
                  </a:cubicBezTo>
                  <a:cubicBezTo>
                    <a:pt x="57" y="78"/>
                    <a:pt x="57" y="78"/>
                    <a:pt x="57" y="78"/>
                  </a:cubicBezTo>
                  <a:cubicBezTo>
                    <a:pt x="57" y="81"/>
                    <a:pt x="60" y="84"/>
                    <a:pt x="63" y="84"/>
                  </a:cubicBezTo>
                  <a:cubicBezTo>
                    <a:pt x="63" y="84"/>
                    <a:pt x="63" y="84"/>
                    <a:pt x="64" y="84"/>
                  </a:cubicBezTo>
                  <a:cubicBezTo>
                    <a:pt x="89" y="109"/>
                    <a:pt x="89" y="109"/>
                    <a:pt x="89" y="109"/>
                  </a:cubicBezTo>
                  <a:cubicBezTo>
                    <a:pt x="90" y="110"/>
                    <a:pt x="91" y="110"/>
                    <a:pt x="91" y="110"/>
                  </a:cubicBezTo>
                  <a:cubicBezTo>
                    <a:pt x="92" y="110"/>
                    <a:pt x="93" y="110"/>
                    <a:pt x="94" y="109"/>
                  </a:cubicBezTo>
                  <a:cubicBezTo>
                    <a:pt x="95" y="108"/>
                    <a:pt x="95" y="106"/>
                    <a:pt x="94" y="104"/>
                  </a:cubicBezTo>
                  <a:lnTo>
                    <a:pt x="68" y="79"/>
                  </a:lnTo>
                  <a:close/>
                  <a:moveTo>
                    <a:pt x="102" y="29"/>
                  </a:moveTo>
                  <a:cubicBezTo>
                    <a:pt x="106" y="22"/>
                    <a:pt x="106" y="22"/>
                    <a:pt x="106" y="22"/>
                  </a:cubicBezTo>
                  <a:cubicBezTo>
                    <a:pt x="107" y="23"/>
                    <a:pt x="107" y="23"/>
                    <a:pt x="107" y="23"/>
                  </a:cubicBezTo>
                  <a:cubicBezTo>
                    <a:pt x="108" y="24"/>
                    <a:pt x="109" y="24"/>
                    <a:pt x="110" y="24"/>
                  </a:cubicBezTo>
                  <a:cubicBezTo>
                    <a:pt x="111" y="23"/>
                    <a:pt x="112" y="23"/>
                    <a:pt x="113" y="22"/>
                  </a:cubicBezTo>
                  <a:cubicBezTo>
                    <a:pt x="115" y="17"/>
                    <a:pt x="115" y="17"/>
                    <a:pt x="115" y="17"/>
                  </a:cubicBezTo>
                  <a:cubicBezTo>
                    <a:pt x="116" y="15"/>
                    <a:pt x="116" y="13"/>
                    <a:pt x="114" y="12"/>
                  </a:cubicBezTo>
                  <a:cubicBezTo>
                    <a:pt x="96" y="1"/>
                    <a:pt x="96" y="1"/>
                    <a:pt x="96" y="1"/>
                  </a:cubicBezTo>
                  <a:cubicBezTo>
                    <a:pt x="94" y="0"/>
                    <a:pt x="92" y="1"/>
                    <a:pt x="91" y="3"/>
                  </a:cubicBezTo>
                  <a:cubicBezTo>
                    <a:pt x="88" y="7"/>
                    <a:pt x="88" y="7"/>
                    <a:pt x="88" y="7"/>
                  </a:cubicBezTo>
                  <a:cubicBezTo>
                    <a:pt x="88" y="8"/>
                    <a:pt x="87" y="9"/>
                    <a:pt x="88" y="10"/>
                  </a:cubicBezTo>
                  <a:cubicBezTo>
                    <a:pt x="88" y="11"/>
                    <a:pt x="89" y="12"/>
                    <a:pt x="90" y="13"/>
                  </a:cubicBezTo>
                  <a:cubicBezTo>
                    <a:pt x="91" y="14"/>
                    <a:pt x="91" y="14"/>
                    <a:pt x="91" y="14"/>
                  </a:cubicBezTo>
                  <a:cubicBezTo>
                    <a:pt x="87" y="20"/>
                    <a:pt x="87" y="20"/>
                    <a:pt x="87" y="20"/>
                  </a:cubicBezTo>
                  <a:cubicBezTo>
                    <a:pt x="80" y="17"/>
                    <a:pt x="72" y="15"/>
                    <a:pt x="63" y="15"/>
                  </a:cubicBezTo>
                  <a:cubicBezTo>
                    <a:pt x="54" y="15"/>
                    <a:pt x="46" y="17"/>
                    <a:pt x="39" y="20"/>
                  </a:cubicBezTo>
                  <a:cubicBezTo>
                    <a:pt x="35" y="14"/>
                    <a:pt x="35" y="14"/>
                    <a:pt x="35" y="14"/>
                  </a:cubicBezTo>
                  <a:cubicBezTo>
                    <a:pt x="36" y="13"/>
                    <a:pt x="36" y="13"/>
                    <a:pt x="36" y="13"/>
                  </a:cubicBezTo>
                  <a:cubicBezTo>
                    <a:pt x="37" y="12"/>
                    <a:pt x="38" y="11"/>
                    <a:pt x="38" y="10"/>
                  </a:cubicBezTo>
                  <a:cubicBezTo>
                    <a:pt x="38" y="9"/>
                    <a:pt x="38" y="8"/>
                    <a:pt x="38" y="7"/>
                  </a:cubicBezTo>
                  <a:cubicBezTo>
                    <a:pt x="35" y="3"/>
                    <a:pt x="35" y="3"/>
                    <a:pt x="35" y="3"/>
                  </a:cubicBezTo>
                  <a:cubicBezTo>
                    <a:pt x="34" y="1"/>
                    <a:pt x="32" y="0"/>
                    <a:pt x="30" y="1"/>
                  </a:cubicBezTo>
                  <a:cubicBezTo>
                    <a:pt x="12" y="12"/>
                    <a:pt x="12" y="12"/>
                    <a:pt x="12" y="12"/>
                  </a:cubicBezTo>
                  <a:cubicBezTo>
                    <a:pt x="10" y="13"/>
                    <a:pt x="10" y="15"/>
                    <a:pt x="11" y="17"/>
                  </a:cubicBezTo>
                  <a:cubicBezTo>
                    <a:pt x="13" y="22"/>
                    <a:pt x="13" y="22"/>
                    <a:pt x="13" y="22"/>
                  </a:cubicBezTo>
                  <a:cubicBezTo>
                    <a:pt x="14" y="23"/>
                    <a:pt x="15" y="23"/>
                    <a:pt x="16" y="24"/>
                  </a:cubicBezTo>
                  <a:cubicBezTo>
                    <a:pt x="17" y="24"/>
                    <a:pt x="18" y="24"/>
                    <a:pt x="19" y="23"/>
                  </a:cubicBezTo>
                  <a:cubicBezTo>
                    <a:pt x="20" y="22"/>
                    <a:pt x="20" y="22"/>
                    <a:pt x="20" y="22"/>
                  </a:cubicBezTo>
                  <a:cubicBezTo>
                    <a:pt x="24" y="29"/>
                    <a:pt x="24" y="29"/>
                    <a:pt x="24" y="29"/>
                  </a:cubicBezTo>
                  <a:cubicBezTo>
                    <a:pt x="9" y="40"/>
                    <a:pt x="0" y="58"/>
                    <a:pt x="0" y="78"/>
                  </a:cubicBezTo>
                  <a:cubicBezTo>
                    <a:pt x="0" y="113"/>
                    <a:pt x="28" y="142"/>
                    <a:pt x="63" y="142"/>
                  </a:cubicBezTo>
                  <a:cubicBezTo>
                    <a:pt x="98" y="142"/>
                    <a:pt x="126" y="113"/>
                    <a:pt x="126" y="78"/>
                  </a:cubicBezTo>
                  <a:cubicBezTo>
                    <a:pt x="126" y="58"/>
                    <a:pt x="117" y="40"/>
                    <a:pt x="102" y="29"/>
                  </a:cubicBezTo>
                  <a:close/>
                  <a:moveTo>
                    <a:pt x="63" y="129"/>
                  </a:moveTo>
                  <a:cubicBezTo>
                    <a:pt x="35" y="129"/>
                    <a:pt x="12" y="107"/>
                    <a:pt x="12" y="78"/>
                  </a:cubicBezTo>
                  <a:cubicBezTo>
                    <a:pt x="12" y="50"/>
                    <a:pt x="35" y="27"/>
                    <a:pt x="63" y="27"/>
                  </a:cubicBezTo>
                  <a:cubicBezTo>
                    <a:pt x="91" y="27"/>
                    <a:pt x="114" y="50"/>
                    <a:pt x="114" y="78"/>
                  </a:cubicBezTo>
                  <a:cubicBezTo>
                    <a:pt x="114" y="107"/>
                    <a:pt x="91" y="129"/>
                    <a:pt x="63" y="129"/>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71" name="TextBox 10"/>
            <p:cNvSpPr txBox="1"/>
            <p:nvPr/>
          </p:nvSpPr>
          <p:spPr>
            <a:xfrm>
              <a:off x="6963446" y="5450494"/>
              <a:ext cx="1320826" cy="492443"/>
            </a:xfrm>
            <a:prstGeom prst="rect">
              <a:avLst/>
            </a:prstGeom>
            <a:noFill/>
          </p:spPr>
          <p:txBody>
            <a:bodyPr wrap="square" lIns="0" tIns="0" rIns="0" bIns="0" rtlCol="0">
              <a:spAutoFit/>
            </a:bodyPr>
            <a:lstStyle/>
            <a:p>
              <a:pPr algn="ctr"/>
              <a:r>
                <a:rPr lang="en-US" sz="1600" b="1">
                  <a:solidFill>
                    <a:schemeClr val="accent1"/>
                  </a:solidFill>
                </a:rPr>
                <a:t>Dummy</a:t>
              </a:r>
            </a:p>
            <a:p>
              <a:pPr algn="ctr"/>
              <a:r>
                <a:rPr lang="en-US" sz="1600" b="1">
                  <a:solidFill>
                    <a:schemeClr val="accent1"/>
                  </a:solidFill>
                </a:rPr>
                <a:t>Text</a:t>
              </a:r>
            </a:p>
          </p:txBody>
        </p:sp>
      </p:grpSp>
      <p:grpSp>
        <p:nvGrpSpPr>
          <p:cNvPr id="72" name="Group 15"/>
          <p:cNvGrpSpPr/>
          <p:nvPr/>
        </p:nvGrpSpPr>
        <p:grpSpPr>
          <a:xfrm>
            <a:off x="4205188" y="1718786"/>
            <a:ext cx="6520867" cy="538609"/>
            <a:chOff x="2681187" y="1779564"/>
            <a:chExt cx="5830234" cy="538609"/>
          </a:xfrm>
        </p:grpSpPr>
        <p:sp>
          <p:nvSpPr>
            <p:cNvPr id="73" name="TextBox 7"/>
            <p:cNvSpPr txBox="1"/>
            <p:nvPr/>
          </p:nvSpPr>
          <p:spPr>
            <a:xfrm>
              <a:off x="2681187" y="1802647"/>
              <a:ext cx="906966" cy="492443"/>
            </a:xfrm>
            <a:prstGeom prst="rect">
              <a:avLst/>
            </a:prstGeom>
            <a:noFill/>
          </p:spPr>
          <p:txBody>
            <a:bodyPr wrap="square" lIns="0" tIns="0" rIns="0" bIns="0" rtlCol="0">
              <a:spAutoFit/>
            </a:bodyPr>
            <a:lstStyle/>
            <a:p>
              <a:r>
                <a:rPr lang="en-US" sz="1600" b="1"/>
                <a:t>Dummy Title 1</a:t>
              </a:r>
            </a:p>
          </p:txBody>
        </p:sp>
        <p:sp>
          <p:nvSpPr>
            <p:cNvPr id="74" name="TextBox 11"/>
            <p:cNvSpPr txBox="1"/>
            <p:nvPr/>
          </p:nvSpPr>
          <p:spPr>
            <a:xfrm>
              <a:off x="3887335" y="1779564"/>
              <a:ext cx="4624086" cy="538609"/>
            </a:xfrm>
            <a:prstGeom prst="rect">
              <a:avLst/>
            </a:prstGeom>
            <a:noFill/>
          </p:spPr>
          <p:txBody>
            <a:bodyPr wrap="square" lIns="0" tIns="0" rIns="0" bIns="0" rtlCol="0">
              <a:spAutoFit/>
            </a:bodyPr>
            <a:lstStyle/>
            <a:p>
              <a:pPr>
                <a:lnSpc>
                  <a:spcPts val="1400"/>
                </a:lnSpc>
              </a:pPr>
              <a:r>
                <a:rPr lang="en-US" sz="1200"/>
                <a:t>Far far away, behind the word mountains, far from the countries Vokalia and Consonantia, there live the blind texts. Separated they live in Bookmarks grove right at the coast of the Semantics.</a:t>
              </a:r>
            </a:p>
          </p:txBody>
        </p:sp>
        <p:cxnSp>
          <p:nvCxnSpPr>
            <p:cNvPr id="75" name="Straight Connector 14"/>
            <p:cNvCxnSpPr/>
            <p:nvPr/>
          </p:nvCxnSpPr>
          <p:spPr>
            <a:xfrm>
              <a:off x="3605514" y="1794226"/>
              <a:ext cx="0" cy="509286"/>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6" name="Group 16"/>
          <p:cNvGrpSpPr/>
          <p:nvPr/>
        </p:nvGrpSpPr>
        <p:grpSpPr>
          <a:xfrm>
            <a:off x="6240465" y="2705722"/>
            <a:ext cx="5399992" cy="509286"/>
            <a:chOff x="2681187" y="1794226"/>
            <a:chExt cx="4828072" cy="509286"/>
          </a:xfrm>
        </p:grpSpPr>
        <p:sp>
          <p:nvSpPr>
            <p:cNvPr id="77" name="TextBox 17"/>
            <p:cNvSpPr txBox="1"/>
            <p:nvPr/>
          </p:nvSpPr>
          <p:spPr>
            <a:xfrm>
              <a:off x="2681187" y="1802647"/>
              <a:ext cx="879896" cy="492443"/>
            </a:xfrm>
            <a:prstGeom prst="rect">
              <a:avLst/>
            </a:prstGeom>
            <a:noFill/>
          </p:spPr>
          <p:txBody>
            <a:bodyPr wrap="square" lIns="0" tIns="0" rIns="0" bIns="0" rtlCol="0">
              <a:spAutoFit/>
            </a:bodyPr>
            <a:lstStyle/>
            <a:p>
              <a:r>
                <a:rPr lang="en-US" sz="1600" b="1"/>
                <a:t>Dummy Title 2</a:t>
              </a:r>
            </a:p>
          </p:txBody>
        </p:sp>
        <p:sp>
          <p:nvSpPr>
            <p:cNvPr id="78" name="TextBox 18"/>
            <p:cNvSpPr txBox="1"/>
            <p:nvPr/>
          </p:nvSpPr>
          <p:spPr>
            <a:xfrm>
              <a:off x="3861380" y="1866648"/>
              <a:ext cx="3647879" cy="359073"/>
            </a:xfrm>
            <a:prstGeom prst="rect">
              <a:avLst/>
            </a:prstGeom>
            <a:noFill/>
          </p:spPr>
          <p:txBody>
            <a:bodyPr wrap="square" lIns="0" tIns="0" rIns="0" bIns="0" rtlCol="0">
              <a:spAutoFit/>
            </a:bodyPr>
            <a:lstStyle/>
            <a:p>
              <a:pPr>
                <a:lnSpc>
                  <a:spcPts val="1400"/>
                </a:lnSpc>
              </a:pPr>
              <a:r>
                <a:rPr lang="en-US" sz="1200"/>
                <a:t>Far far away, behind the word mountains, far from the countries Vokalia and Consonantia, there live the blind texts.</a:t>
              </a:r>
            </a:p>
          </p:txBody>
        </p:sp>
        <p:cxnSp>
          <p:nvCxnSpPr>
            <p:cNvPr id="79" name="Straight Connector 19"/>
            <p:cNvCxnSpPr/>
            <p:nvPr/>
          </p:nvCxnSpPr>
          <p:spPr>
            <a:xfrm>
              <a:off x="3605514" y="1794226"/>
              <a:ext cx="0" cy="50928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0" name="Group 20"/>
          <p:cNvGrpSpPr/>
          <p:nvPr/>
        </p:nvGrpSpPr>
        <p:grpSpPr>
          <a:xfrm flipH="1">
            <a:off x="1741714" y="4603971"/>
            <a:ext cx="4209825" cy="567489"/>
            <a:chOff x="2681187" y="1794226"/>
            <a:chExt cx="4209825" cy="567489"/>
          </a:xfrm>
        </p:grpSpPr>
        <p:sp>
          <p:nvSpPr>
            <p:cNvPr id="81" name="TextBox 21"/>
            <p:cNvSpPr txBox="1"/>
            <p:nvPr/>
          </p:nvSpPr>
          <p:spPr>
            <a:xfrm>
              <a:off x="2681187" y="1802647"/>
              <a:ext cx="879896" cy="492443"/>
            </a:xfrm>
            <a:prstGeom prst="rect">
              <a:avLst/>
            </a:prstGeom>
            <a:noFill/>
          </p:spPr>
          <p:txBody>
            <a:bodyPr wrap="square" lIns="0" tIns="0" rIns="0" bIns="0" rtlCol="0">
              <a:spAutoFit/>
            </a:bodyPr>
            <a:lstStyle/>
            <a:p>
              <a:pPr algn="r"/>
              <a:r>
                <a:rPr lang="en-US" sz="1600" b="1"/>
                <a:t>Dummy Title 3</a:t>
              </a:r>
            </a:p>
          </p:txBody>
        </p:sp>
        <p:sp>
          <p:nvSpPr>
            <p:cNvPr id="82" name="TextBox 22"/>
            <p:cNvSpPr txBox="1"/>
            <p:nvPr/>
          </p:nvSpPr>
          <p:spPr>
            <a:xfrm>
              <a:off x="3796496" y="1823106"/>
              <a:ext cx="3094516" cy="538609"/>
            </a:xfrm>
            <a:prstGeom prst="rect">
              <a:avLst/>
            </a:prstGeom>
            <a:noFill/>
          </p:spPr>
          <p:txBody>
            <a:bodyPr wrap="square" lIns="0" tIns="0" rIns="0" bIns="0" rtlCol="0">
              <a:spAutoFit/>
            </a:bodyPr>
            <a:lstStyle/>
            <a:p>
              <a:pPr algn="r">
                <a:lnSpc>
                  <a:spcPts val="1400"/>
                </a:lnSpc>
              </a:pPr>
              <a:r>
                <a:rPr lang="en-US" sz="1200"/>
                <a:t>Far far away, behind the word mountains, far from the countries Vokalia and Consonantia, there live the blind texts.</a:t>
              </a:r>
            </a:p>
          </p:txBody>
        </p:sp>
        <p:cxnSp>
          <p:nvCxnSpPr>
            <p:cNvPr id="83" name="Straight Connector 23"/>
            <p:cNvCxnSpPr/>
            <p:nvPr/>
          </p:nvCxnSpPr>
          <p:spPr>
            <a:xfrm>
              <a:off x="3605514" y="1794226"/>
              <a:ext cx="0" cy="509286"/>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4" name="Group 24"/>
          <p:cNvGrpSpPr/>
          <p:nvPr/>
        </p:nvGrpSpPr>
        <p:grpSpPr>
          <a:xfrm flipH="1">
            <a:off x="1567543" y="5555796"/>
            <a:ext cx="6407697" cy="538609"/>
            <a:chOff x="2681187" y="1779564"/>
            <a:chExt cx="6407697" cy="538609"/>
          </a:xfrm>
        </p:grpSpPr>
        <p:sp>
          <p:nvSpPr>
            <p:cNvPr id="85" name="TextBox 25"/>
            <p:cNvSpPr txBox="1"/>
            <p:nvPr/>
          </p:nvSpPr>
          <p:spPr>
            <a:xfrm>
              <a:off x="2681187" y="1802647"/>
              <a:ext cx="906966" cy="492443"/>
            </a:xfrm>
            <a:prstGeom prst="rect">
              <a:avLst/>
            </a:prstGeom>
            <a:noFill/>
          </p:spPr>
          <p:txBody>
            <a:bodyPr wrap="square" lIns="0" tIns="0" rIns="0" bIns="0" rtlCol="0">
              <a:spAutoFit/>
            </a:bodyPr>
            <a:lstStyle/>
            <a:p>
              <a:pPr algn="r"/>
              <a:r>
                <a:rPr lang="en-US" sz="1600" b="1"/>
                <a:t>Dummy Title 4</a:t>
              </a:r>
            </a:p>
          </p:txBody>
        </p:sp>
        <p:sp>
          <p:nvSpPr>
            <p:cNvPr id="86" name="TextBox 26"/>
            <p:cNvSpPr txBox="1"/>
            <p:nvPr/>
          </p:nvSpPr>
          <p:spPr>
            <a:xfrm>
              <a:off x="3796497" y="1779564"/>
              <a:ext cx="5292387" cy="538609"/>
            </a:xfrm>
            <a:prstGeom prst="rect">
              <a:avLst/>
            </a:prstGeom>
            <a:noFill/>
          </p:spPr>
          <p:txBody>
            <a:bodyPr wrap="square" lIns="0" tIns="0" rIns="0" bIns="0" rtlCol="0">
              <a:spAutoFit/>
            </a:bodyPr>
            <a:lstStyle/>
            <a:p>
              <a:pPr algn="r">
                <a:lnSpc>
                  <a:spcPts val="1400"/>
                </a:lnSpc>
              </a:pPr>
              <a:r>
                <a:rPr lang="en-US" sz="1200"/>
                <a:t>Far far away, behind the word mountains, far from the countries Vokalia and Consonantia, there live the blind texts. Separated they live in Bookmarks grove right at the coast of the Semantics.</a:t>
              </a:r>
            </a:p>
          </p:txBody>
        </p:sp>
        <p:cxnSp>
          <p:nvCxnSpPr>
            <p:cNvPr id="87" name="Straight Connector 27"/>
            <p:cNvCxnSpPr/>
            <p:nvPr/>
          </p:nvCxnSpPr>
          <p:spPr>
            <a:xfrm>
              <a:off x="3605514" y="1794226"/>
              <a:ext cx="0" cy="509286"/>
            </a:xfrm>
            <a:prstGeom prst="line">
              <a:avLst/>
            </a:prstGeom>
            <a:ln w="12700" cap="rnd">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3712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6"/>
          <p:cNvSpPr/>
          <p:nvPr/>
        </p:nvSpPr>
        <p:spPr>
          <a:xfrm>
            <a:off x="3181402" y="1950042"/>
            <a:ext cx="6610773" cy="4131733"/>
          </a:xfrm>
          <a:prstGeom prst="swooshArrow">
            <a:avLst>
              <a:gd name="adj1" fmla="val 25000"/>
              <a:gd name="adj2" fmla="val 25000"/>
            </a:avLst>
          </a:prstGeom>
          <a:solidFill>
            <a:schemeClr val="bg1">
              <a:lumMod val="50000"/>
              <a:alpha val="2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grpSp>
        <p:nvGrpSpPr>
          <p:cNvPr id="14" name="Group 7"/>
          <p:cNvGrpSpPr/>
          <p:nvPr/>
        </p:nvGrpSpPr>
        <p:grpSpPr>
          <a:xfrm>
            <a:off x="2668822" y="5572760"/>
            <a:ext cx="1540309" cy="660400"/>
            <a:chOff x="1752600" y="4179570"/>
            <a:chExt cx="1155232" cy="495300"/>
          </a:xfrm>
        </p:grpSpPr>
        <p:sp>
          <p:nvSpPr>
            <p:cNvPr id="15" name="Oval 8"/>
            <p:cNvSpPr/>
            <p:nvPr/>
          </p:nvSpPr>
          <p:spPr>
            <a:xfrm>
              <a:off x="2263140" y="4179570"/>
              <a:ext cx="128910" cy="128910"/>
            </a:xfrm>
            <a:prstGeom prst="ellipse">
              <a:avLst/>
            </a:prstGeom>
            <a:solidFill>
              <a:schemeClr val="accent1"/>
            </a:solidFill>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a:lstStyle/>
            <a:p>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6" name="Freeform 9"/>
            <p:cNvSpPr/>
            <p:nvPr/>
          </p:nvSpPr>
          <p:spPr>
            <a:xfrm>
              <a:off x="1752600" y="4320226"/>
              <a:ext cx="1155232" cy="354644"/>
            </a:xfrm>
            <a:custGeom>
              <a:avLst/>
              <a:gdLst>
                <a:gd name="connsiteX0" fmla="*/ 0 w 1155232"/>
                <a:gd name="connsiteY0" fmla="*/ 0 h 895553"/>
                <a:gd name="connsiteX1" fmla="*/ 1155232 w 1155232"/>
                <a:gd name="connsiteY1" fmla="*/ 0 h 895553"/>
                <a:gd name="connsiteX2" fmla="*/ 1155232 w 1155232"/>
                <a:gd name="connsiteY2" fmla="*/ 895553 h 895553"/>
                <a:gd name="connsiteX3" fmla="*/ 0 w 1155232"/>
                <a:gd name="connsiteY3" fmla="*/ 895553 h 895553"/>
                <a:gd name="connsiteX4" fmla="*/ 0 w 1155232"/>
                <a:gd name="connsiteY4" fmla="*/ 0 h 89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232" h="895553">
                  <a:moveTo>
                    <a:pt x="0" y="0"/>
                  </a:moveTo>
                  <a:lnTo>
                    <a:pt x="1155232" y="0"/>
                  </a:lnTo>
                  <a:lnTo>
                    <a:pt x="1155232" y="895553"/>
                  </a:lnTo>
                  <a:lnTo>
                    <a:pt x="0" y="8955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076" tIns="0" rIns="0" bIns="0" numCol="1" spcCol="1270" anchor="t" anchorCtr="0">
              <a:noAutofit/>
            </a:bodyPr>
            <a:lstStyle/>
            <a:p>
              <a:pPr algn="ctr" defTabSz="1066773">
                <a:spcBef>
                  <a:spcPct val="0"/>
                </a:spcBef>
                <a:spcAft>
                  <a:spcPct val="0"/>
                </a:spcAft>
              </a:pPr>
              <a:r>
                <a:rPr lang="en-US" sz="1867"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START</a:t>
              </a:r>
            </a:p>
          </p:txBody>
        </p:sp>
      </p:grpSp>
      <p:grpSp>
        <p:nvGrpSpPr>
          <p:cNvPr id="17" name="Group 10"/>
          <p:cNvGrpSpPr/>
          <p:nvPr/>
        </p:nvGrpSpPr>
        <p:grpSpPr>
          <a:xfrm>
            <a:off x="3608622" y="4466836"/>
            <a:ext cx="1586585" cy="961145"/>
            <a:chOff x="2457450" y="3350126"/>
            <a:chExt cx="1189939" cy="720859"/>
          </a:xfrm>
        </p:grpSpPr>
        <p:sp>
          <p:nvSpPr>
            <p:cNvPr id="18" name="Oval 11"/>
            <p:cNvSpPr/>
            <p:nvPr/>
          </p:nvSpPr>
          <p:spPr>
            <a:xfrm>
              <a:off x="2956560" y="3350126"/>
              <a:ext cx="233029" cy="233029"/>
            </a:xfrm>
            <a:prstGeom prst="ellipse">
              <a:avLst/>
            </a:prstGeom>
            <a:solidFill>
              <a:schemeClr val="accent1"/>
            </a:solidFill>
          </p:spPr>
          <p:style>
            <a:lnRef idx="2">
              <a:schemeClr val="lt1">
                <a:hueOff val="0"/>
                <a:satOff val="0"/>
                <a:lumOff val="0"/>
                <a:alphaOff val="0"/>
              </a:schemeClr>
            </a:lnRef>
            <a:fillRef idx="1">
              <a:schemeClr val="accent5">
                <a:shade val="80000"/>
                <a:hueOff val="102612"/>
                <a:satOff val="-1119"/>
                <a:lumOff val="12789"/>
                <a:alphaOff val="0"/>
              </a:schemeClr>
            </a:fillRef>
            <a:effectRef idx="0">
              <a:schemeClr val="accent5">
                <a:shade val="80000"/>
                <a:hueOff val="102612"/>
                <a:satOff val="-1119"/>
                <a:lumOff val="12789"/>
                <a:alphaOff val="0"/>
              </a:schemeClr>
            </a:effectRef>
            <a:fontRef idx="minor">
              <a:schemeClr val="lt1"/>
            </a:fontRef>
          </p:style>
          <p:txBody>
            <a:bodyPr/>
            <a:lstStyle/>
            <a:p>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Freeform 12"/>
            <p:cNvSpPr/>
            <p:nvPr/>
          </p:nvSpPr>
          <p:spPr>
            <a:xfrm>
              <a:off x="2457450" y="3655237"/>
              <a:ext cx="1189939" cy="415748"/>
            </a:xfrm>
            <a:custGeom>
              <a:avLst/>
              <a:gdLst>
                <a:gd name="connsiteX0" fmla="*/ 0 w 1189939"/>
                <a:gd name="connsiteY0" fmla="*/ 0 h 1685747"/>
                <a:gd name="connsiteX1" fmla="*/ 1189939 w 1189939"/>
                <a:gd name="connsiteY1" fmla="*/ 0 h 1685747"/>
                <a:gd name="connsiteX2" fmla="*/ 1189939 w 1189939"/>
                <a:gd name="connsiteY2" fmla="*/ 1685747 h 1685747"/>
                <a:gd name="connsiteX3" fmla="*/ 0 w 1189939"/>
                <a:gd name="connsiteY3" fmla="*/ 1685747 h 1685747"/>
                <a:gd name="connsiteX4" fmla="*/ 0 w 1189939"/>
                <a:gd name="connsiteY4" fmla="*/ 0 h 16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1685747">
                  <a:moveTo>
                    <a:pt x="0" y="0"/>
                  </a:moveTo>
                  <a:lnTo>
                    <a:pt x="1189939" y="0"/>
                  </a:lnTo>
                  <a:lnTo>
                    <a:pt x="1189939" y="1685747"/>
                  </a:lnTo>
                  <a:lnTo>
                    <a:pt x="0" y="16857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637" tIns="0" rIns="0" bIns="0" numCol="1" spcCol="1270" anchor="t" anchorCtr="0">
              <a:noAutofit/>
            </a:bodyPr>
            <a:lstStyle/>
            <a:p>
              <a:pPr algn="ctr" defTabSz="1066773">
                <a:spcBef>
                  <a:spcPct val="0"/>
                </a:spcBef>
                <a:spcAft>
                  <a:spcPct val="0"/>
                </a:spcAft>
              </a:pPr>
              <a:r>
                <a:rPr lang="en-US" sz="1867"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CONCEPT</a:t>
              </a:r>
            </a:p>
          </p:txBody>
        </p:sp>
      </p:grpSp>
      <p:grpSp>
        <p:nvGrpSpPr>
          <p:cNvPr id="20" name="Group 13"/>
          <p:cNvGrpSpPr/>
          <p:nvPr/>
        </p:nvGrpSpPr>
        <p:grpSpPr>
          <a:xfrm>
            <a:off x="5053686" y="3559929"/>
            <a:ext cx="1586585" cy="1204775"/>
            <a:chOff x="3541248" y="2669946"/>
            <a:chExt cx="1189939" cy="903581"/>
          </a:xfrm>
        </p:grpSpPr>
        <p:sp>
          <p:nvSpPr>
            <p:cNvPr id="21" name="Oval 14"/>
            <p:cNvSpPr/>
            <p:nvPr/>
          </p:nvSpPr>
          <p:spPr>
            <a:xfrm>
              <a:off x="4038600" y="2669946"/>
              <a:ext cx="322275" cy="322275"/>
            </a:xfrm>
            <a:prstGeom prst="ellipse">
              <a:avLst/>
            </a:prstGeom>
            <a:solidFill>
              <a:schemeClr val="accent1"/>
            </a:solidFill>
          </p:spPr>
          <p:style>
            <a:lnRef idx="2">
              <a:schemeClr val="lt1">
                <a:hueOff val="0"/>
                <a:satOff val="0"/>
                <a:lumOff val="0"/>
                <a:alphaOff val="0"/>
              </a:schemeClr>
            </a:lnRef>
            <a:fillRef idx="1">
              <a:schemeClr val="accent5">
                <a:shade val="80000"/>
                <a:hueOff val="205224"/>
                <a:satOff val="-2238"/>
                <a:lumOff val="25579"/>
                <a:alphaOff val="0"/>
              </a:schemeClr>
            </a:fillRef>
            <a:effectRef idx="0">
              <a:schemeClr val="accent5">
                <a:shade val="80000"/>
                <a:hueOff val="205224"/>
                <a:satOff val="-2238"/>
                <a:lumOff val="25579"/>
                <a:alphaOff val="0"/>
              </a:schemeClr>
            </a:effectRef>
            <a:fontRef idx="minor">
              <a:schemeClr val="lt1"/>
            </a:fontRef>
          </p:style>
          <p:txBody>
            <a:bodyPr/>
            <a:lstStyle/>
            <a:p>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2" name="Freeform 15"/>
            <p:cNvSpPr/>
            <p:nvPr/>
          </p:nvSpPr>
          <p:spPr>
            <a:xfrm>
              <a:off x="3541248" y="3070860"/>
              <a:ext cx="1189939" cy="502667"/>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689" tIns="0" rIns="0" bIns="0" numCol="1" spcCol="1270" anchor="t" anchorCtr="0">
              <a:noAutofit/>
            </a:bodyPr>
            <a:lstStyle/>
            <a:p>
              <a:pPr algn="ctr" defTabSz="1066773">
                <a:spcBef>
                  <a:spcPct val="0"/>
                </a:spcBef>
                <a:spcAft>
                  <a:spcPct val="0"/>
                </a:spcAft>
              </a:pPr>
              <a:r>
                <a:rPr lang="en-US" sz="1867"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DESIGN</a:t>
              </a:r>
            </a:p>
          </p:txBody>
        </p:sp>
      </p:grpSp>
      <p:grpSp>
        <p:nvGrpSpPr>
          <p:cNvPr id="23" name="Group 16"/>
          <p:cNvGrpSpPr/>
          <p:nvPr/>
        </p:nvGrpSpPr>
        <p:grpSpPr>
          <a:xfrm>
            <a:off x="6811201" y="2921001"/>
            <a:ext cx="1586585" cy="1430020"/>
            <a:chOff x="4859384" y="2190750"/>
            <a:chExt cx="1189939" cy="1072515"/>
          </a:xfrm>
        </p:grpSpPr>
        <p:sp>
          <p:nvSpPr>
            <p:cNvPr id="24" name="Oval 17"/>
            <p:cNvSpPr/>
            <p:nvPr/>
          </p:nvSpPr>
          <p:spPr>
            <a:xfrm>
              <a:off x="5223809" y="2190750"/>
              <a:ext cx="483718" cy="483718"/>
            </a:xfrm>
            <a:prstGeom prst="ellipse">
              <a:avLst/>
            </a:prstGeom>
            <a:solidFill>
              <a:schemeClr val="accent1"/>
            </a:solidFill>
          </p:spPr>
          <p:style>
            <a:lnRef idx="2">
              <a:schemeClr val="lt1">
                <a:hueOff val="0"/>
                <a:satOff val="0"/>
                <a:lumOff val="0"/>
                <a:alphaOff val="0"/>
              </a:schemeClr>
            </a:lnRef>
            <a:fillRef idx="1">
              <a:schemeClr val="accent5">
                <a:shade val="80000"/>
                <a:hueOff val="205224"/>
                <a:satOff val="-2238"/>
                <a:lumOff val="25579"/>
                <a:alphaOff val="0"/>
              </a:schemeClr>
            </a:fillRef>
            <a:effectRef idx="0">
              <a:schemeClr val="accent5">
                <a:shade val="80000"/>
                <a:hueOff val="205224"/>
                <a:satOff val="-2238"/>
                <a:lumOff val="25579"/>
                <a:alphaOff val="0"/>
              </a:schemeClr>
            </a:effectRef>
            <a:fontRef idx="minor">
              <a:schemeClr val="lt1"/>
            </a:fontRef>
          </p:style>
          <p:txBody>
            <a:bodyPr/>
            <a:lstStyle/>
            <a:p>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Freeform 18"/>
            <p:cNvSpPr/>
            <p:nvPr/>
          </p:nvSpPr>
          <p:spPr>
            <a:xfrm>
              <a:off x="4859384" y="2760598"/>
              <a:ext cx="1189939" cy="502667"/>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689" tIns="0" rIns="0" bIns="0" numCol="1" spcCol="1270" anchor="t" anchorCtr="0">
              <a:noAutofit/>
            </a:bodyPr>
            <a:lstStyle/>
            <a:p>
              <a:pPr algn="ctr" defTabSz="1066773">
                <a:spcBef>
                  <a:spcPct val="0"/>
                </a:spcBef>
                <a:spcAft>
                  <a:spcPct val="0"/>
                </a:spcAft>
              </a:pPr>
              <a:r>
                <a:rPr lang="en-US" sz="1867"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CREATIVE</a:t>
              </a:r>
            </a:p>
          </p:txBody>
        </p:sp>
      </p:grpSp>
      <p:cxnSp>
        <p:nvCxnSpPr>
          <p:cNvPr id="26" name="Elbow Connector 19"/>
          <p:cNvCxnSpPr/>
          <p:nvPr/>
        </p:nvCxnSpPr>
        <p:spPr>
          <a:xfrm rot="10800000">
            <a:off x="1754421" y="4404191"/>
            <a:ext cx="1677452" cy="1250899"/>
          </a:xfrm>
          <a:prstGeom prst="bentConnector3">
            <a:avLst>
              <a:gd name="adj1" fmla="val -726"/>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7" name="TextBox 20"/>
          <p:cNvSpPr txBox="1"/>
          <p:nvPr/>
        </p:nvSpPr>
        <p:spPr>
          <a:xfrm>
            <a:off x="1602022" y="4538663"/>
            <a:ext cx="1737556" cy="830997"/>
          </a:xfrm>
          <a:prstGeom prst="rect">
            <a:avLst/>
          </a:prstGeom>
          <a:noFill/>
        </p:spPr>
        <p:txBody>
          <a:bodyPr wrap="square">
            <a:spAutoFit/>
          </a:bodyPr>
          <a:lstStyle/>
          <a:p>
            <a:pPr algn="just">
              <a:defRPr/>
            </a:pPr>
            <a:r>
              <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Contrary to </a:t>
            </a:r>
            <a:r>
              <a:rPr lang="en-US" sz="120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popular belief, Lorem </a:t>
            </a:r>
            <a:r>
              <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Ipsum is not simply </a:t>
            </a:r>
            <a:r>
              <a:rPr lang="en-US" sz="120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random dan kolor suum</a:t>
            </a:r>
            <a:endPar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33" name="Elbow Connector 21"/>
          <p:cNvCxnSpPr/>
          <p:nvPr/>
        </p:nvCxnSpPr>
        <p:spPr>
          <a:xfrm rot="16200000" flipV="1">
            <a:off x="2915396" y="3096037"/>
            <a:ext cx="1342635" cy="1685484"/>
          </a:xfrm>
          <a:prstGeom prst="bentConnector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4" name="TextBox 22"/>
          <p:cNvSpPr txBox="1"/>
          <p:nvPr/>
        </p:nvSpPr>
        <p:spPr>
          <a:xfrm>
            <a:off x="2591571" y="3390907"/>
            <a:ext cx="1737556" cy="830997"/>
          </a:xfrm>
          <a:prstGeom prst="rect">
            <a:avLst/>
          </a:prstGeom>
          <a:noFill/>
        </p:spPr>
        <p:txBody>
          <a:bodyPr wrap="square">
            <a:spAutoFit/>
          </a:bodyPr>
          <a:lstStyle/>
          <a:p>
            <a:pPr algn="just">
              <a:defRPr/>
            </a:pPr>
            <a:r>
              <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Contrary to </a:t>
            </a:r>
            <a:r>
              <a:rPr lang="en-US" sz="120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popular belief, Lorem </a:t>
            </a:r>
            <a:r>
              <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Ipsum is not simply </a:t>
            </a:r>
            <a:r>
              <a:rPr lang="en-US" sz="120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random dan kolor suum</a:t>
            </a:r>
            <a:endPar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35" name="Elbow Connector 23"/>
          <p:cNvCxnSpPr/>
          <p:nvPr/>
        </p:nvCxnSpPr>
        <p:spPr>
          <a:xfrm rot="10800000">
            <a:off x="4213142" y="2108202"/>
            <a:ext cx="1719581" cy="1644653"/>
          </a:xfrm>
          <a:prstGeom prst="bentConnector3">
            <a:avLst>
              <a:gd name="adj1" fmla="val -22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6" name="TextBox 24"/>
          <p:cNvSpPr txBox="1"/>
          <p:nvPr/>
        </p:nvSpPr>
        <p:spPr>
          <a:xfrm>
            <a:off x="4069435" y="2231647"/>
            <a:ext cx="1737556" cy="830997"/>
          </a:xfrm>
          <a:prstGeom prst="rect">
            <a:avLst/>
          </a:prstGeom>
          <a:noFill/>
        </p:spPr>
        <p:txBody>
          <a:bodyPr wrap="square">
            <a:spAutoFit/>
          </a:bodyPr>
          <a:lstStyle/>
          <a:p>
            <a:pPr algn="just">
              <a:defRPr/>
            </a:pPr>
            <a:r>
              <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Contrary to popular belief, </a:t>
            </a:r>
            <a:r>
              <a:rPr lang="en-US" sz="1200" dirty="0" err="1">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Lorem</a:t>
            </a:r>
            <a:r>
              <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 Ipsum is not simply random </a:t>
            </a:r>
            <a:r>
              <a:rPr lang="en-US" sz="1200" dirty="0" err="1">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dan</a:t>
            </a:r>
            <a:r>
              <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US" sz="1200" dirty="0" err="1">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kolor</a:t>
            </a:r>
            <a:r>
              <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US" sz="1200" dirty="0" err="1">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suum</a:t>
            </a:r>
            <a:endParaRPr lang="en-US" sz="1200" b="1"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37" name="Elbow Connector 25"/>
          <p:cNvCxnSpPr/>
          <p:nvPr/>
        </p:nvCxnSpPr>
        <p:spPr>
          <a:xfrm rot="5400000" flipH="1" flipV="1">
            <a:off x="6290655" y="4005729"/>
            <a:ext cx="2066901" cy="579487"/>
          </a:xfrm>
          <a:prstGeom prst="bentConnector3">
            <a:avLst>
              <a:gd name="adj1" fmla="val 100139"/>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8" name="TextBox 26"/>
          <p:cNvSpPr txBox="1"/>
          <p:nvPr/>
        </p:nvSpPr>
        <p:spPr>
          <a:xfrm>
            <a:off x="7146123" y="4643813"/>
            <a:ext cx="1737556" cy="830997"/>
          </a:xfrm>
          <a:prstGeom prst="rect">
            <a:avLst/>
          </a:prstGeom>
          <a:noFill/>
        </p:spPr>
        <p:txBody>
          <a:bodyPr wrap="square">
            <a:spAutoFit/>
          </a:bodyPr>
          <a:lstStyle/>
          <a:p>
            <a:pPr algn="just">
              <a:defRPr/>
            </a:pPr>
            <a:r>
              <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Contrary </a:t>
            </a:r>
            <a:r>
              <a:rPr lang="en-US" sz="120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to popular belief, Lorem </a:t>
            </a:r>
            <a:r>
              <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Ipsum is not </a:t>
            </a:r>
            <a:r>
              <a:rPr lang="en-US" sz="120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simply random dan kolor suum</a:t>
            </a:r>
            <a:endParaRPr lang="en-US" sz="1200"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grpSp>
        <p:nvGrpSpPr>
          <p:cNvPr id="39" name="Group 28"/>
          <p:cNvGrpSpPr/>
          <p:nvPr/>
        </p:nvGrpSpPr>
        <p:grpSpPr>
          <a:xfrm>
            <a:off x="8683541" y="2324201"/>
            <a:ext cx="1984459" cy="1779899"/>
            <a:chOff x="6263640" y="1743151"/>
            <a:chExt cx="1488344" cy="1334924"/>
          </a:xfrm>
        </p:grpSpPr>
        <p:sp>
          <p:nvSpPr>
            <p:cNvPr id="40" name="Oval 30"/>
            <p:cNvSpPr/>
            <p:nvPr/>
          </p:nvSpPr>
          <p:spPr>
            <a:xfrm>
              <a:off x="6700856" y="1743151"/>
              <a:ext cx="788518" cy="788518"/>
            </a:xfrm>
            <a:prstGeom prst="ellipse">
              <a:avLst/>
            </a:prstGeom>
            <a:solidFill>
              <a:schemeClr val="accent1"/>
            </a:solidFill>
          </p:spPr>
          <p:style>
            <a:lnRef idx="2">
              <a:schemeClr val="lt1">
                <a:hueOff val="0"/>
                <a:satOff val="0"/>
                <a:lumOff val="0"/>
                <a:alphaOff val="0"/>
              </a:schemeClr>
            </a:lnRef>
            <a:fillRef idx="1">
              <a:schemeClr val="accent5">
                <a:shade val="80000"/>
                <a:hueOff val="205224"/>
                <a:satOff val="-2238"/>
                <a:lumOff val="25579"/>
                <a:alphaOff val="0"/>
              </a:schemeClr>
            </a:fillRef>
            <a:effectRef idx="0">
              <a:schemeClr val="accent5">
                <a:shade val="80000"/>
                <a:hueOff val="205224"/>
                <a:satOff val="-2238"/>
                <a:lumOff val="25579"/>
                <a:alphaOff val="0"/>
              </a:schemeClr>
            </a:effectRef>
            <a:fontRef idx="minor">
              <a:schemeClr val="lt1"/>
            </a:fontRef>
          </p:style>
          <p:txBody>
            <a:bodyPr/>
            <a:lstStyle/>
            <a:p>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1" name="Freeform 31"/>
            <p:cNvSpPr/>
            <p:nvPr/>
          </p:nvSpPr>
          <p:spPr>
            <a:xfrm>
              <a:off x="6263640" y="2575408"/>
              <a:ext cx="1488344" cy="502667"/>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689" tIns="0" rIns="0" bIns="0" numCol="1" spcCol="1270" anchor="t" anchorCtr="0">
              <a:noAutofit/>
            </a:bodyPr>
            <a:lstStyle/>
            <a:p>
              <a:pPr algn="ctr" defTabSz="1066773">
                <a:spcBef>
                  <a:spcPct val="0"/>
                </a:spcBef>
                <a:spcAft>
                  <a:spcPct val="0"/>
                </a:spcAft>
              </a:pPr>
              <a:r>
                <a:rPr lang="en-US" sz="2400" b="1" dirty="0">
                  <a:solidFill>
                    <a:srgbClr val="21283D"/>
                  </a:solidFill>
                  <a:latin typeface="Segoe UI" panose="020B0502040204020203" pitchFamily="34" charset="0"/>
                  <a:ea typeface="微软雅黑" panose="020B0503020204020204" pitchFamily="34" charset="-122"/>
                  <a:cs typeface="+mn-ea"/>
                  <a:sym typeface="Segoe UI" panose="020B0502040204020203" pitchFamily="34" charset="0"/>
                </a:rPr>
                <a:t>SUCCESS</a:t>
              </a:r>
            </a:p>
          </p:txBody>
        </p:sp>
      </p:grpSp>
      <p:sp>
        <p:nvSpPr>
          <p:cNvPr id="42" name="TextBox 2"/>
          <p:cNvSpPr txBox="1"/>
          <p:nvPr/>
        </p:nvSpPr>
        <p:spPr>
          <a:xfrm>
            <a:off x="9423863" y="2325881"/>
            <a:ext cx="576064" cy="1077218"/>
          </a:xfrm>
          <a:prstGeom prst="rect">
            <a:avLst/>
          </a:prstGeom>
          <a:noFill/>
        </p:spPr>
        <p:txBody>
          <a:bodyPr wrap="square" rtlCol="0">
            <a:spAutoFit/>
          </a:bodyPr>
          <a:lstStyle/>
          <a:p>
            <a:r>
              <a:rPr lang="id-ID" sz="6400" b="1"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1</a:t>
            </a:r>
          </a:p>
        </p:txBody>
      </p:sp>
      <p:sp>
        <p:nvSpPr>
          <p:cNvPr id="43" name="任意多边形: 形状 42"/>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44" name="文本框 43"/>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45" name="文本框 44"/>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Tree>
    <p:extLst>
      <p:ext uri="{BB962C8B-B14F-4D97-AF65-F5344CB8AC3E}">
        <p14:creationId xmlns:p14="http://schemas.microsoft.com/office/powerpoint/2010/main" val="412944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等腰三角形 25"/>
          <p:cNvSpPr/>
          <p:nvPr/>
        </p:nvSpPr>
        <p:spPr>
          <a:xfrm rot="429352">
            <a:off x="10601897" y="4327193"/>
            <a:ext cx="206249" cy="177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3129352" flipH="1">
            <a:off x="7266907" y="2899067"/>
            <a:ext cx="177944" cy="153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3129352" flipH="1">
            <a:off x="9832088" y="2811125"/>
            <a:ext cx="109797" cy="946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3129352" flipH="1" flipV="1">
            <a:off x="9062558" y="4439879"/>
            <a:ext cx="104208" cy="898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8900000" flipH="1">
            <a:off x="10539629" y="3126952"/>
            <a:ext cx="177944" cy="153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07579" y="3519141"/>
            <a:ext cx="4354285" cy="923330"/>
          </a:xfrm>
          <a:prstGeom prst="rect">
            <a:avLst/>
          </a:prstGeom>
        </p:spPr>
        <p:txBody>
          <a:bodyPr wrap="square">
            <a:spAutoFit/>
          </a:bodyPr>
          <a:lstStyle/>
          <a:p>
            <a:r>
              <a:rPr lang="en-US" altLang="zh-CN">
                <a:cs typeface="+mn-ea"/>
                <a:sym typeface="+mn-lt"/>
              </a:rPr>
              <a:t>Lorem ipsum dolor sit amet, consectetur adipisicing elit, sed do eiusmod tempor incididunt ut labore</a:t>
            </a:r>
            <a:endParaRPr lang="zh-CN" altLang="en-US">
              <a:cs typeface="+mn-ea"/>
              <a:sym typeface="+mn-lt"/>
            </a:endParaRPr>
          </a:p>
        </p:txBody>
      </p:sp>
      <p:sp>
        <p:nvSpPr>
          <p:cNvPr id="22" name="矩形 21"/>
          <p:cNvSpPr/>
          <p:nvPr/>
        </p:nvSpPr>
        <p:spPr>
          <a:xfrm>
            <a:off x="7307580" y="3086504"/>
            <a:ext cx="3749040" cy="461665"/>
          </a:xfrm>
          <a:prstGeom prst="rect">
            <a:avLst/>
          </a:prstGeom>
        </p:spPr>
        <p:txBody>
          <a:bodyPr wrap="square">
            <a:spAutoFit/>
          </a:bodyPr>
          <a:lstStyle/>
          <a:p>
            <a:r>
              <a:rPr lang="en-US" altLang="zh-CN" sz="2400" b="1">
                <a:solidFill>
                  <a:schemeClr val="accent2"/>
                </a:solidFill>
                <a:cs typeface="+mn-ea"/>
                <a:sym typeface="+mn-lt"/>
              </a:rPr>
              <a:t>ADD YOUR TITLE</a:t>
            </a:r>
            <a:endParaRPr lang="zh-CN" altLang="en-US" sz="2400" b="1">
              <a:solidFill>
                <a:schemeClr val="accent2"/>
              </a:solidFill>
              <a:cs typeface="+mn-ea"/>
              <a:sym typeface="+mn-lt"/>
            </a:endParaRPr>
          </a:p>
        </p:txBody>
      </p:sp>
      <p:grpSp>
        <p:nvGrpSpPr>
          <p:cNvPr id="5" name="组合 4"/>
          <p:cNvGrpSpPr/>
          <p:nvPr/>
        </p:nvGrpSpPr>
        <p:grpSpPr>
          <a:xfrm>
            <a:off x="3668005" y="1315479"/>
            <a:ext cx="3287030" cy="5330653"/>
            <a:chOff x="3512689" y="923796"/>
            <a:chExt cx="3287030" cy="5330653"/>
          </a:xfrm>
        </p:grpSpPr>
        <p:sp>
          <p:nvSpPr>
            <p:cNvPr id="15" name="任意多边形: 形状 14"/>
            <p:cNvSpPr/>
            <p:nvPr/>
          </p:nvSpPr>
          <p:spPr>
            <a:xfrm rot="1334757">
              <a:off x="5222764" y="923796"/>
              <a:ext cx="952712" cy="2465184"/>
            </a:xfrm>
            <a:custGeom>
              <a:avLst/>
              <a:gdLst>
                <a:gd name="connsiteX0" fmla="*/ 465639 w 968401"/>
                <a:gd name="connsiteY0" fmla="*/ 94375 h 3396730"/>
                <a:gd name="connsiteX1" fmla="*/ 778719 w 968401"/>
                <a:gd name="connsiteY1" fmla="*/ 0 h 3396730"/>
                <a:gd name="connsiteX2" fmla="*/ 968401 w 968401"/>
                <a:gd name="connsiteY2" fmla="*/ 3067651 h 3396730"/>
                <a:gd name="connsiteX3" fmla="*/ 0 w 968401"/>
                <a:gd name="connsiteY3" fmla="*/ 3396730 h 3396730"/>
              </a:gdLst>
              <a:ahLst/>
              <a:cxnLst>
                <a:cxn ang="0">
                  <a:pos x="connsiteX0" y="connsiteY0"/>
                </a:cxn>
                <a:cxn ang="0">
                  <a:pos x="connsiteX1" y="connsiteY1"/>
                </a:cxn>
                <a:cxn ang="0">
                  <a:pos x="connsiteX2" y="connsiteY2"/>
                </a:cxn>
                <a:cxn ang="0">
                  <a:pos x="connsiteX3" y="connsiteY3"/>
                </a:cxn>
              </a:cxnLst>
              <a:rect l="l" t="t" r="r" b="b"/>
              <a:pathLst>
                <a:path w="968401" h="3396730">
                  <a:moveTo>
                    <a:pt x="465639" y="94375"/>
                  </a:moveTo>
                  <a:lnTo>
                    <a:pt x="778719" y="0"/>
                  </a:lnTo>
                  <a:lnTo>
                    <a:pt x="968401" y="3067651"/>
                  </a:lnTo>
                  <a:lnTo>
                    <a:pt x="0" y="3396730"/>
                  </a:lnTo>
                  <a:close/>
                </a:path>
              </a:pathLst>
            </a:custGeom>
            <a:solidFill>
              <a:srgbClr val="A0BAC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rot="5400000">
              <a:off x="5319619" y="2386507"/>
              <a:ext cx="954524" cy="2005677"/>
            </a:xfrm>
            <a:prstGeom prst="triangle">
              <a:avLst>
                <a:gd name="adj" fmla="val 27485"/>
              </a:avLst>
            </a:prstGeom>
            <a:solidFill>
              <a:srgbClr val="A0BAC8">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等腰三角形 24"/>
            <p:cNvSpPr/>
            <p:nvPr/>
          </p:nvSpPr>
          <p:spPr>
            <a:xfrm rot="15300000">
              <a:off x="4771822" y="-146108"/>
              <a:ext cx="713973" cy="3232240"/>
            </a:xfrm>
            <a:custGeom>
              <a:avLst/>
              <a:gdLst>
                <a:gd name="connsiteX0" fmla="*/ 0 w 1413421"/>
                <a:gd name="connsiteY0" fmla="*/ 2978672 h 2978672"/>
                <a:gd name="connsiteX1" fmla="*/ 575093 w 1413421"/>
                <a:gd name="connsiteY1" fmla="*/ 0 h 2978672"/>
                <a:gd name="connsiteX2" fmla="*/ 1413421 w 1413421"/>
                <a:gd name="connsiteY2" fmla="*/ 2978672 h 2978672"/>
                <a:gd name="connsiteX3" fmla="*/ 0 w 1413421"/>
                <a:gd name="connsiteY3" fmla="*/ 2978672 h 2978672"/>
                <a:gd name="connsiteX0" fmla="*/ 0 w 1094105"/>
                <a:gd name="connsiteY0" fmla="*/ 2964160 h 2978672"/>
                <a:gd name="connsiteX1" fmla="*/ 255777 w 1094105"/>
                <a:gd name="connsiteY1" fmla="*/ 0 h 2978672"/>
                <a:gd name="connsiteX2" fmla="*/ 1094105 w 1094105"/>
                <a:gd name="connsiteY2" fmla="*/ 2978672 h 2978672"/>
                <a:gd name="connsiteX3" fmla="*/ 0 w 1094105"/>
                <a:gd name="connsiteY3" fmla="*/ 2964160 h 2978672"/>
                <a:gd name="connsiteX0" fmla="*/ 0 w 690002"/>
                <a:gd name="connsiteY0" fmla="*/ 2964160 h 2964160"/>
                <a:gd name="connsiteX1" fmla="*/ 255777 w 690002"/>
                <a:gd name="connsiteY1" fmla="*/ 0 h 2964160"/>
                <a:gd name="connsiteX2" fmla="*/ 690002 w 690002"/>
                <a:gd name="connsiteY2" fmla="*/ 2932478 h 2964160"/>
                <a:gd name="connsiteX3" fmla="*/ 0 w 690002"/>
                <a:gd name="connsiteY3" fmla="*/ 2964160 h 2964160"/>
              </a:gdLst>
              <a:ahLst/>
              <a:cxnLst>
                <a:cxn ang="0">
                  <a:pos x="connsiteX0" y="connsiteY0"/>
                </a:cxn>
                <a:cxn ang="0">
                  <a:pos x="connsiteX1" y="connsiteY1"/>
                </a:cxn>
                <a:cxn ang="0">
                  <a:pos x="connsiteX2" y="connsiteY2"/>
                </a:cxn>
                <a:cxn ang="0">
                  <a:pos x="connsiteX3" y="connsiteY3"/>
                </a:cxn>
              </a:cxnLst>
              <a:rect l="l" t="t" r="r" b="b"/>
              <a:pathLst>
                <a:path w="690002" h="2964160">
                  <a:moveTo>
                    <a:pt x="0" y="2964160"/>
                  </a:moveTo>
                  <a:lnTo>
                    <a:pt x="255777" y="0"/>
                  </a:lnTo>
                  <a:lnTo>
                    <a:pt x="690002" y="2932478"/>
                  </a:lnTo>
                  <a:lnTo>
                    <a:pt x="0" y="2964160"/>
                  </a:lnTo>
                  <a:close/>
                </a:path>
              </a:pathLst>
            </a:custGeom>
            <a:solidFill>
              <a:srgbClr val="A0BA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等腰三角形 12"/>
            <p:cNvSpPr/>
            <p:nvPr/>
          </p:nvSpPr>
          <p:spPr>
            <a:xfrm rot="12600000">
              <a:off x="4903466" y="2875739"/>
              <a:ext cx="954524" cy="3378710"/>
            </a:xfrm>
            <a:prstGeom prst="triangle">
              <a:avLst>
                <a:gd name="adj" fmla="val 0"/>
              </a:avLst>
            </a:prstGeom>
            <a:solidFill>
              <a:srgbClr val="A0BAC8">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6" name="等腰三角形 15"/>
          <p:cNvSpPr/>
          <p:nvPr/>
        </p:nvSpPr>
        <p:spPr>
          <a:xfrm rot="12674407">
            <a:off x="10317048" y="865358"/>
            <a:ext cx="917586" cy="1202354"/>
          </a:xfrm>
          <a:prstGeom prst="triangle">
            <a:avLst/>
          </a:prstGeom>
          <a:noFill/>
          <a:ln w="38100">
            <a:solidFill>
              <a:srgbClr val="FF3636">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8900000">
            <a:off x="8588431" y="5023443"/>
            <a:ext cx="917586" cy="1202354"/>
          </a:xfrm>
          <a:prstGeom prst="triangle">
            <a:avLst/>
          </a:prstGeom>
          <a:noFill/>
          <a:ln w="38100">
            <a:solidFill>
              <a:srgbClr val="FF3636">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429352">
            <a:off x="7975070" y="1772794"/>
            <a:ext cx="206249" cy="177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25962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任意多边形: 形状 75"/>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77" name="文本框 76"/>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78" name="文本框 77"/>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
        <p:nvSpPr>
          <p:cNvPr id="79" name="Freeform 211"/>
          <p:cNvSpPr/>
          <p:nvPr/>
        </p:nvSpPr>
        <p:spPr bwMode="auto">
          <a:xfrm>
            <a:off x="2563813" y="1926771"/>
            <a:ext cx="2992438" cy="1981200"/>
          </a:xfrm>
          <a:custGeom>
            <a:avLst/>
            <a:gdLst>
              <a:gd name="T0" fmla="*/ 864 w 943"/>
              <a:gd name="T1" fmla="*/ 125 h 624"/>
              <a:gd name="T2" fmla="*/ 864 w 943"/>
              <a:gd name="T3" fmla="*/ 86 h 624"/>
              <a:gd name="T4" fmla="*/ 161 w 943"/>
              <a:gd name="T5" fmla="*/ 86 h 624"/>
              <a:gd name="T6" fmla="*/ 48 w 943"/>
              <a:gd name="T7" fmla="*/ 198 h 624"/>
              <a:gd name="T8" fmla="*/ 48 w 943"/>
              <a:gd name="T9" fmla="*/ 624 h 624"/>
              <a:gd name="T10" fmla="*/ 0 w 943"/>
              <a:gd name="T11" fmla="*/ 624 h 624"/>
              <a:gd name="T12" fmla="*/ 0 w 943"/>
              <a:gd name="T13" fmla="*/ 198 h 624"/>
              <a:gd name="T14" fmla="*/ 161 w 943"/>
              <a:gd name="T15" fmla="*/ 38 h 624"/>
              <a:gd name="T16" fmla="*/ 864 w 943"/>
              <a:gd name="T17" fmla="*/ 38 h 624"/>
              <a:gd name="T18" fmla="*/ 864 w 943"/>
              <a:gd name="T19" fmla="*/ 0 h 624"/>
              <a:gd name="T20" fmla="*/ 943 w 943"/>
              <a:gd name="T21" fmla="*/ 62 h 624"/>
              <a:gd name="T22" fmla="*/ 864 w 943"/>
              <a:gd name="T23" fmla="*/ 125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4">
                <a:moveTo>
                  <a:pt x="864" y="125"/>
                </a:moveTo>
                <a:cubicBezTo>
                  <a:pt x="864" y="86"/>
                  <a:pt x="864" y="86"/>
                  <a:pt x="864" y="86"/>
                </a:cubicBezTo>
                <a:cubicBezTo>
                  <a:pt x="161" y="86"/>
                  <a:pt x="161" y="86"/>
                  <a:pt x="161" y="86"/>
                </a:cubicBezTo>
                <a:cubicBezTo>
                  <a:pt x="99" y="86"/>
                  <a:pt x="48" y="137"/>
                  <a:pt x="48" y="198"/>
                </a:cubicBezTo>
                <a:cubicBezTo>
                  <a:pt x="48" y="624"/>
                  <a:pt x="48" y="624"/>
                  <a:pt x="48" y="624"/>
                </a:cubicBezTo>
                <a:cubicBezTo>
                  <a:pt x="0" y="624"/>
                  <a:pt x="0" y="624"/>
                  <a:pt x="0" y="624"/>
                </a:cubicBezTo>
                <a:cubicBezTo>
                  <a:pt x="0" y="198"/>
                  <a:pt x="0" y="198"/>
                  <a:pt x="0" y="198"/>
                </a:cubicBezTo>
                <a:cubicBezTo>
                  <a:pt x="0" y="110"/>
                  <a:pt x="72" y="38"/>
                  <a:pt x="161" y="38"/>
                </a:cubicBezTo>
                <a:cubicBezTo>
                  <a:pt x="864" y="38"/>
                  <a:pt x="864" y="38"/>
                  <a:pt x="864" y="38"/>
                </a:cubicBezTo>
                <a:cubicBezTo>
                  <a:pt x="864" y="0"/>
                  <a:pt x="864" y="0"/>
                  <a:pt x="864" y="0"/>
                </a:cubicBezTo>
                <a:cubicBezTo>
                  <a:pt x="943" y="62"/>
                  <a:pt x="943" y="62"/>
                  <a:pt x="943" y="62"/>
                </a:cubicBezTo>
                <a:lnTo>
                  <a:pt x="864" y="125"/>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80" name="Freeform 212"/>
          <p:cNvSpPr/>
          <p:nvPr/>
        </p:nvSpPr>
        <p:spPr bwMode="auto">
          <a:xfrm>
            <a:off x="6635751" y="3907971"/>
            <a:ext cx="2992438" cy="1978025"/>
          </a:xfrm>
          <a:custGeom>
            <a:avLst/>
            <a:gdLst>
              <a:gd name="T0" fmla="*/ 943 w 943"/>
              <a:gd name="T1" fmla="*/ 0 h 623"/>
              <a:gd name="T2" fmla="*/ 943 w 943"/>
              <a:gd name="T3" fmla="*/ 425 h 623"/>
              <a:gd name="T4" fmla="*/ 782 w 943"/>
              <a:gd name="T5" fmla="*/ 585 h 623"/>
              <a:gd name="T6" fmla="*/ 79 w 943"/>
              <a:gd name="T7" fmla="*/ 585 h 623"/>
              <a:gd name="T8" fmla="*/ 79 w 943"/>
              <a:gd name="T9" fmla="*/ 623 h 623"/>
              <a:gd name="T10" fmla="*/ 0 w 943"/>
              <a:gd name="T11" fmla="*/ 561 h 623"/>
              <a:gd name="T12" fmla="*/ 79 w 943"/>
              <a:gd name="T13" fmla="*/ 498 h 623"/>
              <a:gd name="T14" fmla="*/ 79 w 943"/>
              <a:gd name="T15" fmla="*/ 537 h 623"/>
              <a:gd name="T16" fmla="*/ 782 w 943"/>
              <a:gd name="T17" fmla="*/ 537 h 623"/>
              <a:gd name="T18" fmla="*/ 895 w 943"/>
              <a:gd name="T19" fmla="*/ 425 h 623"/>
              <a:gd name="T20" fmla="*/ 895 w 943"/>
              <a:gd name="T21" fmla="*/ 0 h 623"/>
              <a:gd name="T22" fmla="*/ 943 w 943"/>
              <a:gd name="T23"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3">
                <a:moveTo>
                  <a:pt x="943" y="0"/>
                </a:moveTo>
                <a:cubicBezTo>
                  <a:pt x="943" y="425"/>
                  <a:pt x="943" y="425"/>
                  <a:pt x="943" y="425"/>
                </a:cubicBezTo>
                <a:cubicBezTo>
                  <a:pt x="943" y="513"/>
                  <a:pt x="871" y="585"/>
                  <a:pt x="782" y="585"/>
                </a:cubicBezTo>
                <a:cubicBezTo>
                  <a:pt x="79" y="585"/>
                  <a:pt x="79" y="585"/>
                  <a:pt x="79" y="585"/>
                </a:cubicBezTo>
                <a:cubicBezTo>
                  <a:pt x="79" y="623"/>
                  <a:pt x="79" y="623"/>
                  <a:pt x="79" y="623"/>
                </a:cubicBezTo>
                <a:cubicBezTo>
                  <a:pt x="0" y="561"/>
                  <a:pt x="0" y="561"/>
                  <a:pt x="0" y="561"/>
                </a:cubicBezTo>
                <a:cubicBezTo>
                  <a:pt x="79" y="498"/>
                  <a:pt x="79" y="498"/>
                  <a:pt x="79" y="498"/>
                </a:cubicBezTo>
                <a:cubicBezTo>
                  <a:pt x="79" y="537"/>
                  <a:pt x="79" y="537"/>
                  <a:pt x="79" y="537"/>
                </a:cubicBezTo>
                <a:cubicBezTo>
                  <a:pt x="782" y="537"/>
                  <a:pt x="782" y="537"/>
                  <a:pt x="782" y="537"/>
                </a:cubicBezTo>
                <a:cubicBezTo>
                  <a:pt x="844" y="537"/>
                  <a:pt x="895" y="487"/>
                  <a:pt x="895" y="425"/>
                </a:cubicBezTo>
                <a:cubicBezTo>
                  <a:pt x="895" y="0"/>
                  <a:pt x="895" y="0"/>
                  <a:pt x="895" y="0"/>
                </a:cubicBezTo>
                <a:lnTo>
                  <a:pt x="943" y="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81" name="Freeform 213"/>
          <p:cNvSpPr/>
          <p:nvPr/>
        </p:nvSpPr>
        <p:spPr bwMode="auto">
          <a:xfrm>
            <a:off x="6096001" y="2047421"/>
            <a:ext cx="3652838" cy="1317625"/>
          </a:xfrm>
          <a:custGeom>
            <a:avLst/>
            <a:gdLst>
              <a:gd name="T0" fmla="*/ 1151 w 1151"/>
              <a:gd name="T1" fmla="*/ 336 h 415"/>
              <a:gd name="T2" fmla="*/ 1089 w 1151"/>
              <a:gd name="T3" fmla="*/ 415 h 415"/>
              <a:gd name="T4" fmla="*/ 1026 w 1151"/>
              <a:gd name="T5" fmla="*/ 336 h 415"/>
              <a:gd name="T6" fmla="*/ 1065 w 1151"/>
              <a:gd name="T7" fmla="*/ 336 h 415"/>
              <a:gd name="T8" fmla="*/ 1065 w 1151"/>
              <a:gd name="T9" fmla="*/ 160 h 415"/>
              <a:gd name="T10" fmla="*/ 952 w 1151"/>
              <a:gd name="T11" fmla="*/ 48 h 415"/>
              <a:gd name="T12" fmla="*/ 0 w 1151"/>
              <a:gd name="T13" fmla="*/ 48 h 415"/>
              <a:gd name="T14" fmla="*/ 0 w 1151"/>
              <a:gd name="T15" fmla="*/ 0 h 415"/>
              <a:gd name="T16" fmla="*/ 952 w 1151"/>
              <a:gd name="T17" fmla="*/ 0 h 415"/>
              <a:gd name="T18" fmla="*/ 1113 w 1151"/>
              <a:gd name="T19" fmla="*/ 160 h 415"/>
              <a:gd name="T20" fmla="*/ 1113 w 1151"/>
              <a:gd name="T21" fmla="*/ 336 h 415"/>
              <a:gd name="T22" fmla="*/ 1151 w 1151"/>
              <a:gd name="T23" fmla="*/ 33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36"/>
                </a:moveTo>
                <a:cubicBezTo>
                  <a:pt x="1089" y="415"/>
                  <a:pt x="1089" y="415"/>
                  <a:pt x="1089" y="415"/>
                </a:cubicBezTo>
                <a:cubicBezTo>
                  <a:pt x="1026" y="336"/>
                  <a:pt x="1026" y="336"/>
                  <a:pt x="1026" y="336"/>
                </a:cubicBezTo>
                <a:cubicBezTo>
                  <a:pt x="1065" y="336"/>
                  <a:pt x="1065" y="336"/>
                  <a:pt x="1065" y="336"/>
                </a:cubicBezTo>
                <a:cubicBezTo>
                  <a:pt x="1065" y="160"/>
                  <a:pt x="1065" y="160"/>
                  <a:pt x="1065" y="160"/>
                </a:cubicBezTo>
                <a:cubicBezTo>
                  <a:pt x="1065" y="99"/>
                  <a:pt x="1014" y="48"/>
                  <a:pt x="952" y="48"/>
                </a:cubicBezTo>
                <a:cubicBezTo>
                  <a:pt x="0" y="48"/>
                  <a:pt x="0" y="48"/>
                  <a:pt x="0" y="48"/>
                </a:cubicBezTo>
                <a:cubicBezTo>
                  <a:pt x="0" y="0"/>
                  <a:pt x="0" y="0"/>
                  <a:pt x="0" y="0"/>
                </a:cubicBezTo>
                <a:cubicBezTo>
                  <a:pt x="952" y="0"/>
                  <a:pt x="952" y="0"/>
                  <a:pt x="952" y="0"/>
                </a:cubicBezTo>
                <a:cubicBezTo>
                  <a:pt x="1041" y="0"/>
                  <a:pt x="1113" y="72"/>
                  <a:pt x="1113" y="160"/>
                </a:cubicBezTo>
                <a:cubicBezTo>
                  <a:pt x="1113" y="336"/>
                  <a:pt x="1113" y="336"/>
                  <a:pt x="1113" y="336"/>
                </a:cubicBezTo>
                <a:lnTo>
                  <a:pt x="1151" y="336"/>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82" name="Freeform 214"/>
          <p:cNvSpPr/>
          <p:nvPr/>
        </p:nvSpPr>
        <p:spPr bwMode="auto">
          <a:xfrm>
            <a:off x="2443163" y="4447721"/>
            <a:ext cx="3652838" cy="1317625"/>
          </a:xfrm>
          <a:custGeom>
            <a:avLst/>
            <a:gdLst>
              <a:gd name="T0" fmla="*/ 1151 w 1151"/>
              <a:gd name="T1" fmla="*/ 367 h 415"/>
              <a:gd name="T2" fmla="*/ 1151 w 1151"/>
              <a:gd name="T3" fmla="*/ 415 h 415"/>
              <a:gd name="T4" fmla="*/ 199 w 1151"/>
              <a:gd name="T5" fmla="*/ 415 h 415"/>
              <a:gd name="T6" fmla="*/ 38 w 1151"/>
              <a:gd name="T7" fmla="*/ 255 h 415"/>
              <a:gd name="T8" fmla="*/ 38 w 1151"/>
              <a:gd name="T9" fmla="*/ 79 h 415"/>
              <a:gd name="T10" fmla="*/ 0 w 1151"/>
              <a:gd name="T11" fmla="*/ 79 h 415"/>
              <a:gd name="T12" fmla="*/ 62 w 1151"/>
              <a:gd name="T13" fmla="*/ 0 h 415"/>
              <a:gd name="T14" fmla="*/ 125 w 1151"/>
              <a:gd name="T15" fmla="*/ 79 h 415"/>
              <a:gd name="T16" fmla="*/ 86 w 1151"/>
              <a:gd name="T17" fmla="*/ 79 h 415"/>
              <a:gd name="T18" fmla="*/ 86 w 1151"/>
              <a:gd name="T19" fmla="*/ 255 h 415"/>
              <a:gd name="T20" fmla="*/ 199 w 1151"/>
              <a:gd name="T21" fmla="*/ 367 h 415"/>
              <a:gd name="T22" fmla="*/ 1151 w 1151"/>
              <a:gd name="T23" fmla="*/ 3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67"/>
                </a:moveTo>
                <a:cubicBezTo>
                  <a:pt x="1151" y="415"/>
                  <a:pt x="1151" y="415"/>
                  <a:pt x="1151" y="415"/>
                </a:cubicBezTo>
                <a:cubicBezTo>
                  <a:pt x="199" y="415"/>
                  <a:pt x="199" y="415"/>
                  <a:pt x="199" y="415"/>
                </a:cubicBezTo>
                <a:cubicBezTo>
                  <a:pt x="110" y="415"/>
                  <a:pt x="38" y="343"/>
                  <a:pt x="38" y="255"/>
                </a:cubicBezTo>
                <a:cubicBezTo>
                  <a:pt x="38" y="79"/>
                  <a:pt x="38" y="79"/>
                  <a:pt x="38" y="79"/>
                </a:cubicBezTo>
                <a:cubicBezTo>
                  <a:pt x="0" y="79"/>
                  <a:pt x="0" y="79"/>
                  <a:pt x="0" y="79"/>
                </a:cubicBezTo>
                <a:cubicBezTo>
                  <a:pt x="62" y="0"/>
                  <a:pt x="62" y="0"/>
                  <a:pt x="62" y="0"/>
                </a:cubicBezTo>
                <a:cubicBezTo>
                  <a:pt x="125" y="79"/>
                  <a:pt x="125" y="79"/>
                  <a:pt x="125" y="79"/>
                </a:cubicBezTo>
                <a:cubicBezTo>
                  <a:pt x="86" y="79"/>
                  <a:pt x="86" y="79"/>
                  <a:pt x="86" y="79"/>
                </a:cubicBezTo>
                <a:cubicBezTo>
                  <a:pt x="86" y="255"/>
                  <a:pt x="86" y="255"/>
                  <a:pt x="86" y="255"/>
                </a:cubicBezTo>
                <a:cubicBezTo>
                  <a:pt x="86" y="317"/>
                  <a:pt x="137" y="367"/>
                  <a:pt x="199" y="367"/>
                </a:cubicBezTo>
                <a:lnTo>
                  <a:pt x="1151" y="367"/>
                </a:lnTo>
                <a:close/>
              </a:path>
            </a:pathLst>
          </a:custGeom>
          <a:solidFill>
            <a:schemeClr val="accent1"/>
          </a:solidFill>
          <a:ln>
            <a:noFill/>
          </a:ln>
        </p:spPr>
        <p:txBody>
          <a:bodyPr vert="horz" wrap="square" lIns="91440" tIns="45720" rIns="91440" bIns="45720" numCol="1" anchor="t" anchorCtr="0" compatLnSpc="1"/>
          <a:lstStyle/>
          <a:p>
            <a:endParaRPr lang="en-US"/>
          </a:p>
        </p:txBody>
      </p:sp>
      <p:grpSp>
        <p:nvGrpSpPr>
          <p:cNvPr id="83" name="组合 82"/>
          <p:cNvGrpSpPr/>
          <p:nvPr/>
        </p:nvGrpSpPr>
        <p:grpSpPr>
          <a:xfrm>
            <a:off x="5626101" y="5219246"/>
            <a:ext cx="939800" cy="939800"/>
            <a:chOff x="5626101" y="5219246"/>
            <a:chExt cx="939800" cy="939800"/>
          </a:xfrm>
        </p:grpSpPr>
        <p:sp>
          <p:nvSpPr>
            <p:cNvPr id="84" name="Oval 221"/>
            <p:cNvSpPr>
              <a:spLocks noChangeArrowheads="1"/>
            </p:cNvSpPr>
            <p:nvPr/>
          </p:nvSpPr>
          <p:spPr bwMode="auto">
            <a:xfrm>
              <a:off x="5645151" y="5238296"/>
              <a:ext cx="901700" cy="9017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222"/>
            <p:cNvSpPr/>
            <p:nvPr/>
          </p:nvSpPr>
          <p:spPr bwMode="auto">
            <a:xfrm>
              <a:off x="5626101" y="5219246"/>
              <a:ext cx="939800" cy="939800"/>
            </a:xfrm>
            <a:custGeom>
              <a:avLst/>
              <a:gdLst>
                <a:gd name="T0" fmla="*/ 290 w 296"/>
                <a:gd name="T1" fmla="*/ 148 h 296"/>
                <a:gd name="T2" fmla="*/ 284 w 296"/>
                <a:gd name="T3" fmla="*/ 148 h 296"/>
                <a:gd name="T4" fmla="*/ 244 w 296"/>
                <a:gd name="T5" fmla="*/ 244 h 296"/>
                <a:gd name="T6" fmla="*/ 148 w 296"/>
                <a:gd name="T7" fmla="*/ 284 h 296"/>
                <a:gd name="T8" fmla="*/ 52 w 296"/>
                <a:gd name="T9" fmla="*/ 244 h 296"/>
                <a:gd name="T10" fmla="*/ 12 w 296"/>
                <a:gd name="T11" fmla="*/ 148 h 296"/>
                <a:gd name="T12" fmla="*/ 52 w 296"/>
                <a:gd name="T13" fmla="*/ 52 h 296"/>
                <a:gd name="T14" fmla="*/ 148 w 296"/>
                <a:gd name="T15" fmla="*/ 12 h 296"/>
                <a:gd name="T16" fmla="*/ 244 w 296"/>
                <a:gd name="T17" fmla="*/ 52 h 296"/>
                <a:gd name="T18" fmla="*/ 284 w 296"/>
                <a:gd name="T19" fmla="*/ 148 h 296"/>
                <a:gd name="T20" fmla="*/ 290 w 296"/>
                <a:gd name="T21" fmla="*/ 148 h 296"/>
                <a:gd name="T22" fmla="*/ 296 w 296"/>
                <a:gd name="T23" fmla="*/ 148 h 296"/>
                <a:gd name="T24" fmla="*/ 148 w 296"/>
                <a:gd name="T25" fmla="*/ 0 h 296"/>
                <a:gd name="T26" fmla="*/ 0 w 296"/>
                <a:gd name="T27" fmla="*/ 148 h 296"/>
                <a:gd name="T28" fmla="*/ 148 w 296"/>
                <a:gd name="T29" fmla="*/ 296 h 296"/>
                <a:gd name="T30" fmla="*/ 296 w 296"/>
                <a:gd name="T31" fmla="*/ 148 h 296"/>
                <a:gd name="T32" fmla="*/ 290 w 296"/>
                <a:gd name="T33"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96">
                  <a:moveTo>
                    <a:pt x="290" y="148"/>
                  </a:moveTo>
                  <a:cubicBezTo>
                    <a:pt x="284" y="148"/>
                    <a:pt x="284" y="148"/>
                    <a:pt x="284" y="148"/>
                  </a:cubicBezTo>
                  <a:cubicBezTo>
                    <a:pt x="284" y="185"/>
                    <a:pt x="269" y="219"/>
                    <a:pt x="244" y="244"/>
                  </a:cubicBezTo>
                  <a:cubicBezTo>
                    <a:pt x="219" y="268"/>
                    <a:pt x="186" y="284"/>
                    <a:pt x="148" y="284"/>
                  </a:cubicBezTo>
                  <a:cubicBezTo>
                    <a:pt x="110" y="284"/>
                    <a:pt x="77" y="268"/>
                    <a:pt x="52" y="244"/>
                  </a:cubicBezTo>
                  <a:cubicBezTo>
                    <a:pt x="27" y="219"/>
                    <a:pt x="12" y="185"/>
                    <a:pt x="12" y="148"/>
                  </a:cubicBezTo>
                  <a:cubicBezTo>
                    <a:pt x="12" y="110"/>
                    <a:pt x="27" y="76"/>
                    <a:pt x="52" y="52"/>
                  </a:cubicBezTo>
                  <a:cubicBezTo>
                    <a:pt x="77" y="27"/>
                    <a:pt x="110" y="12"/>
                    <a:pt x="148" y="12"/>
                  </a:cubicBezTo>
                  <a:cubicBezTo>
                    <a:pt x="186" y="12"/>
                    <a:pt x="219" y="27"/>
                    <a:pt x="244" y="52"/>
                  </a:cubicBezTo>
                  <a:cubicBezTo>
                    <a:pt x="269" y="76"/>
                    <a:pt x="284" y="110"/>
                    <a:pt x="284" y="148"/>
                  </a:cubicBezTo>
                  <a:cubicBezTo>
                    <a:pt x="290" y="148"/>
                    <a:pt x="290" y="148"/>
                    <a:pt x="290" y="148"/>
                  </a:cubicBezTo>
                  <a:cubicBezTo>
                    <a:pt x="296" y="148"/>
                    <a:pt x="296" y="148"/>
                    <a:pt x="296" y="148"/>
                  </a:cubicBezTo>
                  <a:cubicBezTo>
                    <a:pt x="296" y="66"/>
                    <a:pt x="230" y="0"/>
                    <a:pt x="148" y="0"/>
                  </a:cubicBezTo>
                  <a:cubicBezTo>
                    <a:pt x="66" y="0"/>
                    <a:pt x="0" y="66"/>
                    <a:pt x="0" y="148"/>
                  </a:cubicBezTo>
                  <a:cubicBezTo>
                    <a:pt x="0" y="229"/>
                    <a:pt x="66" y="296"/>
                    <a:pt x="148" y="296"/>
                  </a:cubicBezTo>
                  <a:cubicBezTo>
                    <a:pt x="230" y="296"/>
                    <a:pt x="296" y="229"/>
                    <a:pt x="296" y="148"/>
                  </a:cubicBezTo>
                  <a:lnTo>
                    <a:pt x="290" y="148"/>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86" name="Freeform 223"/>
            <p:cNvSpPr>
              <a:spLocks noEditPoints="1"/>
            </p:cNvSpPr>
            <p:nvPr/>
          </p:nvSpPr>
          <p:spPr bwMode="auto">
            <a:xfrm>
              <a:off x="5867401" y="5444671"/>
              <a:ext cx="457200" cy="454025"/>
            </a:xfrm>
            <a:custGeom>
              <a:avLst/>
              <a:gdLst>
                <a:gd name="T0" fmla="*/ 51 w 144"/>
                <a:gd name="T1" fmla="*/ 85 h 143"/>
                <a:gd name="T2" fmla="*/ 93 w 144"/>
                <a:gd name="T3" fmla="*/ 85 h 143"/>
                <a:gd name="T4" fmla="*/ 103 w 144"/>
                <a:gd name="T5" fmla="*/ 79 h 143"/>
                <a:gd name="T6" fmla="*/ 41 w 144"/>
                <a:gd name="T7" fmla="*/ 79 h 143"/>
                <a:gd name="T8" fmla="*/ 51 w 144"/>
                <a:gd name="T9" fmla="*/ 85 h 143"/>
                <a:gd name="T10" fmla="*/ 71 w 144"/>
                <a:gd name="T11" fmla="*/ 99 h 143"/>
                <a:gd name="T12" fmla="*/ 73 w 144"/>
                <a:gd name="T13" fmla="*/ 99 h 143"/>
                <a:gd name="T14" fmla="*/ 83 w 144"/>
                <a:gd name="T15" fmla="*/ 92 h 143"/>
                <a:gd name="T16" fmla="*/ 61 w 144"/>
                <a:gd name="T17" fmla="*/ 92 h 143"/>
                <a:gd name="T18" fmla="*/ 71 w 144"/>
                <a:gd name="T19" fmla="*/ 99 h 143"/>
                <a:gd name="T20" fmla="*/ 29 w 144"/>
                <a:gd name="T21" fmla="*/ 71 h 143"/>
                <a:gd name="T22" fmla="*/ 31 w 144"/>
                <a:gd name="T23" fmla="*/ 72 h 143"/>
                <a:gd name="T24" fmla="*/ 113 w 144"/>
                <a:gd name="T25" fmla="*/ 72 h 143"/>
                <a:gd name="T26" fmla="*/ 115 w 144"/>
                <a:gd name="T27" fmla="*/ 71 h 143"/>
                <a:gd name="T28" fmla="*/ 115 w 144"/>
                <a:gd name="T29" fmla="*/ 65 h 143"/>
                <a:gd name="T30" fmla="*/ 29 w 144"/>
                <a:gd name="T31" fmla="*/ 65 h 143"/>
                <a:gd name="T32" fmla="*/ 29 w 144"/>
                <a:gd name="T33" fmla="*/ 71 h 143"/>
                <a:gd name="T34" fmla="*/ 140 w 144"/>
                <a:gd name="T35" fmla="*/ 45 h 143"/>
                <a:gd name="T36" fmla="*/ 77 w 144"/>
                <a:gd name="T37" fmla="*/ 2 h 143"/>
                <a:gd name="T38" fmla="*/ 67 w 144"/>
                <a:gd name="T39" fmla="*/ 2 h 143"/>
                <a:gd name="T40" fmla="*/ 4 w 144"/>
                <a:gd name="T41" fmla="*/ 45 h 143"/>
                <a:gd name="T42" fmla="*/ 0 w 144"/>
                <a:gd name="T43" fmla="*/ 52 h 143"/>
                <a:gd name="T44" fmla="*/ 0 w 144"/>
                <a:gd name="T45" fmla="*/ 134 h 143"/>
                <a:gd name="T46" fmla="*/ 9 w 144"/>
                <a:gd name="T47" fmla="*/ 143 h 143"/>
                <a:gd name="T48" fmla="*/ 135 w 144"/>
                <a:gd name="T49" fmla="*/ 143 h 143"/>
                <a:gd name="T50" fmla="*/ 144 w 144"/>
                <a:gd name="T51" fmla="*/ 134 h 143"/>
                <a:gd name="T52" fmla="*/ 144 w 144"/>
                <a:gd name="T53" fmla="*/ 52 h 143"/>
                <a:gd name="T54" fmla="*/ 140 w 144"/>
                <a:gd name="T55" fmla="*/ 45 h 143"/>
                <a:gd name="T56" fmla="*/ 135 w 144"/>
                <a:gd name="T57" fmla="*/ 65 h 143"/>
                <a:gd name="T58" fmla="*/ 72 w 144"/>
                <a:gd name="T59" fmla="*/ 108 h 143"/>
                <a:gd name="T60" fmla="*/ 9 w 144"/>
                <a:gd name="T61" fmla="*/ 65 h 143"/>
                <a:gd name="T62" fmla="*/ 9 w 144"/>
                <a:gd name="T63" fmla="*/ 57 h 143"/>
                <a:gd name="T64" fmla="*/ 14 w 144"/>
                <a:gd name="T65" fmla="*/ 52 h 143"/>
                <a:gd name="T66" fmla="*/ 130 w 144"/>
                <a:gd name="T67" fmla="*/ 52 h 143"/>
                <a:gd name="T68" fmla="*/ 135 w 144"/>
                <a:gd name="T69" fmla="*/ 57 h 143"/>
                <a:gd name="T70" fmla="*/ 135 w 144"/>
                <a:gd name="T71"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43">
                  <a:moveTo>
                    <a:pt x="51" y="85"/>
                  </a:moveTo>
                  <a:cubicBezTo>
                    <a:pt x="93" y="85"/>
                    <a:pt x="93" y="85"/>
                    <a:pt x="93" y="85"/>
                  </a:cubicBezTo>
                  <a:cubicBezTo>
                    <a:pt x="103" y="79"/>
                    <a:pt x="103" y="79"/>
                    <a:pt x="103" y="79"/>
                  </a:cubicBezTo>
                  <a:cubicBezTo>
                    <a:pt x="41" y="79"/>
                    <a:pt x="41" y="79"/>
                    <a:pt x="41" y="79"/>
                  </a:cubicBezTo>
                  <a:lnTo>
                    <a:pt x="51" y="85"/>
                  </a:lnTo>
                  <a:close/>
                  <a:moveTo>
                    <a:pt x="71" y="99"/>
                  </a:moveTo>
                  <a:cubicBezTo>
                    <a:pt x="73" y="99"/>
                    <a:pt x="73" y="99"/>
                    <a:pt x="73" y="99"/>
                  </a:cubicBezTo>
                  <a:cubicBezTo>
                    <a:pt x="83" y="92"/>
                    <a:pt x="83" y="92"/>
                    <a:pt x="83" y="92"/>
                  </a:cubicBezTo>
                  <a:cubicBezTo>
                    <a:pt x="61" y="92"/>
                    <a:pt x="61" y="92"/>
                    <a:pt x="61" y="92"/>
                  </a:cubicBezTo>
                  <a:lnTo>
                    <a:pt x="71" y="99"/>
                  </a:lnTo>
                  <a:close/>
                  <a:moveTo>
                    <a:pt x="29" y="71"/>
                  </a:moveTo>
                  <a:cubicBezTo>
                    <a:pt x="31" y="72"/>
                    <a:pt x="31" y="72"/>
                    <a:pt x="31" y="72"/>
                  </a:cubicBezTo>
                  <a:cubicBezTo>
                    <a:pt x="113" y="72"/>
                    <a:pt x="113" y="72"/>
                    <a:pt x="113" y="72"/>
                  </a:cubicBezTo>
                  <a:cubicBezTo>
                    <a:pt x="115" y="71"/>
                    <a:pt x="115" y="71"/>
                    <a:pt x="115" y="71"/>
                  </a:cubicBezTo>
                  <a:cubicBezTo>
                    <a:pt x="115" y="65"/>
                    <a:pt x="115" y="65"/>
                    <a:pt x="115" y="65"/>
                  </a:cubicBezTo>
                  <a:cubicBezTo>
                    <a:pt x="29" y="65"/>
                    <a:pt x="29" y="65"/>
                    <a:pt x="29" y="65"/>
                  </a:cubicBezTo>
                  <a:lnTo>
                    <a:pt x="29" y="71"/>
                  </a:lnTo>
                  <a:close/>
                  <a:moveTo>
                    <a:pt x="140" y="45"/>
                  </a:moveTo>
                  <a:cubicBezTo>
                    <a:pt x="77" y="2"/>
                    <a:pt x="77" y="2"/>
                    <a:pt x="77" y="2"/>
                  </a:cubicBezTo>
                  <a:cubicBezTo>
                    <a:pt x="74" y="0"/>
                    <a:pt x="70" y="0"/>
                    <a:pt x="67" y="2"/>
                  </a:cubicBezTo>
                  <a:cubicBezTo>
                    <a:pt x="4" y="45"/>
                    <a:pt x="4" y="45"/>
                    <a:pt x="4" y="45"/>
                  </a:cubicBezTo>
                  <a:cubicBezTo>
                    <a:pt x="1" y="47"/>
                    <a:pt x="0" y="49"/>
                    <a:pt x="0" y="52"/>
                  </a:cubicBezTo>
                  <a:cubicBezTo>
                    <a:pt x="0" y="134"/>
                    <a:pt x="0" y="134"/>
                    <a:pt x="0" y="134"/>
                  </a:cubicBezTo>
                  <a:cubicBezTo>
                    <a:pt x="0" y="139"/>
                    <a:pt x="4" y="143"/>
                    <a:pt x="9" y="143"/>
                  </a:cubicBezTo>
                  <a:cubicBezTo>
                    <a:pt x="135" y="143"/>
                    <a:pt x="135" y="143"/>
                    <a:pt x="135" y="143"/>
                  </a:cubicBezTo>
                  <a:cubicBezTo>
                    <a:pt x="140" y="143"/>
                    <a:pt x="144" y="139"/>
                    <a:pt x="144" y="134"/>
                  </a:cubicBezTo>
                  <a:cubicBezTo>
                    <a:pt x="144" y="52"/>
                    <a:pt x="144" y="52"/>
                    <a:pt x="144" y="52"/>
                  </a:cubicBezTo>
                  <a:cubicBezTo>
                    <a:pt x="144" y="49"/>
                    <a:pt x="143" y="47"/>
                    <a:pt x="140" y="45"/>
                  </a:cubicBezTo>
                  <a:close/>
                  <a:moveTo>
                    <a:pt x="135" y="65"/>
                  </a:moveTo>
                  <a:cubicBezTo>
                    <a:pt x="72" y="108"/>
                    <a:pt x="72" y="108"/>
                    <a:pt x="72" y="108"/>
                  </a:cubicBezTo>
                  <a:cubicBezTo>
                    <a:pt x="9" y="65"/>
                    <a:pt x="9" y="65"/>
                    <a:pt x="9" y="65"/>
                  </a:cubicBezTo>
                  <a:cubicBezTo>
                    <a:pt x="9" y="57"/>
                    <a:pt x="9" y="57"/>
                    <a:pt x="9" y="57"/>
                  </a:cubicBezTo>
                  <a:cubicBezTo>
                    <a:pt x="9" y="54"/>
                    <a:pt x="11" y="52"/>
                    <a:pt x="14" y="52"/>
                  </a:cubicBezTo>
                  <a:cubicBezTo>
                    <a:pt x="130" y="52"/>
                    <a:pt x="130" y="52"/>
                    <a:pt x="130" y="52"/>
                  </a:cubicBezTo>
                  <a:cubicBezTo>
                    <a:pt x="133" y="52"/>
                    <a:pt x="135" y="54"/>
                    <a:pt x="135" y="57"/>
                  </a:cubicBezTo>
                  <a:lnTo>
                    <a:pt x="135" y="65"/>
                  </a:lnTo>
                  <a:close/>
                </a:path>
              </a:pathLst>
            </a:custGeom>
            <a:solidFill>
              <a:schemeClr val="accent1"/>
            </a:solidFill>
            <a:ln>
              <a:noFill/>
            </a:ln>
          </p:spPr>
          <p:txBody>
            <a:bodyPr vert="horz" wrap="square" lIns="91440" tIns="45720" rIns="91440" bIns="45720" numCol="1" anchor="t" anchorCtr="0" compatLnSpc="1"/>
            <a:lstStyle/>
            <a:p>
              <a:endParaRPr lang="en-US"/>
            </a:p>
          </p:txBody>
        </p:sp>
      </p:grpSp>
      <p:grpSp>
        <p:nvGrpSpPr>
          <p:cNvPr id="87" name="组合 86"/>
          <p:cNvGrpSpPr/>
          <p:nvPr/>
        </p:nvGrpSpPr>
        <p:grpSpPr>
          <a:xfrm>
            <a:off x="2173288" y="3438071"/>
            <a:ext cx="936625" cy="936625"/>
            <a:chOff x="2173288" y="3438071"/>
            <a:chExt cx="936625" cy="936625"/>
          </a:xfrm>
        </p:grpSpPr>
        <p:sp>
          <p:nvSpPr>
            <p:cNvPr id="88" name="Oval 215"/>
            <p:cNvSpPr>
              <a:spLocks noChangeArrowheads="1"/>
            </p:cNvSpPr>
            <p:nvPr/>
          </p:nvSpPr>
          <p:spPr bwMode="auto">
            <a:xfrm>
              <a:off x="2192338" y="3457121"/>
              <a:ext cx="898525"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216"/>
            <p:cNvSpPr/>
            <p:nvPr/>
          </p:nvSpPr>
          <p:spPr bwMode="auto">
            <a:xfrm>
              <a:off x="2173288" y="3438071"/>
              <a:ext cx="936625" cy="936625"/>
            </a:xfrm>
            <a:custGeom>
              <a:avLst/>
              <a:gdLst>
                <a:gd name="T0" fmla="*/ 289 w 295"/>
                <a:gd name="T1" fmla="*/ 148 h 295"/>
                <a:gd name="T2" fmla="*/ 283 w 295"/>
                <a:gd name="T3" fmla="*/ 148 h 295"/>
                <a:gd name="T4" fmla="*/ 243 w 295"/>
                <a:gd name="T5" fmla="*/ 244 h 295"/>
                <a:gd name="T6" fmla="*/ 147 w 295"/>
                <a:gd name="T7" fmla="*/ 283 h 295"/>
                <a:gd name="T8" fmla="*/ 52 w 295"/>
                <a:gd name="T9" fmla="*/ 244 h 295"/>
                <a:gd name="T10" fmla="*/ 12 w 295"/>
                <a:gd name="T11" fmla="*/ 148 h 295"/>
                <a:gd name="T12" fmla="*/ 52 w 295"/>
                <a:gd name="T13" fmla="*/ 52 h 295"/>
                <a:gd name="T14" fmla="*/ 147 w 295"/>
                <a:gd name="T15" fmla="*/ 12 h 295"/>
                <a:gd name="T16" fmla="*/ 243 w 295"/>
                <a:gd name="T17" fmla="*/ 52 h 295"/>
                <a:gd name="T18" fmla="*/ 283 w 295"/>
                <a:gd name="T19" fmla="*/ 148 h 295"/>
                <a:gd name="T20" fmla="*/ 289 w 295"/>
                <a:gd name="T21" fmla="*/ 148 h 295"/>
                <a:gd name="T22" fmla="*/ 295 w 295"/>
                <a:gd name="T23" fmla="*/ 148 h 295"/>
                <a:gd name="T24" fmla="*/ 147 w 295"/>
                <a:gd name="T25" fmla="*/ 0 h 295"/>
                <a:gd name="T26" fmla="*/ 0 w 295"/>
                <a:gd name="T27" fmla="*/ 148 h 295"/>
                <a:gd name="T28" fmla="*/ 147 w 295"/>
                <a:gd name="T29" fmla="*/ 295 h 295"/>
                <a:gd name="T30" fmla="*/ 295 w 295"/>
                <a:gd name="T31" fmla="*/ 148 h 295"/>
                <a:gd name="T32" fmla="*/ 289 w 295"/>
                <a:gd name="T33"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95">
                  <a:moveTo>
                    <a:pt x="289" y="148"/>
                  </a:moveTo>
                  <a:cubicBezTo>
                    <a:pt x="283" y="148"/>
                    <a:pt x="283" y="148"/>
                    <a:pt x="283" y="148"/>
                  </a:cubicBezTo>
                  <a:cubicBezTo>
                    <a:pt x="283" y="185"/>
                    <a:pt x="268" y="219"/>
                    <a:pt x="243" y="244"/>
                  </a:cubicBezTo>
                  <a:cubicBezTo>
                    <a:pt x="219" y="268"/>
                    <a:pt x="185" y="283"/>
                    <a:pt x="147" y="283"/>
                  </a:cubicBezTo>
                  <a:cubicBezTo>
                    <a:pt x="110" y="283"/>
                    <a:pt x="76" y="268"/>
                    <a:pt x="52" y="244"/>
                  </a:cubicBezTo>
                  <a:cubicBezTo>
                    <a:pt x="27" y="219"/>
                    <a:pt x="12" y="185"/>
                    <a:pt x="12" y="148"/>
                  </a:cubicBezTo>
                  <a:cubicBezTo>
                    <a:pt x="12" y="110"/>
                    <a:pt x="27" y="76"/>
                    <a:pt x="52" y="52"/>
                  </a:cubicBezTo>
                  <a:cubicBezTo>
                    <a:pt x="76" y="27"/>
                    <a:pt x="110" y="12"/>
                    <a:pt x="147" y="12"/>
                  </a:cubicBezTo>
                  <a:cubicBezTo>
                    <a:pt x="185" y="12"/>
                    <a:pt x="219" y="27"/>
                    <a:pt x="243" y="52"/>
                  </a:cubicBezTo>
                  <a:cubicBezTo>
                    <a:pt x="268" y="76"/>
                    <a:pt x="283" y="110"/>
                    <a:pt x="283" y="148"/>
                  </a:cubicBezTo>
                  <a:cubicBezTo>
                    <a:pt x="289" y="148"/>
                    <a:pt x="289" y="148"/>
                    <a:pt x="289" y="148"/>
                  </a:cubicBezTo>
                  <a:cubicBezTo>
                    <a:pt x="295" y="148"/>
                    <a:pt x="295" y="148"/>
                    <a:pt x="295" y="148"/>
                  </a:cubicBezTo>
                  <a:cubicBezTo>
                    <a:pt x="295" y="66"/>
                    <a:pt x="229" y="0"/>
                    <a:pt x="147" y="0"/>
                  </a:cubicBezTo>
                  <a:cubicBezTo>
                    <a:pt x="66" y="0"/>
                    <a:pt x="0" y="66"/>
                    <a:pt x="0" y="148"/>
                  </a:cubicBezTo>
                  <a:cubicBezTo>
                    <a:pt x="0" y="229"/>
                    <a:pt x="66" y="295"/>
                    <a:pt x="147" y="295"/>
                  </a:cubicBezTo>
                  <a:cubicBezTo>
                    <a:pt x="229" y="295"/>
                    <a:pt x="295" y="229"/>
                    <a:pt x="295" y="148"/>
                  </a:cubicBezTo>
                  <a:lnTo>
                    <a:pt x="289" y="148"/>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90" name="Freeform 224"/>
            <p:cNvSpPr>
              <a:spLocks noEditPoints="1"/>
            </p:cNvSpPr>
            <p:nvPr/>
          </p:nvSpPr>
          <p:spPr bwMode="auto">
            <a:xfrm>
              <a:off x="2443163" y="3615871"/>
              <a:ext cx="396875" cy="581025"/>
            </a:xfrm>
            <a:custGeom>
              <a:avLst/>
              <a:gdLst>
                <a:gd name="T0" fmla="*/ 33 w 125"/>
                <a:gd name="T1" fmla="*/ 141 h 183"/>
                <a:gd name="T2" fmla="*/ 35 w 125"/>
                <a:gd name="T3" fmla="*/ 150 h 183"/>
                <a:gd name="T4" fmla="*/ 62 w 125"/>
                <a:gd name="T5" fmla="*/ 155 h 183"/>
                <a:gd name="T6" fmla="*/ 90 w 125"/>
                <a:gd name="T7" fmla="*/ 150 h 183"/>
                <a:gd name="T8" fmla="*/ 92 w 125"/>
                <a:gd name="T9" fmla="*/ 141 h 183"/>
                <a:gd name="T10" fmla="*/ 62 w 125"/>
                <a:gd name="T11" fmla="*/ 146 h 183"/>
                <a:gd name="T12" fmla="*/ 33 w 125"/>
                <a:gd name="T13" fmla="*/ 141 h 183"/>
                <a:gd name="T14" fmla="*/ 36 w 125"/>
                <a:gd name="T15" fmla="*/ 158 h 183"/>
                <a:gd name="T16" fmla="*/ 37 w 125"/>
                <a:gd name="T17" fmla="*/ 168 h 183"/>
                <a:gd name="T18" fmla="*/ 46 w 125"/>
                <a:gd name="T19" fmla="*/ 173 h 183"/>
                <a:gd name="T20" fmla="*/ 47 w 125"/>
                <a:gd name="T21" fmla="*/ 179 h 183"/>
                <a:gd name="T22" fmla="*/ 62 w 125"/>
                <a:gd name="T23" fmla="*/ 183 h 183"/>
                <a:gd name="T24" fmla="*/ 78 w 125"/>
                <a:gd name="T25" fmla="*/ 179 h 183"/>
                <a:gd name="T26" fmla="*/ 79 w 125"/>
                <a:gd name="T27" fmla="*/ 173 h 183"/>
                <a:gd name="T28" fmla="*/ 88 w 125"/>
                <a:gd name="T29" fmla="*/ 168 h 183"/>
                <a:gd name="T30" fmla="*/ 89 w 125"/>
                <a:gd name="T31" fmla="*/ 158 h 183"/>
                <a:gd name="T32" fmla="*/ 62 w 125"/>
                <a:gd name="T33" fmla="*/ 163 h 183"/>
                <a:gd name="T34" fmla="*/ 36 w 125"/>
                <a:gd name="T35" fmla="*/ 158 h 183"/>
                <a:gd name="T36" fmla="*/ 62 w 125"/>
                <a:gd name="T37" fmla="*/ 26 h 183"/>
                <a:gd name="T38" fmla="*/ 66 w 125"/>
                <a:gd name="T39" fmla="*/ 23 h 183"/>
                <a:gd name="T40" fmla="*/ 62 w 125"/>
                <a:gd name="T41" fmla="*/ 19 h 183"/>
                <a:gd name="T42" fmla="*/ 19 w 125"/>
                <a:gd name="T43" fmla="*/ 63 h 183"/>
                <a:gd name="T44" fmla="*/ 22 w 125"/>
                <a:gd name="T45" fmla="*/ 66 h 183"/>
                <a:gd name="T46" fmla="*/ 25 w 125"/>
                <a:gd name="T47" fmla="*/ 63 h 183"/>
                <a:gd name="T48" fmla="*/ 62 w 125"/>
                <a:gd name="T49" fmla="*/ 26 h 183"/>
                <a:gd name="T50" fmla="*/ 76 w 125"/>
                <a:gd name="T51" fmla="*/ 86 h 183"/>
                <a:gd name="T52" fmla="*/ 62 w 125"/>
                <a:gd name="T53" fmla="*/ 61 h 183"/>
                <a:gd name="T54" fmla="*/ 48 w 125"/>
                <a:gd name="T55" fmla="*/ 86 h 183"/>
                <a:gd name="T56" fmla="*/ 43 w 125"/>
                <a:gd name="T57" fmla="*/ 74 h 183"/>
                <a:gd name="T58" fmla="*/ 34 w 125"/>
                <a:gd name="T59" fmla="*/ 78 h 183"/>
                <a:gd name="T60" fmla="*/ 48 w 125"/>
                <a:gd name="T61" fmla="*/ 108 h 183"/>
                <a:gd name="T62" fmla="*/ 62 w 125"/>
                <a:gd name="T63" fmla="*/ 81 h 183"/>
                <a:gd name="T64" fmla="*/ 77 w 125"/>
                <a:gd name="T65" fmla="*/ 108 h 183"/>
                <a:gd name="T66" fmla="*/ 91 w 125"/>
                <a:gd name="T67" fmla="*/ 78 h 183"/>
                <a:gd name="T68" fmla="*/ 82 w 125"/>
                <a:gd name="T69" fmla="*/ 74 h 183"/>
                <a:gd name="T70" fmla="*/ 76 w 125"/>
                <a:gd name="T71" fmla="*/ 86 h 183"/>
                <a:gd name="T72" fmla="*/ 62 w 125"/>
                <a:gd name="T73" fmla="*/ 0 h 183"/>
                <a:gd name="T74" fmla="*/ 0 w 125"/>
                <a:gd name="T75" fmla="*/ 63 h 183"/>
                <a:gd name="T76" fmla="*/ 30 w 125"/>
                <a:gd name="T77" fmla="*/ 117 h 183"/>
                <a:gd name="T78" fmla="*/ 32 w 125"/>
                <a:gd name="T79" fmla="*/ 132 h 183"/>
                <a:gd name="T80" fmla="*/ 62 w 125"/>
                <a:gd name="T81" fmla="*/ 139 h 183"/>
                <a:gd name="T82" fmla="*/ 93 w 125"/>
                <a:gd name="T83" fmla="*/ 132 h 183"/>
                <a:gd name="T84" fmla="*/ 95 w 125"/>
                <a:gd name="T85" fmla="*/ 117 h 183"/>
                <a:gd name="T86" fmla="*/ 125 w 125"/>
                <a:gd name="T87" fmla="*/ 63 h 183"/>
                <a:gd name="T88" fmla="*/ 62 w 125"/>
                <a:gd name="T89" fmla="*/ 0 h 183"/>
                <a:gd name="T90" fmla="*/ 86 w 125"/>
                <a:gd name="T91" fmla="*/ 109 h 183"/>
                <a:gd name="T92" fmla="*/ 84 w 125"/>
                <a:gd name="T93" fmla="*/ 124 h 183"/>
                <a:gd name="T94" fmla="*/ 62 w 125"/>
                <a:gd name="T95" fmla="*/ 127 h 183"/>
                <a:gd name="T96" fmla="*/ 41 w 125"/>
                <a:gd name="T97" fmla="*/ 124 h 183"/>
                <a:gd name="T98" fmla="*/ 39 w 125"/>
                <a:gd name="T99" fmla="*/ 109 h 183"/>
                <a:gd name="T100" fmla="*/ 11 w 125"/>
                <a:gd name="T101" fmla="*/ 63 h 183"/>
                <a:gd name="T102" fmla="*/ 62 w 125"/>
                <a:gd name="T103" fmla="*/ 11 h 183"/>
                <a:gd name="T104" fmla="*/ 114 w 125"/>
                <a:gd name="T105" fmla="*/ 63 h 183"/>
                <a:gd name="T106" fmla="*/ 86 w 125"/>
                <a:gd name="T107" fmla="*/ 10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3">
                  <a:moveTo>
                    <a:pt x="33" y="141"/>
                  </a:moveTo>
                  <a:cubicBezTo>
                    <a:pt x="35" y="150"/>
                    <a:pt x="35" y="150"/>
                    <a:pt x="35" y="150"/>
                  </a:cubicBezTo>
                  <a:cubicBezTo>
                    <a:pt x="43" y="153"/>
                    <a:pt x="52" y="155"/>
                    <a:pt x="62" y="155"/>
                  </a:cubicBezTo>
                  <a:cubicBezTo>
                    <a:pt x="73" y="155"/>
                    <a:pt x="82" y="153"/>
                    <a:pt x="90" y="150"/>
                  </a:cubicBezTo>
                  <a:cubicBezTo>
                    <a:pt x="92" y="141"/>
                    <a:pt x="92" y="141"/>
                    <a:pt x="92" y="141"/>
                  </a:cubicBezTo>
                  <a:cubicBezTo>
                    <a:pt x="83" y="144"/>
                    <a:pt x="73" y="146"/>
                    <a:pt x="62" y="146"/>
                  </a:cubicBezTo>
                  <a:cubicBezTo>
                    <a:pt x="52" y="146"/>
                    <a:pt x="42" y="144"/>
                    <a:pt x="33" y="141"/>
                  </a:cubicBezTo>
                  <a:close/>
                  <a:moveTo>
                    <a:pt x="36" y="158"/>
                  </a:moveTo>
                  <a:cubicBezTo>
                    <a:pt x="37" y="168"/>
                    <a:pt x="37" y="168"/>
                    <a:pt x="37" y="168"/>
                  </a:cubicBezTo>
                  <a:cubicBezTo>
                    <a:pt x="37" y="168"/>
                    <a:pt x="40" y="171"/>
                    <a:pt x="46" y="173"/>
                  </a:cubicBezTo>
                  <a:cubicBezTo>
                    <a:pt x="47" y="179"/>
                    <a:pt x="47" y="179"/>
                    <a:pt x="47" y="179"/>
                  </a:cubicBezTo>
                  <a:cubicBezTo>
                    <a:pt x="47" y="179"/>
                    <a:pt x="50" y="183"/>
                    <a:pt x="62" y="183"/>
                  </a:cubicBezTo>
                  <a:cubicBezTo>
                    <a:pt x="75" y="183"/>
                    <a:pt x="78" y="179"/>
                    <a:pt x="78" y="179"/>
                  </a:cubicBezTo>
                  <a:cubicBezTo>
                    <a:pt x="79" y="173"/>
                    <a:pt x="79" y="173"/>
                    <a:pt x="79" y="173"/>
                  </a:cubicBezTo>
                  <a:cubicBezTo>
                    <a:pt x="85" y="171"/>
                    <a:pt x="88" y="168"/>
                    <a:pt x="88" y="168"/>
                  </a:cubicBezTo>
                  <a:cubicBezTo>
                    <a:pt x="89" y="158"/>
                    <a:pt x="89" y="158"/>
                    <a:pt x="89" y="158"/>
                  </a:cubicBezTo>
                  <a:cubicBezTo>
                    <a:pt x="81" y="161"/>
                    <a:pt x="72" y="163"/>
                    <a:pt x="62" y="163"/>
                  </a:cubicBezTo>
                  <a:cubicBezTo>
                    <a:pt x="53" y="163"/>
                    <a:pt x="44" y="161"/>
                    <a:pt x="36" y="158"/>
                  </a:cubicBezTo>
                  <a:close/>
                  <a:moveTo>
                    <a:pt x="62" y="26"/>
                  </a:moveTo>
                  <a:cubicBezTo>
                    <a:pt x="64" y="26"/>
                    <a:pt x="66" y="25"/>
                    <a:pt x="66" y="23"/>
                  </a:cubicBezTo>
                  <a:cubicBezTo>
                    <a:pt x="66" y="21"/>
                    <a:pt x="64" y="19"/>
                    <a:pt x="62" y="19"/>
                  </a:cubicBezTo>
                  <a:cubicBezTo>
                    <a:pt x="38" y="19"/>
                    <a:pt x="19" y="39"/>
                    <a:pt x="19" y="63"/>
                  </a:cubicBezTo>
                  <a:cubicBezTo>
                    <a:pt x="19" y="65"/>
                    <a:pt x="20" y="66"/>
                    <a:pt x="22" y="66"/>
                  </a:cubicBezTo>
                  <a:cubicBezTo>
                    <a:pt x="24" y="66"/>
                    <a:pt x="25" y="65"/>
                    <a:pt x="25" y="63"/>
                  </a:cubicBezTo>
                  <a:cubicBezTo>
                    <a:pt x="25" y="43"/>
                    <a:pt x="42" y="26"/>
                    <a:pt x="62" y="26"/>
                  </a:cubicBezTo>
                  <a:close/>
                  <a:moveTo>
                    <a:pt x="76" y="86"/>
                  </a:moveTo>
                  <a:cubicBezTo>
                    <a:pt x="62" y="61"/>
                    <a:pt x="62" y="61"/>
                    <a:pt x="62" y="61"/>
                  </a:cubicBezTo>
                  <a:cubicBezTo>
                    <a:pt x="48" y="86"/>
                    <a:pt x="48" y="86"/>
                    <a:pt x="48" y="86"/>
                  </a:cubicBezTo>
                  <a:cubicBezTo>
                    <a:pt x="43" y="74"/>
                    <a:pt x="43" y="74"/>
                    <a:pt x="43" y="74"/>
                  </a:cubicBezTo>
                  <a:cubicBezTo>
                    <a:pt x="34" y="78"/>
                    <a:pt x="34" y="78"/>
                    <a:pt x="34" y="78"/>
                  </a:cubicBezTo>
                  <a:cubicBezTo>
                    <a:pt x="48" y="108"/>
                    <a:pt x="48" y="108"/>
                    <a:pt x="48" y="108"/>
                  </a:cubicBezTo>
                  <a:cubicBezTo>
                    <a:pt x="62" y="81"/>
                    <a:pt x="62" y="81"/>
                    <a:pt x="62" y="81"/>
                  </a:cubicBezTo>
                  <a:cubicBezTo>
                    <a:pt x="77" y="108"/>
                    <a:pt x="77" y="108"/>
                    <a:pt x="77" y="108"/>
                  </a:cubicBezTo>
                  <a:cubicBezTo>
                    <a:pt x="91" y="78"/>
                    <a:pt x="91" y="78"/>
                    <a:pt x="91" y="78"/>
                  </a:cubicBezTo>
                  <a:cubicBezTo>
                    <a:pt x="82" y="74"/>
                    <a:pt x="82" y="74"/>
                    <a:pt x="82" y="74"/>
                  </a:cubicBezTo>
                  <a:lnTo>
                    <a:pt x="76" y="86"/>
                  </a:lnTo>
                  <a:close/>
                  <a:moveTo>
                    <a:pt x="62" y="0"/>
                  </a:moveTo>
                  <a:cubicBezTo>
                    <a:pt x="28" y="0"/>
                    <a:pt x="0" y="28"/>
                    <a:pt x="0" y="63"/>
                  </a:cubicBezTo>
                  <a:cubicBezTo>
                    <a:pt x="0" y="86"/>
                    <a:pt x="12" y="106"/>
                    <a:pt x="30" y="117"/>
                  </a:cubicBezTo>
                  <a:cubicBezTo>
                    <a:pt x="32" y="132"/>
                    <a:pt x="32" y="132"/>
                    <a:pt x="32" y="132"/>
                  </a:cubicBezTo>
                  <a:cubicBezTo>
                    <a:pt x="41" y="136"/>
                    <a:pt x="51" y="139"/>
                    <a:pt x="62" y="139"/>
                  </a:cubicBezTo>
                  <a:cubicBezTo>
                    <a:pt x="74" y="139"/>
                    <a:pt x="84" y="136"/>
                    <a:pt x="93" y="132"/>
                  </a:cubicBezTo>
                  <a:cubicBezTo>
                    <a:pt x="95" y="117"/>
                    <a:pt x="95" y="117"/>
                    <a:pt x="95" y="117"/>
                  </a:cubicBezTo>
                  <a:cubicBezTo>
                    <a:pt x="113" y="106"/>
                    <a:pt x="125" y="86"/>
                    <a:pt x="125" y="63"/>
                  </a:cubicBezTo>
                  <a:cubicBezTo>
                    <a:pt x="125" y="28"/>
                    <a:pt x="97" y="0"/>
                    <a:pt x="62" y="0"/>
                  </a:cubicBezTo>
                  <a:close/>
                  <a:moveTo>
                    <a:pt x="86" y="109"/>
                  </a:moveTo>
                  <a:cubicBezTo>
                    <a:pt x="84" y="124"/>
                    <a:pt x="84" y="124"/>
                    <a:pt x="84" y="124"/>
                  </a:cubicBezTo>
                  <a:cubicBezTo>
                    <a:pt x="84" y="124"/>
                    <a:pt x="78" y="127"/>
                    <a:pt x="62" y="127"/>
                  </a:cubicBezTo>
                  <a:cubicBezTo>
                    <a:pt x="47" y="127"/>
                    <a:pt x="41" y="124"/>
                    <a:pt x="41" y="124"/>
                  </a:cubicBezTo>
                  <a:cubicBezTo>
                    <a:pt x="39" y="109"/>
                    <a:pt x="39" y="109"/>
                    <a:pt x="39" y="109"/>
                  </a:cubicBezTo>
                  <a:cubicBezTo>
                    <a:pt x="22" y="101"/>
                    <a:pt x="11" y="83"/>
                    <a:pt x="11" y="63"/>
                  </a:cubicBezTo>
                  <a:cubicBezTo>
                    <a:pt x="11" y="34"/>
                    <a:pt x="34" y="11"/>
                    <a:pt x="62" y="11"/>
                  </a:cubicBezTo>
                  <a:cubicBezTo>
                    <a:pt x="91" y="11"/>
                    <a:pt x="114" y="34"/>
                    <a:pt x="114" y="63"/>
                  </a:cubicBezTo>
                  <a:cubicBezTo>
                    <a:pt x="114" y="83"/>
                    <a:pt x="103" y="101"/>
                    <a:pt x="86" y="109"/>
                  </a:cubicBezTo>
                  <a:close/>
                </a:path>
              </a:pathLst>
            </a:custGeom>
            <a:solidFill>
              <a:schemeClr val="accent1"/>
            </a:solidFill>
            <a:ln>
              <a:noFill/>
            </a:ln>
          </p:spPr>
          <p:txBody>
            <a:bodyPr vert="horz" wrap="square" lIns="91440" tIns="45720" rIns="91440" bIns="45720" numCol="1" anchor="t" anchorCtr="0" compatLnSpc="1"/>
            <a:lstStyle/>
            <a:p>
              <a:endParaRPr lang="en-US"/>
            </a:p>
          </p:txBody>
        </p:sp>
      </p:grpSp>
      <p:grpSp>
        <p:nvGrpSpPr>
          <p:cNvPr id="91" name="组合 90"/>
          <p:cNvGrpSpPr/>
          <p:nvPr/>
        </p:nvGrpSpPr>
        <p:grpSpPr>
          <a:xfrm>
            <a:off x="5626101" y="1656896"/>
            <a:ext cx="939800" cy="936625"/>
            <a:chOff x="5626101" y="1656896"/>
            <a:chExt cx="939800" cy="936625"/>
          </a:xfrm>
        </p:grpSpPr>
        <p:sp>
          <p:nvSpPr>
            <p:cNvPr id="92" name="Oval 219"/>
            <p:cNvSpPr>
              <a:spLocks noChangeArrowheads="1"/>
            </p:cNvSpPr>
            <p:nvPr/>
          </p:nvSpPr>
          <p:spPr bwMode="auto">
            <a:xfrm>
              <a:off x="5645151" y="1675946"/>
              <a:ext cx="901700" cy="898525"/>
            </a:xfrm>
            <a:prstGeom prst="ellipse">
              <a:avLst/>
            </a:prstGeom>
            <a:solidFill>
              <a:srgbClr val="FFFFFF"/>
            </a:solidFill>
            <a:ln w="9525">
              <a:noFill/>
              <a:round/>
            </a:ln>
          </p:spPr>
          <p:txBody>
            <a:bodyPr vert="horz" wrap="square" lIns="91440" tIns="45720" rIns="91440" bIns="45720" numCol="1" anchor="t" anchorCtr="0" compatLnSpc="1"/>
            <a:lstStyle/>
            <a:p>
              <a:endParaRPr lang="en-US"/>
            </a:p>
          </p:txBody>
        </p:sp>
        <p:sp>
          <p:nvSpPr>
            <p:cNvPr id="93" name="Freeform 220"/>
            <p:cNvSpPr/>
            <p:nvPr/>
          </p:nvSpPr>
          <p:spPr bwMode="auto">
            <a:xfrm>
              <a:off x="5626101" y="1656896"/>
              <a:ext cx="939800" cy="936625"/>
            </a:xfrm>
            <a:custGeom>
              <a:avLst/>
              <a:gdLst>
                <a:gd name="T0" fmla="*/ 290 w 296"/>
                <a:gd name="T1" fmla="*/ 147 h 295"/>
                <a:gd name="T2" fmla="*/ 284 w 296"/>
                <a:gd name="T3" fmla="*/ 147 h 295"/>
                <a:gd name="T4" fmla="*/ 244 w 296"/>
                <a:gd name="T5" fmla="*/ 243 h 295"/>
                <a:gd name="T6" fmla="*/ 148 w 296"/>
                <a:gd name="T7" fmla="*/ 283 h 295"/>
                <a:gd name="T8" fmla="*/ 52 w 296"/>
                <a:gd name="T9" fmla="*/ 243 h 295"/>
                <a:gd name="T10" fmla="*/ 12 w 296"/>
                <a:gd name="T11" fmla="*/ 147 h 295"/>
                <a:gd name="T12" fmla="*/ 52 w 296"/>
                <a:gd name="T13" fmla="*/ 51 h 295"/>
                <a:gd name="T14" fmla="*/ 148 w 296"/>
                <a:gd name="T15" fmla="*/ 12 h 295"/>
                <a:gd name="T16" fmla="*/ 244 w 296"/>
                <a:gd name="T17" fmla="*/ 51 h 295"/>
                <a:gd name="T18" fmla="*/ 284 w 296"/>
                <a:gd name="T19" fmla="*/ 147 h 295"/>
                <a:gd name="T20" fmla="*/ 290 w 296"/>
                <a:gd name="T21" fmla="*/ 147 h 295"/>
                <a:gd name="T22" fmla="*/ 296 w 296"/>
                <a:gd name="T23" fmla="*/ 147 h 295"/>
                <a:gd name="T24" fmla="*/ 148 w 296"/>
                <a:gd name="T25" fmla="*/ 0 h 295"/>
                <a:gd name="T26" fmla="*/ 0 w 296"/>
                <a:gd name="T27" fmla="*/ 147 h 295"/>
                <a:gd name="T28" fmla="*/ 148 w 296"/>
                <a:gd name="T29" fmla="*/ 295 h 295"/>
                <a:gd name="T30" fmla="*/ 296 w 296"/>
                <a:gd name="T31" fmla="*/ 147 h 295"/>
                <a:gd name="T32" fmla="*/ 290 w 296"/>
                <a:gd name="T33" fmla="*/ 1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95">
                  <a:moveTo>
                    <a:pt x="290" y="147"/>
                  </a:moveTo>
                  <a:cubicBezTo>
                    <a:pt x="284" y="147"/>
                    <a:pt x="284" y="147"/>
                    <a:pt x="284" y="147"/>
                  </a:cubicBezTo>
                  <a:cubicBezTo>
                    <a:pt x="284" y="185"/>
                    <a:pt x="269" y="219"/>
                    <a:pt x="244" y="243"/>
                  </a:cubicBezTo>
                  <a:cubicBezTo>
                    <a:pt x="219" y="268"/>
                    <a:pt x="186" y="283"/>
                    <a:pt x="148" y="283"/>
                  </a:cubicBezTo>
                  <a:cubicBezTo>
                    <a:pt x="110" y="283"/>
                    <a:pt x="77" y="268"/>
                    <a:pt x="52" y="243"/>
                  </a:cubicBezTo>
                  <a:cubicBezTo>
                    <a:pt x="27" y="219"/>
                    <a:pt x="12" y="185"/>
                    <a:pt x="12" y="147"/>
                  </a:cubicBezTo>
                  <a:cubicBezTo>
                    <a:pt x="12" y="110"/>
                    <a:pt x="27" y="76"/>
                    <a:pt x="52" y="51"/>
                  </a:cubicBezTo>
                  <a:cubicBezTo>
                    <a:pt x="77" y="27"/>
                    <a:pt x="110" y="12"/>
                    <a:pt x="148" y="12"/>
                  </a:cubicBezTo>
                  <a:cubicBezTo>
                    <a:pt x="186" y="12"/>
                    <a:pt x="219" y="27"/>
                    <a:pt x="244" y="51"/>
                  </a:cubicBezTo>
                  <a:cubicBezTo>
                    <a:pt x="269" y="76"/>
                    <a:pt x="284" y="110"/>
                    <a:pt x="284" y="147"/>
                  </a:cubicBezTo>
                  <a:cubicBezTo>
                    <a:pt x="290" y="147"/>
                    <a:pt x="290" y="147"/>
                    <a:pt x="290" y="147"/>
                  </a:cubicBezTo>
                  <a:cubicBezTo>
                    <a:pt x="296" y="147"/>
                    <a:pt x="296" y="147"/>
                    <a:pt x="296" y="147"/>
                  </a:cubicBezTo>
                  <a:cubicBezTo>
                    <a:pt x="296" y="66"/>
                    <a:pt x="230" y="0"/>
                    <a:pt x="148" y="0"/>
                  </a:cubicBezTo>
                  <a:cubicBezTo>
                    <a:pt x="66" y="0"/>
                    <a:pt x="0" y="66"/>
                    <a:pt x="0" y="147"/>
                  </a:cubicBezTo>
                  <a:cubicBezTo>
                    <a:pt x="0" y="229"/>
                    <a:pt x="66" y="295"/>
                    <a:pt x="148" y="295"/>
                  </a:cubicBezTo>
                  <a:cubicBezTo>
                    <a:pt x="230" y="295"/>
                    <a:pt x="296" y="229"/>
                    <a:pt x="296" y="147"/>
                  </a:cubicBezTo>
                  <a:lnTo>
                    <a:pt x="290" y="147"/>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94" name="Freeform 225"/>
            <p:cNvSpPr>
              <a:spLocks noEditPoints="1"/>
            </p:cNvSpPr>
            <p:nvPr/>
          </p:nvSpPr>
          <p:spPr bwMode="auto">
            <a:xfrm>
              <a:off x="5854701" y="1926771"/>
              <a:ext cx="482600" cy="409575"/>
            </a:xfrm>
            <a:custGeom>
              <a:avLst/>
              <a:gdLst>
                <a:gd name="T0" fmla="*/ 6 w 152"/>
                <a:gd name="T1" fmla="*/ 123 h 129"/>
                <a:gd name="T2" fmla="*/ 12 w 152"/>
                <a:gd name="T3" fmla="*/ 129 h 129"/>
                <a:gd name="T4" fmla="*/ 40 w 152"/>
                <a:gd name="T5" fmla="*/ 129 h 129"/>
                <a:gd name="T6" fmla="*/ 40 w 152"/>
                <a:gd name="T7" fmla="*/ 70 h 129"/>
                <a:gd name="T8" fmla="*/ 6 w 152"/>
                <a:gd name="T9" fmla="*/ 104 h 129"/>
                <a:gd name="T10" fmla="*/ 6 w 152"/>
                <a:gd name="T11" fmla="*/ 123 h 129"/>
                <a:gd name="T12" fmla="*/ 54 w 152"/>
                <a:gd name="T13" fmla="*/ 84 h 129"/>
                <a:gd name="T14" fmla="*/ 54 w 152"/>
                <a:gd name="T15" fmla="*/ 129 h 129"/>
                <a:gd name="T16" fmla="*/ 88 w 152"/>
                <a:gd name="T17" fmla="*/ 129 h 129"/>
                <a:gd name="T18" fmla="*/ 88 w 152"/>
                <a:gd name="T19" fmla="*/ 88 h 129"/>
                <a:gd name="T20" fmla="*/ 73 w 152"/>
                <a:gd name="T21" fmla="*/ 103 h 129"/>
                <a:gd name="T22" fmla="*/ 54 w 152"/>
                <a:gd name="T23" fmla="*/ 84 h 129"/>
                <a:gd name="T24" fmla="*/ 101 w 152"/>
                <a:gd name="T25" fmla="*/ 75 h 129"/>
                <a:gd name="T26" fmla="*/ 101 w 152"/>
                <a:gd name="T27" fmla="*/ 129 h 129"/>
                <a:gd name="T28" fmla="*/ 129 w 152"/>
                <a:gd name="T29" fmla="*/ 129 h 129"/>
                <a:gd name="T30" fmla="*/ 135 w 152"/>
                <a:gd name="T31" fmla="*/ 123 h 129"/>
                <a:gd name="T32" fmla="*/ 135 w 152"/>
                <a:gd name="T33" fmla="*/ 41 h 129"/>
                <a:gd name="T34" fmla="*/ 106 w 152"/>
                <a:gd name="T35" fmla="*/ 70 h 129"/>
                <a:gd name="T36" fmla="*/ 101 w 152"/>
                <a:gd name="T37" fmla="*/ 75 h 129"/>
                <a:gd name="T38" fmla="*/ 121 w 152"/>
                <a:gd name="T39" fmla="*/ 3 h 129"/>
                <a:gd name="T40" fmla="*/ 116 w 152"/>
                <a:gd name="T41" fmla="*/ 9 h 129"/>
                <a:gd name="T42" fmla="*/ 122 w 152"/>
                <a:gd name="T43" fmla="*/ 15 h 129"/>
                <a:gd name="T44" fmla="*/ 129 w 152"/>
                <a:gd name="T45" fmla="*/ 14 h 129"/>
                <a:gd name="T46" fmla="*/ 73 w 152"/>
                <a:gd name="T47" fmla="*/ 70 h 129"/>
                <a:gd name="T48" fmla="*/ 40 w 152"/>
                <a:gd name="T49" fmla="*/ 37 h 129"/>
                <a:gd name="T50" fmla="*/ 2 w 152"/>
                <a:gd name="T51" fmla="*/ 75 h 129"/>
                <a:gd name="T52" fmla="*/ 2 w 152"/>
                <a:gd name="T53" fmla="*/ 84 h 129"/>
                <a:gd name="T54" fmla="*/ 11 w 152"/>
                <a:gd name="T55" fmla="*/ 84 h 129"/>
                <a:gd name="T56" fmla="*/ 40 w 152"/>
                <a:gd name="T57" fmla="*/ 54 h 129"/>
                <a:gd name="T58" fmla="*/ 73 w 152"/>
                <a:gd name="T59" fmla="*/ 87 h 129"/>
                <a:gd name="T60" fmla="*/ 137 w 152"/>
                <a:gd name="T61" fmla="*/ 23 h 129"/>
                <a:gd name="T62" fmla="*/ 137 w 152"/>
                <a:gd name="T63" fmla="*/ 29 h 129"/>
                <a:gd name="T64" fmla="*/ 142 w 152"/>
                <a:gd name="T65" fmla="*/ 36 h 129"/>
                <a:gd name="T66" fmla="*/ 143 w 152"/>
                <a:gd name="T67" fmla="*/ 36 h 129"/>
                <a:gd name="T68" fmla="*/ 149 w 152"/>
                <a:gd name="T69" fmla="*/ 30 h 129"/>
                <a:gd name="T70" fmla="*/ 152 w 152"/>
                <a:gd name="T71" fmla="*/ 0 h 129"/>
                <a:gd name="T72" fmla="*/ 121 w 152"/>
                <a:gd name="T73"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29">
                  <a:moveTo>
                    <a:pt x="6" y="123"/>
                  </a:moveTo>
                  <a:cubicBezTo>
                    <a:pt x="6" y="126"/>
                    <a:pt x="9" y="129"/>
                    <a:pt x="12" y="129"/>
                  </a:cubicBezTo>
                  <a:cubicBezTo>
                    <a:pt x="40" y="129"/>
                    <a:pt x="40" y="129"/>
                    <a:pt x="40" y="129"/>
                  </a:cubicBezTo>
                  <a:cubicBezTo>
                    <a:pt x="40" y="70"/>
                    <a:pt x="40" y="70"/>
                    <a:pt x="40" y="70"/>
                  </a:cubicBezTo>
                  <a:cubicBezTo>
                    <a:pt x="6" y="104"/>
                    <a:pt x="6" y="104"/>
                    <a:pt x="6" y="104"/>
                  </a:cubicBezTo>
                  <a:lnTo>
                    <a:pt x="6" y="123"/>
                  </a:lnTo>
                  <a:close/>
                  <a:moveTo>
                    <a:pt x="54" y="84"/>
                  </a:moveTo>
                  <a:cubicBezTo>
                    <a:pt x="54" y="129"/>
                    <a:pt x="54" y="129"/>
                    <a:pt x="54" y="129"/>
                  </a:cubicBezTo>
                  <a:cubicBezTo>
                    <a:pt x="88" y="129"/>
                    <a:pt x="88" y="129"/>
                    <a:pt x="88" y="129"/>
                  </a:cubicBezTo>
                  <a:cubicBezTo>
                    <a:pt x="88" y="88"/>
                    <a:pt x="88" y="88"/>
                    <a:pt x="88" y="88"/>
                  </a:cubicBezTo>
                  <a:cubicBezTo>
                    <a:pt x="73" y="103"/>
                    <a:pt x="73" y="103"/>
                    <a:pt x="73" y="103"/>
                  </a:cubicBezTo>
                  <a:lnTo>
                    <a:pt x="54" y="84"/>
                  </a:lnTo>
                  <a:close/>
                  <a:moveTo>
                    <a:pt x="101" y="75"/>
                  </a:moveTo>
                  <a:cubicBezTo>
                    <a:pt x="101" y="129"/>
                    <a:pt x="101" y="129"/>
                    <a:pt x="101" y="129"/>
                  </a:cubicBezTo>
                  <a:cubicBezTo>
                    <a:pt x="129" y="129"/>
                    <a:pt x="129" y="129"/>
                    <a:pt x="129" y="129"/>
                  </a:cubicBezTo>
                  <a:cubicBezTo>
                    <a:pt x="132" y="129"/>
                    <a:pt x="135" y="126"/>
                    <a:pt x="135" y="123"/>
                  </a:cubicBezTo>
                  <a:cubicBezTo>
                    <a:pt x="135" y="41"/>
                    <a:pt x="135" y="41"/>
                    <a:pt x="135" y="41"/>
                  </a:cubicBezTo>
                  <a:cubicBezTo>
                    <a:pt x="106" y="70"/>
                    <a:pt x="106" y="70"/>
                    <a:pt x="106" y="70"/>
                  </a:cubicBezTo>
                  <a:lnTo>
                    <a:pt x="101" y="75"/>
                  </a:lnTo>
                  <a:close/>
                  <a:moveTo>
                    <a:pt x="121" y="3"/>
                  </a:moveTo>
                  <a:cubicBezTo>
                    <a:pt x="118" y="3"/>
                    <a:pt x="116" y="6"/>
                    <a:pt x="116" y="9"/>
                  </a:cubicBezTo>
                  <a:cubicBezTo>
                    <a:pt x="116" y="13"/>
                    <a:pt x="119" y="15"/>
                    <a:pt x="122" y="15"/>
                  </a:cubicBezTo>
                  <a:cubicBezTo>
                    <a:pt x="129" y="14"/>
                    <a:pt x="129" y="14"/>
                    <a:pt x="129" y="14"/>
                  </a:cubicBezTo>
                  <a:cubicBezTo>
                    <a:pt x="73" y="70"/>
                    <a:pt x="73" y="70"/>
                    <a:pt x="73" y="70"/>
                  </a:cubicBezTo>
                  <a:cubicBezTo>
                    <a:pt x="40" y="37"/>
                    <a:pt x="40" y="37"/>
                    <a:pt x="40" y="37"/>
                  </a:cubicBezTo>
                  <a:cubicBezTo>
                    <a:pt x="2" y="75"/>
                    <a:pt x="2" y="75"/>
                    <a:pt x="2" y="75"/>
                  </a:cubicBezTo>
                  <a:cubicBezTo>
                    <a:pt x="0" y="78"/>
                    <a:pt x="0" y="82"/>
                    <a:pt x="2" y="84"/>
                  </a:cubicBezTo>
                  <a:cubicBezTo>
                    <a:pt x="5" y="86"/>
                    <a:pt x="8" y="86"/>
                    <a:pt x="11" y="84"/>
                  </a:cubicBezTo>
                  <a:cubicBezTo>
                    <a:pt x="40" y="54"/>
                    <a:pt x="40" y="54"/>
                    <a:pt x="40" y="54"/>
                  </a:cubicBezTo>
                  <a:cubicBezTo>
                    <a:pt x="73" y="87"/>
                    <a:pt x="73" y="87"/>
                    <a:pt x="73" y="87"/>
                  </a:cubicBezTo>
                  <a:cubicBezTo>
                    <a:pt x="137" y="23"/>
                    <a:pt x="137" y="23"/>
                    <a:pt x="137" y="23"/>
                  </a:cubicBezTo>
                  <a:cubicBezTo>
                    <a:pt x="137" y="29"/>
                    <a:pt x="137" y="29"/>
                    <a:pt x="137" y="29"/>
                  </a:cubicBezTo>
                  <a:cubicBezTo>
                    <a:pt x="137" y="32"/>
                    <a:pt x="139" y="35"/>
                    <a:pt x="142" y="36"/>
                  </a:cubicBezTo>
                  <a:cubicBezTo>
                    <a:pt x="143" y="36"/>
                    <a:pt x="143" y="36"/>
                    <a:pt x="143" y="36"/>
                  </a:cubicBezTo>
                  <a:cubicBezTo>
                    <a:pt x="146" y="36"/>
                    <a:pt x="149" y="33"/>
                    <a:pt x="149" y="30"/>
                  </a:cubicBezTo>
                  <a:cubicBezTo>
                    <a:pt x="152" y="0"/>
                    <a:pt x="152" y="0"/>
                    <a:pt x="152" y="0"/>
                  </a:cubicBezTo>
                  <a:lnTo>
                    <a:pt x="121" y="3"/>
                  </a:lnTo>
                  <a:close/>
                </a:path>
              </a:pathLst>
            </a:custGeom>
            <a:solidFill>
              <a:schemeClr val="accent1"/>
            </a:solidFill>
            <a:ln>
              <a:noFill/>
            </a:ln>
          </p:spPr>
          <p:txBody>
            <a:bodyPr vert="horz" wrap="square" lIns="91440" tIns="45720" rIns="91440" bIns="45720" numCol="1" anchor="t" anchorCtr="0" compatLnSpc="1"/>
            <a:lstStyle/>
            <a:p>
              <a:endParaRPr lang="en-US"/>
            </a:p>
          </p:txBody>
        </p:sp>
      </p:grpSp>
      <p:grpSp>
        <p:nvGrpSpPr>
          <p:cNvPr id="95" name="组合 94"/>
          <p:cNvGrpSpPr/>
          <p:nvPr/>
        </p:nvGrpSpPr>
        <p:grpSpPr>
          <a:xfrm>
            <a:off x="9082088" y="3438071"/>
            <a:ext cx="936625" cy="936625"/>
            <a:chOff x="9082088" y="3438071"/>
            <a:chExt cx="936625" cy="936625"/>
          </a:xfrm>
        </p:grpSpPr>
        <p:sp>
          <p:nvSpPr>
            <p:cNvPr id="96" name="Oval 217"/>
            <p:cNvSpPr>
              <a:spLocks noChangeArrowheads="1"/>
            </p:cNvSpPr>
            <p:nvPr/>
          </p:nvSpPr>
          <p:spPr bwMode="auto">
            <a:xfrm>
              <a:off x="9101138" y="3457121"/>
              <a:ext cx="898525"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218"/>
            <p:cNvSpPr/>
            <p:nvPr/>
          </p:nvSpPr>
          <p:spPr bwMode="auto">
            <a:xfrm>
              <a:off x="9082088" y="3438071"/>
              <a:ext cx="936625" cy="936625"/>
            </a:xfrm>
            <a:custGeom>
              <a:avLst/>
              <a:gdLst>
                <a:gd name="T0" fmla="*/ 289 w 295"/>
                <a:gd name="T1" fmla="*/ 148 h 295"/>
                <a:gd name="T2" fmla="*/ 283 w 295"/>
                <a:gd name="T3" fmla="*/ 148 h 295"/>
                <a:gd name="T4" fmla="*/ 243 w 295"/>
                <a:gd name="T5" fmla="*/ 244 h 295"/>
                <a:gd name="T6" fmla="*/ 148 w 295"/>
                <a:gd name="T7" fmla="*/ 283 h 295"/>
                <a:gd name="T8" fmla="*/ 52 w 295"/>
                <a:gd name="T9" fmla="*/ 244 h 295"/>
                <a:gd name="T10" fmla="*/ 12 w 295"/>
                <a:gd name="T11" fmla="*/ 148 h 295"/>
                <a:gd name="T12" fmla="*/ 52 w 295"/>
                <a:gd name="T13" fmla="*/ 52 h 295"/>
                <a:gd name="T14" fmla="*/ 148 w 295"/>
                <a:gd name="T15" fmla="*/ 12 h 295"/>
                <a:gd name="T16" fmla="*/ 243 w 295"/>
                <a:gd name="T17" fmla="*/ 52 h 295"/>
                <a:gd name="T18" fmla="*/ 283 w 295"/>
                <a:gd name="T19" fmla="*/ 148 h 295"/>
                <a:gd name="T20" fmla="*/ 289 w 295"/>
                <a:gd name="T21" fmla="*/ 148 h 295"/>
                <a:gd name="T22" fmla="*/ 295 w 295"/>
                <a:gd name="T23" fmla="*/ 148 h 295"/>
                <a:gd name="T24" fmla="*/ 148 w 295"/>
                <a:gd name="T25" fmla="*/ 0 h 295"/>
                <a:gd name="T26" fmla="*/ 0 w 295"/>
                <a:gd name="T27" fmla="*/ 148 h 295"/>
                <a:gd name="T28" fmla="*/ 148 w 295"/>
                <a:gd name="T29" fmla="*/ 295 h 295"/>
                <a:gd name="T30" fmla="*/ 295 w 295"/>
                <a:gd name="T31" fmla="*/ 148 h 295"/>
                <a:gd name="T32" fmla="*/ 289 w 295"/>
                <a:gd name="T33"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95">
                  <a:moveTo>
                    <a:pt x="289" y="148"/>
                  </a:moveTo>
                  <a:cubicBezTo>
                    <a:pt x="283" y="148"/>
                    <a:pt x="283" y="148"/>
                    <a:pt x="283" y="148"/>
                  </a:cubicBezTo>
                  <a:cubicBezTo>
                    <a:pt x="283" y="185"/>
                    <a:pt x="268" y="219"/>
                    <a:pt x="243" y="244"/>
                  </a:cubicBezTo>
                  <a:cubicBezTo>
                    <a:pt x="219" y="268"/>
                    <a:pt x="185" y="283"/>
                    <a:pt x="148" y="283"/>
                  </a:cubicBezTo>
                  <a:cubicBezTo>
                    <a:pt x="110" y="283"/>
                    <a:pt x="76" y="268"/>
                    <a:pt x="52" y="244"/>
                  </a:cubicBezTo>
                  <a:cubicBezTo>
                    <a:pt x="27" y="219"/>
                    <a:pt x="12" y="185"/>
                    <a:pt x="12" y="148"/>
                  </a:cubicBezTo>
                  <a:cubicBezTo>
                    <a:pt x="12" y="110"/>
                    <a:pt x="27" y="76"/>
                    <a:pt x="52" y="52"/>
                  </a:cubicBezTo>
                  <a:cubicBezTo>
                    <a:pt x="76" y="27"/>
                    <a:pt x="110" y="12"/>
                    <a:pt x="148" y="12"/>
                  </a:cubicBezTo>
                  <a:cubicBezTo>
                    <a:pt x="185" y="12"/>
                    <a:pt x="219" y="27"/>
                    <a:pt x="243" y="52"/>
                  </a:cubicBezTo>
                  <a:cubicBezTo>
                    <a:pt x="268" y="76"/>
                    <a:pt x="283" y="110"/>
                    <a:pt x="283" y="148"/>
                  </a:cubicBezTo>
                  <a:cubicBezTo>
                    <a:pt x="289" y="148"/>
                    <a:pt x="289" y="148"/>
                    <a:pt x="289" y="148"/>
                  </a:cubicBezTo>
                  <a:cubicBezTo>
                    <a:pt x="295" y="148"/>
                    <a:pt x="295" y="148"/>
                    <a:pt x="295" y="148"/>
                  </a:cubicBezTo>
                  <a:cubicBezTo>
                    <a:pt x="295" y="66"/>
                    <a:pt x="229" y="0"/>
                    <a:pt x="148" y="0"/>
                  </a:cubicBezTo>
                  <a:cubicBezTo>
                    <a:pt x="66" y="0"/>
                    <a:pt x="0" y="66"/>
                    <a:pt x="0" y="148"/>
                  </a:cubicBezTo>
                  <a:cubicBezTo>
                    <a:pt x="0" y="229"/>
                    <a:pt x="66" y="295"/>
                    <a:pt x="148" y="295"/>
                  </a:cubicBezTo>
                  <a:cubicBezTo>
                    <a:pt x="229" y="295"/>
                    <a:pt x="295" y="229"/>
                    <a:pt x="295" y="148"/>
                  </a:cubicBezTo>
                  <a:lnTo>
                    <a:pt x="289" y="148"/>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98" name="Freeform 226"/>
            <p:cNvSpPr>
              <a:spLocks noEditPoints="1"/>
            </p:cNvSpPr>
            <p:nvPr/>
          </p:nvSpPr>
          <p:spPr bwMode="auto">
            <a:xfrm>
              <a:off x="9348788" y="3653971"/>
              <a:ext cx="403225" cy="504825"/>
            </a:xfrm>
            <a:custGeom>
              <a:avLst/>
              <a:gdLst>
                <a:gd name="T0" fmla="*/ 182 w 254"/>
                <a:gd name="T1" fmla="*/ 52 h 318"/>
                <a:gd name="T2" fmla="*/ 44 w 254"/>
                <a:gd name="T3" fmla="*/ 52 h 318"/>
                <a:gd name="T4" fmla="*/ 44 w 254"/>
                <a:gd name="T5" fmla="*/ 72 h 318"/>
                <a:gd name="T6" fmla="*/ 182 w 254"/>
                <a:gd name="T7" fmla="*/ 72 h 318"/>
                <a:gd name="T8" fmla="*/ 182 w 254"/>
                <a:gd name="T9" fmla="*/ 52 h 318"/>
                <a:gd name="T10" fmla="*/ 182 w 254"/>
                <a:gd name="T11" fmla="*/ 92 h 318"/>
                <a:gd name="T12" fmla="*/ 44 w 254"/>
                <a:gd name="T13" fmla="*/ 92 h 318"/>
                <a:gd name="T14" fmla="*/ 44 w 254"/>
                <a:gd name="T15" fmla="*/ 112 h 318"/>
                <a:gd name="T16" fmla="*/ 182 w 254"/>
                <a:gd name="T17" fmla="*/ 112 h 318"/>
                <a:gd name="T18" fmla="*/ 182 w 254"/>
                <a:gd name="T19" fmla="*/ 92 h 318"/>
                <a:gd name="T20" fmla="*/ 226 w 254"/>
                <a:gd name="T21" fmla="*/ 28 h 318"/>
                <a:gd name="T22" fmla="*/ 226 w 254"/>
                <a:gd name="T23" fmla="*/ 0 h 318"/>
                <a:gd name="T24" fmla="*/ 0 w 254"/>
                <a:gd name="T25" fmla="*/ 0 h 318"/>
                <a:gd name="T26" fmla="*/ 0 w 254"/>
                <a:gd name="T27" fmla="*/ 290 h 318"/>
                <a:gd name="T28" fmla="*/ 28 w 254"/>
                <a:gd name="T29" fmla="*/ 290 h 318"/>
                <a:gd name="T30" fmla="*/ 28 w 254"/>
                <a:gd name="T31" fmla="*/ 318 h 318"/>
                <a:gd name="T32" fmla="*/ 254 w 254"/>
                <a:gd name="T33" fmla="*/ 318 h 318"/>
                <a:gd name="T34" fmla="*/ 254 w 254"/>
                <a:gd name="T35" fmla="*/ 28 h 318"/>
                <a:gd name="T36" fmla="*/ 226 w 254"/>
                <a:gd name="T37" fmla="*/ 28 h 318"/>
                <a:gd name="T38" fmla="*/ 16 w 254"/>
                <a:gd name="T39" fmla="*/ 274 h 318"/>
                <a:gd name="T40" fmla="*/ 16 w 254"/>
                <a:gd name="T41" fmla="*/ 16 h 318"/>
                <a:gd name="T42" fmla="*/ 210 w 254"/>
                <a:gd name="T43" fmla="*/ 16 h 318"/>
                <a:gd name="T44" fmla="*/ 210 w 254"/>
                <a:gd name="T45" fmla="*/ 208 h 318"/>
                <a:gd name="T46" fmla="*/ 144 w 254"/>
                <a:gd name="T47" fmla="*/ 208 h 318"/>
                <a:gd name="T48" fmla="*/ 144 w 254"/>
                <a:gd name="T49" fmla="*/ 274 h 318"/>
                <a:gd name="T50" fmla="*/ 16 w 254"/>
                <a:gd name="T51" fmla="*/ 274 h 318"/>
                <a:gd name="T52" fmla="*/ 238 w 254"/>
                <a:gd name="T53" fmla="*/ 302 h 318"/>
                <a:gd name="T54" fmla="*/ 44 w 254"/>
                <a:gd name="T55" fmla="*/ 302 h 318"/>
                <a:gd name="T56" fmla="*/ 44 w 254"/>
                <a:gd name="T57" fmla="*/ 290 h 318"/>
                <a:gd name="T58" fmla="*/ 152 w 254"/>
                <a:gd name="T59" fmla="*/ 290 h 318"/>
                <a:gd name="T60" fmla="*/ 226 w 254"/>
                <a:gd name="T61" fmla="*/ 216 h 318"/>
                <a:gd name="T62" fmla="*/ 226 w 254"/>
                <a:gd name="T63" fmla="*/ 44 h 318"/>
                <a:gd name="T64" fmla="*/ 238 w 254"/>
                <a:gd name="T65" fmla="*/ 44 h 318"/>
                <a:gd name="T66" fmla="*/ 238 w 254"/>
                <a:gd name="T67" fmla="*/ 302 h 318"/>
                <a:gd name="T68" fmla="*/ 182 w 254"/>
                <a:gd name="T69" fmla="*/ 130 h 318"/>
                <a:gd name="T70" fmla="*/ 44 w 254"/>
                <a:gd name="T71" fmla="*/ 130 h 318"/>
                <a:gd name="T72" fmla="*/ 44 w 254"/>
                <a:gd name="T73" fmla="*/ 150 h 318"/>
                <a:gd name="T74" fmla="*/ 182 w 254"/>
                <a:gd name="T75" fmla="*/ 150 h 318"/>
                <a:gd name="T76" fmla="*/ 182 w 254"/>
                <a:gd name="T77" fmla="*/ 130 h 318"/>
                <a:gd name="T78" fmla="*/ 44 w 254"/>
                <a:gd name="T79" fmla="*/ 188 h 318"/>
                <a:gd name="T80" fmla="*/ 114 w 254"/>
                <a:gd name="T81" fmla="*/ 188 h 318"/>
                <a:gd name="T82" fmla="*/ 114 w 254"/>
                <a:gd name="T83" fmla="*/ 170 h 318"/>
                <a:gd name="T84" fmla="*/ 44 w 254"/>
                <a:gd name="T85" fmla="*/ 170 h 318"/>
                <a:gd name="T86" fmla="*/ 44 w 254"/>
                <a:gd name="T87" fmla="*/ 18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4" h="318">
                  <a:moveTo>
                    <a:pt x="182" y="52"/>
                  </a:moveTo>
                  <a:lnTo>
                    <a:pt x="44" y="52"/>
                  </a:lnTo>
                  <a:lnTo>
                    <a:pt x="44" y="72"/>
                  </a:lnTo>
                  <a:lnTo>
                    <a:pt x="182" y="72"/>
                  </a:lnTo>
                  <a:lnTo>
                    <a:pt x="182" y="52"/>
                  </a:lnTo>
                  <a:close/>
                  <a:moveTo>
                    <a:pt x="182" y="92"/>
                  </a:moveTo>
                  <a:lnTo>
                    <a:pt x="44" y="92"/>
                  </a:lnTo>
                  <a:lnTo>
                    <a:pt x="44" y="112"/>
                  </a:lnTo>
                  <a:lnTo>
                    <a:pt x="182" y="112"/>
                  </a:lnTo>
                  <a:lnTo>
                    <a:pt x="182" y="92"/>
                  </a:lnTo>
                  <a:close/>
                  <a:moveTo>
                    <a:pt x="226" y="28"/>
                  </a:moveTo>
                  <a:lnTo>
                    <a:pt x="226" y="0"/>
                  </a:lnTo>
                  <a:lnTo>
                    <a:pt x="0" y="0"/>
                  </a:lnTo>
                  <a:lnTo>
                    <a:pt x="0" y="290"/>
                  </a:lnTo>
                  <a:lnTo>
                    <a:pt x="28" y="290"/>
                  </a:lnTo>
                  <a:lnTo>
                    <a:pt x="28" y="318"/>
                  </a:lnTo>
                  <a:lnTo>
                    <a:pt x="254" y="318"/>
                  </a:lnTo>
                  <a:lnTo>
                    <a:pt x="254" y="28"/>
                  </a:lnTo>
                  <a:lnTo>
                    <a:pt x="226" y="28"/>
                  </a:lnTo>
                  <a:close/>
                  <a:moveTo>
                    <a:pt x="16" y="274"/>
                  </a:moveTo>
                  <a:lnTo>
                    <a:pt x="16" y="16"/>
                  </a:lnTo>
                  <a:lnTo>
                    <a:pt x="210" y="16"/>
                  </a:lnTo>
                  <a:lnTo>
                    <a:pt x="210" y="208"/>
                  </a:lnTo>
                  <a:lnTo>
                    <a:pt x="144" y="208"/>
                  </a:lnTo>
                  <a:lnTo>
                    <a:pt x="144" y="274"/>
                  </a:lnTo>
                  <a:lnTo>
                    <a:pt x="16" y="274"/>
                  </a:lnTo>
                  <a:close/>
                  <a:moveTo>
                    <a:pt x="238" y="302"/>
                  </a:moveTo>
                  <a:lnTo>
                    <a:pt x="44" y="302"/>
                  </a:lnTo>
                  <a:lnTo>
                    <a:pt x="44" y="290"/>
                  </a:lnTo>
                  <a:lnTo>
                    <a:pt x="152" y="290"/>
                  </a:lnTo>
                  <a:lnTo>
                    <a:pt x="226" y="216"/>
                  </a:lnTo>
                  <a:lnTo>
                    <a:pt x="226" y="44"/>
                  </a:lnTo>
                  <a:lnTo>
                    <a:pt x="238" y="44"/>
                  </a:lnTo>
                  <a:lnTo>
                    <a:pt x="238" y="302"/>
                  </a:lnTo>
                  <a:close/>
                  <a:moveTo>
                    <a:pt x="182" y="130"/>
                  </a:moveTo>
                  <a:lnTo>
                    <a:pt x="44" y="130"/>
                  </a:lnTo>
                  <a:lnTo>
                    <a:pt x="44" y="150"/>
                  </a:lnTo>
                  <a:lnTo>
                    <a:pt x="182" y="150"/>
                  </a:lnTo>
                  <a:lnTo>
                    <a:pt x="182" y="130"/>
                  </a:lnTo>
                  <a:close/>
                  <a:moveTo>
                    <a:pt x="44" y="188"/>
                  </a:moveTo>
                  <a:lnTo>
                    <a:pt x="114" y="188"/>
                  </a:lnTo>
                  <a:lnTo>
                    <a:pt x="114" y="170"/>
                  </a:lnTo>
                  <a:lnTo>
                    <a:pt x="44" y="170"/>
                  </a:lnTo>
                  <a:lnTo>
                    <a:pt x="44" y="188"/>
                  </a:lnTo>
                  <a:close/>
                </a:path>
              </a:pathLst>
            </a:custGeom>
            <a:solidFill>
              <a:schemeClr val="accent1"/>
            </a:solidFill>
            <a:ln>
              <a:noFill/>
            </a:ln>
          </p:spPr>
          <p:txBody>
            <a:bodyPr vert="horz" wrap="square" lIns="91440" tIns="45720" rIns="91440" bIns="45720" numCol="1" anchor="t" anchorCtr="0" compatLnSpc="1"/>
            <a:lstStyle/>
            <a:p>
              <a:endParaRPr lang="en-US"/>
            </a:p>
          </p:txBody>
        </p:sp>
      </p:grpSp>
      <p:grpSp>
        <p:nvGrpSpPr>
          <p:cNvPr id="99" name="组合 98"/>
          <p:cNvGrpSpPr/>
          <p:nvPr/>
        </p:nvGrpSpPr>
        <p:grpSpPr>
          <a:xfrm>
            <a:off x="3319939" y="2742991"/>
            <a:ext cx="5553152" cy="2318466"/>
            <a:chOff x="3319939" y="2742991"/>
            <a:chExt cx="5553152" cy="2318466"/>
          </a:xfrm>
        </p:grpSpPr>
        <p:sp>
          <p:nvSpPr>
            <p:cNvPr id="100" name="Freeform 13"/>
            <p:cNvSpPr/>
            <p:nvPr/>
          </p:nvSpPr>
          <p:spPr bwMode="auto">
            <a:xfrm>
              <a:off x="3900488" y="4482646"/>
              <a:ext cx="1303338" cy="460375"/>
            </a:xfrm>
            <a:custGeom>
              <a:avLst/>
              <a:gdLst>
                <a:gd name="T0" fmla="*/ 411 w 411"/>
                <a:gd name="T1" fmla="*/ 145 h 145"/>
                <a:gd name="T2" fmla="*/ 68 w 411"/>
                <a:gd name="T3" fmla="*/ 145 h 145"/>
                <a:gd name="T4" fmla="*/ 0 w 411"/>
                <a:gd name="T5" fmla="*/ 77 h 145"/>
                <a:gd name="T6" fmla="*/ 0 w 411"/>
                <a:gd name="T7" fmla="*/ 0 h 145"/>
              </a:gdLst>
              <a:ahLst/>
              <a:cxnLst>
                <a:cxn ang="0">
                  <a:pos x="T0" y="T1"/>
                </a:cxn>
                <a:cxn ang="0">
                  <a:pos x="T2" y="T3"/>
                </a:cxn>
                <a:cxn ang="0">
                  <a:pos x="T4" y="T5"/>
                </a:cxn>
                <a:cxn ang="0">
                  <a:pos x="T6" y="T7"/>
                </a:cxn>
              </a:cxnLst>
              <a:rect l="0" t="0" r="r" b="b"/>
              <a:pathLst>
                <a:path w="411" h="145">
                  <a:moveTo>
                    <a:pt x="411" y="145"/>
                  </a:moveTo>
                  <a:cubicBezTo>
                    <a:pt x="68" y="145"/>
                    <a:pt x="68" y="145"/>
                    <a:pt x="68" y="145"/>
                  </a:cubicBezTo>
                  <a:cubicBezTo>
                    <a:pt x="31" y="145"/>
                    <a:pt x="0" y="115"/>
                    <a:pt x="0" y="77"/>
                  </a:cubicBezTo>
                  <a:cubicBezTo>
                    <a:pt x="0" y="0"/>
                    <a:pt x="0" y="0"/>
                    <a:pt x="0" y="0"/>
                  </a:cubicBezTo>
                </a:path>
              </a:pathLst>
            </a:custGeom>
            <a:noFill/>
            <a:ln w="38100" cap="rnd">
              <a:solidFill>
                <a:srgbClr val="828790"/>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1" name="Freeform 14"/>
            <p:cNvSpPr/>
            <p:nvPr/>
          </p:nvSpPr>
          <p:spPr bwMode="auto">
            <a:xfrm>
              <a:off x="6988176" y="4482646"/>
              <a:ext cx="1304925" cy="460375"/>
            </a:xfrm>
            <a:custGeom>
              <a:avLst/>
              <a:gdLst>
                <a:gd name="T0" fmla="*/ 411 w 411"/>
                <a:gd name="T1" fmla="*/ 0 h 145"/>
                <a:gd name="T2" fmla="*/ 411 w 411"/>
                <a:gd name="T3" fmla="*/ 77 h 145"/>
                <a:gd name="T4" fmla="*/ 343 w 411"/>
                <a:gd name="T5" fmla="*/ 145 h 145"/>
                <a:gd name="T6" fmla="*/ 0 w 411"/>
                <a:gd name="T7" fmla="*/ 145 h 145"/>
              </a:gdLst>
              <a:ahLst/>
              <a:cxnLst>
                <a:cxn ang="0">
                  <a:pos x="T0" y="T1"/>
                </a:cxn>
                <a:cxn ang="0">
                  <a:pos x="T2" y="T3"/>
                </a:cxn>
                <a:cxn ang="0">
                  <a:pos x="T4" y="T5"/>
                </a:cxn>
                <a:cxn ang="0">
                  <a:pos x="T6" y="T7"/>
                </a:cxn>
              </a:cxnLst>
              <a:rect l="0" t="0" r="r" b="b"/>
              <a:pathLst>
                <a:path w="411" h="145">
                  <a:moveTo>
                    <a:pt x="411" y="0"/>
                  </a:moveTo>
                  <a:cubicBezTo>
                    <a:pt x="411" y="77"/>
                    <a:pt x="411" y="77"/>
                    <a:pt x="411" y="77"/>
                  </a:cubicBezTo>
                  <a:cubicBezTo>
                    <a:pt x="411" y="115"/>
                    <a:pt x="380" y="145"/>
                    <a:pt x="343" y="145"/>
                  </a:cubicBezTo>
                  <a:cubicBezTo>
                    <a:pt x="0" y="145"/>
                    <a:pt x="0" y="145"/>
                    <a:pt x="0" y="145"/>
                  </a:cubicBezTo>
                </a:path>
              </a:pathLst>
            </a:custGeom>
            <a:noFill/>
            <a:ln w="38100" cap="rnd">
              <a:solidFill>
                <a:srgbClr val="828790"/>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2" name="Freeform 15"/>
            <p:cNvSpPr/>
            <p:nvPr/>
          </p:nvSpPr>
          <p:spPr bwMode="auto">
            <a:xfrm>
              <a:off x="3900488" y="2869746"/>
              <a:ext cx="1303338" cy="460375"/>
            </a:xfrm>
            <a:custGeom>
              <a:avLst/>
              <a:gdLst>
                <a:gd name="T0" fmla="*/ 0 w 411"/>
                <a:gd name="T1" fmla="*/ 145 h 145"/>
                <a:gd name="T2" fmla="*/ 0 w 411"/>
                <a:gd name="T3" fmla="*/ 68 h 145"/>
                <a:gd name="T4" fmla="*/ 68 w 411"/>
                <a:gd name="T5" fmla="*/ 0 h 145"/>
                <a:gd name="T6" fmla="*/ 411 w 411"/>
                <a:gd name="T7" fmla="*/ 0 h 145"/>
              </a:gdLst>
              <a:ahLst/>
              <a:cxnLst>
                <a:cxn ang="0">
                  <a:pos x="T0" y="T1"/>
                </a:cxn>
                <a:cxn ang="0">
                  <a:pos x="T2" y="T3"/>
                </a:cxn>
                <a:cxn ang="0">
                  <a:pos x="T4" y="T5"/>
                </a:cxn>
                <a:cxn ang="0">
                  <a:pos x="T6" y="T7"/>
                </a:cxn>
              </a:cxnLst>
              <a:rect l="0" t="0" r="r" b="b"/>
              <a:pathLst>
                <a:path w="411" h="145">
                  <a:moveTo>
                    <a:pt x="0" y="145"/>
                  </a:moveTo>
                  <a:cubicBezTo>
                    <a:pt x="0" y="68"/>
                    <a:pt x="0" y="68"/>
                    <a:pt x="0" y="68"/>
                  </a:cubicBezTo>
                  <a:cubicBezTo>
                    <a:pt x="0" y="30"/>
                    <a:pt x="31" y="0"/>
                    <a:pt x="68" y="0"/>
                  </a:cubicBezTo>
                  <a:cubicBezTo>
                    <a:pt x="411" y="0"/>
                    <a:pt x="411" y="0"/>
                    <a:pt x="411" y="0"/>
                  </a:cubicBezTo>
                </a:path>
              </a:pathLst>
            </a:custGeom>
            <a:noFill/>
            <a:ln w="38100" cap="rnd">
              <a:solidFill>
                <a:srgbClr val="828790"/>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3" name="Freeform 16"/>
            <p:cNvSpPr/>
            <p:nvPr/>
          </p:nvSpPr>
          <p:spPr bwMode="auto">
            <a:xfrm>
              <a:off x="6988176" y="2869746"/>
              <a:ext cx="1304925" cy="460375"/>
            </a:xfrm>
            <a:custGeom>
              <a:avLst/>
              <a:gdLst>
                <a:gd name="T0" fmla="*/ 0 w 411"/>
                <a:gd name="T1" fmla="*/ 0 h 145"/>
                <a:gd name="T2" fmla="*/ 343 w 411"/>
                <a:gd name="T3" fmla="*/ 0 h 145"/>
                <a:gd name="T4" fmla="*/ 411 w 411"/>
                <a:gd name="T5" fmla="*/ 68 h 145"/>
                <a:gd name="T6" fmla="*/ 411 w 411"/>
                <a:gd name="T7" fmla="*/ 145 h 145"/>
              </a:gdLst>
              <a:ahLst/>
              <a:cxnLst>
                <a:cxn ang="0">
                  <a:pos x="T0" y="T1"/>
                </a:cxn>
                <a:cxn ang="0">
                  <a:pos x="T2" y="T3"/>
                </a:cxn>
                <a:cxn ang="0">
                  <a:pos x="T4" y="T5"/>
                </a:cxn>
                <a:cxn ang="0">
                  <a:pos x="T6" y="T7"/>
                </a:cxn>
              </a:cxnLst>
              <a:rect l="0" t="0" r="r" b="b"/>
              <a:pathLst>
                <a:path w="411" h="145">
                  <a:moveTo>
                    <a:pt x="0" y="0"/>
                  </a:moveTo>
                  <a:cubicBezTo>
                    <a:pt x="343" y="0"/>
                    <a:pt x="343" y="0"/>
                    <a:pt x="343" y="0"/>
                  </a:cubicBezTo>
                  <a:cubicBezTo>
                    <a:pt x="380" y="0"/>
                    <a:pt x="411" y="30"/>
                    <a:pt x="411" y="68"/>
                  </a:cubicBezTo>
                  <a:cubicBezTo>
                    <a:pt x="411" y="145"/>
                    <a:pt x="411" y="145"/>
                    <a:pt x="411" y="145"/>
                  </a:cubicBezTo>
                </a:path>
              </a:pathLst>
            </a:custGeom>
            <a:noFill/>
            <a:ln w="38100" cap="rnd">
              <a:solidFill>
                <a:srgbClr val="828790"/>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nvGrpSpPr>
            <p:cNvPr id="104" name="Group 30"/>
            <p:cNvGrpSpPr/>
            <p:nvPr/>
          </p:nvGrpSpPr>
          <p:grpSpPr>
            <a:xfrm>
              <a:off x="3319939" y="3461450"/>
              <a:ext cx="1568982" cy="1064288"/>
              <a:chOff x="1706874" y="3442854"/>
              <a:chExt cx="1568982" cy="1064288"/>
            </a:xfrm>
          </p:grpSpPr>
          <p:sp>
            <p:nvSpPr>
              <p:cNvPr id="114" name="TextBox 26"/>
              <p:cNvSpPr txBox="1"/>
              <p:nvPr/>
            </p:nvSpPr>
            <p:spPr>
              <a:xfrm>
                <a:off x="1706874" y="3788997"/>
                <a:ext cx="1568982" cy="718145"/>
              </a:xfrm>
              <a:prstGeom prst="rect">
                <a:avLst/>
              </a:prstGeom>
              <a:noFill/>
            </p:spPr>
            <p:txBody>
              <a:bodyPr wrap="square" lIns="0" tIns="0" rIns="0" bIns="0" rtlCol="0">
                <a:noAutofit/>
              </a:bodyPr>
              <a:lstStyle/>
              <a:p>
                <a:pPr>
                  <a:lnSpc>
                    <a:spcPts val="1400"/>
                  </a:lnSpc>
                </a:pPr>
                <a:r>
                  <a:rPr lang="en-US" sz="1400" dirty="0" err="1"/>
                  <a:t>Aenean</a:t>
                </a:r>
                <a:r>
                  <a:rPr lang="en-US" sz="1400" dirty="0"/>
                  <a:t> </a:t>
                </a:r>
                <a:r>
                  <a:rPr lang="en-US" sz="1400" dirty="0" err="1"/>
                  <a:t>commodo</a:t>
                </a:r>
                <a:r>
                  <a:rPr lang="en-US" sz="1400" dirty="0"/>
                  <a:t> ligula </a:t>
                </a:r>
                <a:r>
                  <a:rPr lang="en-US" sz="1400" dirty="0" err="1"/>
                  <a:t>eget</a:t>
                </a:r>
                <a:r>
                  <a:rPr lang="en-US" sz="1400" dirty="0"/>
                  <a:t> dolor. </a:t>
                </a:r>
                <a:r>
                  <a:rPr lang="en-US" sz="1400" err="1"/>
                  <a:t>Aenean</a:t>
                </a:r>
                <a:r>
                  <a:rPr lang="en-US" sz="1400"/>
                  <a:t> massa</a:t>
                </a:r>
                <a:endParaRPr lang="en-US" sz="1400" dirty="0"/>
              </a:p>
            </p:txBody>
          </p:sp>
          <p:sp>
            <p:nvSpPr>
              <p:cNvPr id="115" name="TextBox 27"/>
              <p:cNvSpPr txBox="1"/>
              <p:nvPr/>
            </p:nvSpPr>
            <p:spPr>
              <a:xfrm>
                <a:off x="1706874" y="3442854"/>
                <a:ext cx="1568982" cy="246221"/>
              </a:xfrm>
              <a:prstGeom prst="rect">
                <a:avLst/>
              </a:prstGeom>
              <a:noFill/>
            </p:spPr>
            <p:txBody>
              <a:bodyPr wrap="square" lIns="0" tIns="0" rIns="0" bIns="0" rtlCol="0">
                <a:noAutofit/>
              </a:bodyPr>
              <a:lstStyle/>
              <a:p>
                <a:r>
                  <a:rPr lang="en-US" sz="1600" b="1" dirty="0">
                    <a:solidFill>
                      <a:schemeClr val="accent1"/>
                    </a:solidFill>
                  </a:rPr>
                  <a:t>Dummy Title 1</a:t>
                </a:r>
              </a:p>
            </p:txBody>
          </p:sp>
        </p:grpSp>
        <p:grpSp>
          <p:nvGrpSpPr>
            <p:cNvPr id="105" name="Group 31"/>
            <p:cNvGrpSpPr/>
            <p:nvPr/>
          </p:nvGrpSpPr>
          <p:grpSpPr>
            <a:xfrm>
              <a:off x="7304109" y="3461450"/>
              <a:ext cx="1568982" cy="1064288"/>
              <a:chOff x="1706874" y="3442854"/>
              <a:chExt cx="1568982" cy="1064288"/>
            </a:xfrm>
          </p:grpSpPr>
          <p:sp>
            <p:nvSpPr>
              <p:cNvPr id="112" name="TextBox 32"/>
              <p:cNvSpPr txBox="1"/>
              <p:nvPr/>
            </p:nvSpPr>
            <p:spPr>
              <a:xfrm>
                <a:off x="1706874" y="3788997"/>
                <a:ext cx="1568982" cy="718145"/>
              </a:xfrm>
              <a:prstGeom prst="rect">
                <a:avLst/>
              </a:prstGeom>
              <a:noFill/>
            </p:spPr>
            <p:txBody>
              <a:bodyPr wrap="square" lIns="0" tIns="0" rIns="0" bIns="0" rtlCol="0">
                <a:noAutofit/>
              </a:bodyPr>
              <a:lstStyle/>
              <a:p>
                <a:pPr algn="r">
                  <a:lnSpc>
                    <a:spcPts val="1400"/>
                  </a:lnSpc>
                </a:pPr>
                <a:r>
                  <a:rPr lang="en-US" sz="1000" dirty="0" err="1"/>
                  <a:t>Aenean</a:t>
                </a:r>
                <a:r>
                  <a:rPr lang="en-US" sz="1000" dirty="0"/>
                  <a:t> </a:t>
                </a:r>
                <a:r>
                  <a:rPr lang="en-US" sz="1000" dirty="0" err="1"/>
                  <a:t>commodo</a:t>
                </a:r>
                <a:r>
                  <a:rPr lang="en-US" sz="1000" dirty="0"/>
                  <a:t> ligula </a:t>
                </a:r>
                <a:r>
                  <a:rPr lang="en-US" sz="1000" dirty="0" err="1"/>
                  <a:t>eget</a:t>
                </a:r>
                <a:r>
                  <a:rPr lang="en-US" sz="1000" dirty="0"/>
                  <a:t> dolor. </a:t>
                </a:r>
                <a:r>
                  <a:rPr lang="en-US" sz="1000" dirty="0" err="1"/>
                  <a:t>Aenean</a:t>
                </a:r>
                <a:r>
                  <a:rPr lang="en-US" sz="1000" dirty="0"/>
                  <a:t> </a:t>
                </a:r>
                <a:r>
                  <a:rPr lang="en-US" sz="1000" dirty="0" err="1"/>
                  <a:t>massa</a:t>
                </a:r>
                <a:r>
                  <a:rPr lang="en-US" sz="1000" dirty="0"/>
                  <a:t> </a:t>
                </a:r>
                <a:r>
                  <a:rPr lang="en-US" sz="1000" dirty="0" err="1"/>
                  <a:t>penatibu</a:t>
                </a:r>
                <a:r>
                  <a:rPr lang="en-US" sz="1000" dirty="0"/>
                  <a:t> et </a:t>
                </a:r>
                <a:r>
                  <a:rPr lang="en-US" sz="1000" dirty="0" err="1"/>
                  <a:t>magnis</a:t>
                </a:r>
                <a:r>
                  <a:rPr lang="en-US" sz="1000" dirty="0"/>
                  <a:t> dis.</a:t>
                </a:r>
              </a:p>
            </p:txBody>
          </p:sp>
          <p:sp>
            <p:nvSpPr>
              <p:cNvPr id="113" name="TextBox 33"/>
              <p:cNvSpPr txBox="1"/>
              <p:nvPr/>
            </p:nvSpPr>
            <p:spPr>
              <a:xfrm>
                <a:off x="1706874" y="3442854"/>
                <a:ext cx="1568982" cy="246221"/>
              </a:xfrm>
              <a:prstGeom prst="rect">
                <a:avLst/>
              </a:prstGeom>
              <a:noFill/>
            </p:spPr>
            <p:txBody>
              <a:bodyPr wrap="square" lIns="0" tIns="0" rIns="0" bIns="0" rtlCol="0">
                <a:noAutofit/>
              </a:bodyPr>
              <a:lstStyle/>
              <a:p>
                <a:pPr algn="ctr"/>
                <a:r>
                  <a:rPr lang="en-US" sz="1600" b="1" dirty="0">
                    <a:solidFill>
                      <a:schemeClr val="accent1"/>
                    </a:solidFill>
                  </a:rPr>
                  <a:t>Dummy Title 3</a:t>
                </a:r>
              </a:p>
            </p:txBody>
          </p:sp>
        </p:grpSp>
        <p:grpSp>
          <p:nvGrpSpPr>
            <p:cNvPr id="106" name="Group 34"/>
            <p:cNvGrpSpPr/>
            <p:nvPr/>
          </p:nvGrpSpPr>
          <p:grpSpPr>
            <a:xfrm>
              <a:off x="5303118" y="2742991"/>
              <a:ext cx="1568982" cy="1064288"/>
              <a:chOff x="1706874" y="3442854"/>
              <a:chExt cx="1568982" cy="1064288"/>
            </a:xfrm>
          </p:grpSpPr>
          <p:sp>
            <p:nvSpPr>
              <p:cNvPr id="110" name="TextBox 35"/>
              <p:cNvSpPr txBox="1"/>
              <p:nvPr/>
            </p:nvSpPr>
            <p:spPr>
              <a:xfrm>
                <a:off x="1706874" y="3788997"/>
                <a:ext cx="1568982" cy="718145"/>
              </a:xfrm>
              <a:prstGeom prst="rect">
                <a:avLst/>
              </a:prstGeom>
              <a:noFill/>
            </p:spPr>
            <p:txBody>
              <a:bodyPr wrap="square" lIns="0" tIns="0" rIns="0" bIns="0" rtlCol="0">
                <a:noAutofit/>
              </a:bodyPr>
              <a:lstStyle/>
              <a:p>
                <a:pPr algn="ctr">
                  <a:lnSpc>
                    <a:spcPts val="1400"/>
                  </a:lnSpc>
                </a:pPr>
                <a:r>
                  <a:rPr lang="en-US" sz="1000" dirty="0" err="1"/>
                  <a:t>Aenean</a:t>
                </a:r>
                <a:r>
                  <a:rPr lang="en-US" sz="1000" dirty="0"/>
                  <a:t> </a:t>
                </a:r>
                <a:r>
                  <a:rPr lang="en-US" sz="1000" dirty="0" err="1"/>
                  <a:t>commodo</a:t>
                </a:r>
                <a:r>
                  <a:rPr lang="en-US" sz="1000" dirty="0"/>
                  <a:t> ligula </a:t>
                </a:r>
                <a:r>
                  <a:rPr lang="en-US" sz="1000" dirty="0" err="1"/>
                  <a:t>eget</a:t>
                </a:r>
                <a:r>
                  <a:rPr lang="en-US" sz="1000" dirty="0"/>
                  <a:t> dolor. </a:t>
                </a:r>
                <a:r>
                  <a:rPr lang="en-US" sz="1000" dirty="0" err="1"/>
                  <a:t>Aenean</a:t>
                </a:r>
                <a:r>
                  <a:rPr lang="en-US" sz="1000" dirty="0"/>
                  <a:t> </a:t>
                </a:r>
                <a:r>
                  <a:rPr lang="en-US" sz="1000" dirty="0" err="1"/>
                  <a:t>massa</a:t>
                </a:r>
                <a:r>
                  <a:rPr lang="en-US" sz="1000" dirty="0"/>
                  <a:t> </a:t>
                </a:r>
                <a:r>
                  <a:rPr lang="en-US" sz="1000" dirty="0" err="1"/>
                  <a:t>penatibu</a:t>
                </a:r>
                <a:r>
                  <a:rPr lang="en-US" sz="1000" dirty="0"/>
                  <a:t> et </a:t>
                </a:r>
                <a:r>
                  <a:rPr lang="en-US" sz="1000" dirty="0" err="1"/>
                  <a:t>magnis</a:t>
                </a:r>
                <a:r>
                  <a:rPr lang="en-US" sz="1000" dirty="0"/>
                  <a:t> dis.</a:t>
                </a:r>
              </a:p>
            </p:txBody>
          </p:sp>
          <p:sp>
            <p:nvSpPr>
              <p:cNvPr id="111" name="TextBox 36"/>
              <p:cNvSpPr txBox="1"/>
              <p:nvPr/>
            </p:nvSpPr>
            <p:spPr>
              <a:xfrm>
                <a:off x="1706874" y="3442854"/>
                <a:ext cx="1568982" cy="246221"/>
              </a:xfrm>
              <a:prstGeom prst="rect">
                <a:avLst/>
              </a:prstGeom>
              <a:noFill/>
            </p:spPr>
            <p:txBody>
              <a:bodyPr wrap="square" lIns="0" tIns="0" rIns="0" bIns="0" rtlCol="0">
                <a:noAutofit/>
              </a:bodyPr>
              <a:lstStyle/>
              <a:p>
                <a:pPr algn="ctr"/>
                <a:r>
                  <a:rPr lang="en-US" sz="1600" b="1" dirty="0">
                    <a:solidFill>
                      <a:schemeClr val="accent1"/>
                    </a:solidFill>
                  </a:rPr>
                  <a:t>Dummy Title 2</a:t>
                </a:r>
              </a:p>
            </p:txBody>
          </p:sp>
        </p:grpSp>
        <p:grpSp>
          <p:nvGrpSpPr>
            <p:cNvPr id="107" name="Group 37"/>
            <p:cNvGrpSpPr/>
            <p:nvPr/>
          </p:nvGrpSpPr>
          <p:grpSpPr>
            <a:xfrm>
              <a:off x="5303118" y="3985724"/>
              <a:ext cx="1568982" cy="1075733"/>
              <a:chOff x="1706874" y="2613342"/>
              <a:chExt cx="1568982" cy="1075733"/>
            </a:xfrm>
          </p:grpSpPr>
          <p:sp>
            <p:nvSpPr>
              <p:cNvPr id="108" name="TextBox 38"/>
              <p:cNvSpPr txBox="1"/>
              <p:nvPr/>
            </p:nvSpPr>
            <p:spPr>
              <a:xfrm>
                <a:off x="1706874" y="2613342"/>
                <a:ext cx="1568982" cy="718145"/>
              </a:xfrm>
              <a:prstGeom prst="rect">
                <a:avLst/>
              </a:prstGeom>
              <a:noFill/>
            </p:spPr>
            <p:txBody>
              <a:bodyPr wrap="square" lIns="0" tIns="0" rIns="0" bIns="0" rtlCol="0" anchor="b">
                <a:noAutofit/>
              </a:bodyPr>
              <a:lstStyle/>
              <a:p>
                <a:pPr algn="ctr">
                  <a:lnSpc>
                    <a:spcPts val="1400"/>
                  </a:lnSpc>
                </a:pPr>
                <a:r>
                  <a:rPr lang="en-US" sz="1000" dirty="0" err="1"/>
                  <a:t>Aenean</a:t>
                </a:r>
                <a:r>
                  <a:rPr lang="en-US" sz="1000" dirty="0"/>
                  <a:t> </a:t>
                </a:r>
                <a:r>
                  <a:rPr lang="en-US" sz="1000" dirty="0" err="1"/>
                  <a:t>commodo</a:t>
                </a:r>
                <a:r>
                  <a:rPr lang="en-US" sz="1000" dirty="0"/>
                  <a:t> ligula </a:t>
                </a:r>
                <a:r>
                  <a:rPr lang="en-US" sz="1000" dirty="0" err="1"/>
                  <a:t>eget</a:t>
                </a:r>
                <a:r>
                  <a:rPr lang="en-US" sz="1000" dirty="0"/>
                  <a:t> dolor. </a:t>
                </a:r>
                <a:r>
                  <a:rPr lang="en-US" sz="1000" dirty="0" err="1"/>
                  <a:t>Aenean</a:t>
                </a:r>
                <a:r>
                  <a:rPr lang="en-US" sz="1000" dirty="0"/>
                  <a:t> </a:t>
                </a:r>
                <a:r>
                  <a:rPr lang="en-US" sz="1000" dirty="0" err="1"/>
                  <a:t>massa</a:t>
                </a:r>
                <a:r>
                  <a:rPr lang="en-US" sz="1000" dirty="0"/>
                  <a:t> </a:t>
                </a:r>
                <a:r>
                  <a:rPr lang="en-US" sz="1000" dirty="0" err="1"/>
                  <a:t>penatibu</a:t>
                </a:r>
                <a:r>
                  <a:rPr lang="en-US" sz="1000" dirty="0"/>
                  <a:t> et </a:t>
                </a:r>
                <a:r>
                  <a:rPr lang="en-US" sz="1000" dirty="0" err="1"/>
                  <a:t>magnis</a:t>
                </a:r>
                <a:r>
                  <a:rPr lang="en-US" sz="1000" dirty="0"/>
                  <a:t> dis.</a:t>
                </a:r>
              </a:p>
            </p:txBody>
          </p:sp>
          <p:sp>
            <p:nvSpPr>
              <p:cNvPr id="109" name="TextBox 39"/>
              <p:cNvSpPr txBox="1"/>
              <p:nvPr/>
            </p:nvSpPr>
            <p:spPr>
              <a:xfrm>
                <a:off x="1706874" y="3442854"/>
                <a:ext cx="1568982" cy="246221"/>
              </a:xfrm>
              <a:prstGeom prst="rect">
                <a:avLst/>
              </a:prstGeom>
              <a:noFill/>
            </p:spPr>
            <p:txBody>
              <a:bodyPr wrap="square" lIns="0" tIns="0" rIns="0" bIns="0" rtlCol="0">
                <a:noAutofit/>
              </a:bodyPr>
              <a:lstStyle/>
              <a:p>
                <a:pPr algn="ctr"/>
                <a:r>
                  <a:rPr lang="en-US" sz="1600" b="1" dirty="0">
                    <a:solidFill>
                      <a:schemeClr val="accent1"/>
                    </a:solidFill>
                  </a:rPr>
                  <a:t>Dummy Title 4</a:t>
                </a:r>
              </a:p>
            </p:txBody>
          </p:sp>
        </p:grpSp>
      </p:grpSp>
    </p:spTree>
    <p:extLst>
      <p:ext uri="{BB962C8B-B14F-4D97-AF65-F5344CB8AC3E}">
        <p14:creationId xmlns:p14="http://schemas.microsoft.com/office/powerpoint/2010/main" val="4099472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p:nvPr/>
        </p:nvSpPr>
        <p:spPr>
          <a:xfrm>
            <a:off x="3967163" y="1646238"/>
            <a:ext cx="7310437" cy="666750"/>
          </a:xfrm>
          <a:prstGeom prst="rect">
            <a:avLst/>
          </a:prstGeom>
        </p:spPr>
        <p:txBody>
          <a:bodyPr anchor="ctr">
            <a:spAutoFit/>
          </a:bodyPr>
          <a:lstStyle>
            <a:lvl1pPr algn="ctr" defTabSz="1218565" rtl="0" eaLnBrk="1" latinLnBrk="0" hangingPunct="1">
              <a:spcBef>
                <a:spcPct val="0"/>
              </a:spcBef>
              <a:buNone/>
              <a:defRPr sz="3735" kern="1200">
                <a:solidFill>
                  <a:schemeClr val="tx1"/>
                </a:solidFill>
                <a:latin typeface="+mj-lt"/>
                <a:ea typeface="+mj-ea"/>
                <a:cs typeface="+mj-cs"/>
              </a:defRPr>
            </a:lvl1pPr>
          </a:lstStyle>
          <a:p>
            <a:pPr algn="l" fontAlgn="auto">
              <a:spcAft>
                <a:spcPts val="0"/>
              </a:spcAft>
              <a:defRPr/>
            </a:pPr>
            <a:r>
              <a:rPr lang="en-US" dirty="0">
                <a:solidFill>
                  <a:schemeClr val="accent1"/>
                </a:solidFill>
                <a:latin typeface="DIN" pitchFamily="50" charset="0"/>
              </a:rPr>
              <a:t>Mobile Project Variation</a:t>
            </a:r>
          </a:p>
        </p:txBody>
      </p:sp>
      <p:sp>
        <p:nvSpPr>
          <p:cNvPr id="39" name="Content Placeholder 2"/>
          <p:cNvSpPr txBox="1">
            <a:spLocks noChangeArrowheads="1"/>
          </p:cNvSpPr>
          <p:nvPr/>
        </p:nvSpPr>
        <p:spPr bwMode="auto">
          <a:xfrm>
            <a:off x="3967163" y="2208213"/>
            <a:ext cx="7310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7613">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7613">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7613">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7613">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400">
                <a:solidFill>
                  <a:srgbClr val="15405B"/>
                </a:solidFill>
              </a:rPr>
              <a:t>Alternative Featured Project</a:t>
            </a:r>
          </a:p>
        </p:txBody>
      </p:sp>
      <p:sp>
        <p:nvSpPr>
          <p:cNvPr id="41" name="Rectangle 1"/>
          <p:cNvSpPr/>
          <p:nvPr/>
        </p:nvSpPr>
        <p:spPr bwMode="auto">
          <a:xfrm>
            <a:off x="1355725" y="2162175"/>
            <a:ext cx="2032001" cy="3452813"/>
          </a:xfrm>
          <a:prstGeom prst="rect">
            <a:avLst/>
          </a:prstGeom>
          <a:blipFill>
            <a:blip r:embed="rId3" cstate="print"/>
            <a:stretch>
              <a:fillRect/>
            </a:stretch>
          </a:blipFill>
          <a:ln w="25400" cap="flat" cmpd="sng" algn="ctr">
            <a:noFill/>
            <a:prstDash val="solid"/>
          </a:ln>
          <a:effectLst/>
        </p:spPr>
        <p:txBody>
          <a:bodyPr anchor="ctr"/>
          <a:lstStyle/>
          <a:p>
            <a:pPr algn="ctr" defTabSz="1218565" eaLnBrk="1" fontAlgn="auto" hangingPunct="1">
              <a:spcBef>
                <a:spcPts val="0"/>
              </a:spcBef>
              <a:spcAft>
                <a:spcPts val="0"/>
              </a:spcAft>
              <a:defRPr/>
            </a:pPr>
            <a:endParaRPr lang="en-US" sz="3200" kern="0" dirty="0">
              <a:solidFill>
                <a:prstClr val="white"/>
              </a:solidFill>
              <a:latin typeface="Calibri"/>
              <a:ea typeface="+mn-ea"/>
            </a:endParaRPr>
          </a:p>
        </p:txBody>
      </p:sp>
      <p:grpSp>
        <p:nvGrpSpPr>
          <p:cNvPr id="42" name="Group 5"/>
          <p:cNvGrpSpPr>
            <a:grpSpLocks noChangeAspect="1"/>
          </p:cNvGrpSpPr>
          <p:nvPr/>
        </p:nvGrpSpPr>
        <p:grpSpPr bwMode="auto">
          <a:xfrm>
            <a:off x="1219200" y="1503363"/>
            <a:ext cx="2290763" cy="4751387"/>
            <a:chOff x="516" y="324"/>
            <a:chExt cx="1082" cy="2245"/>
          </a:xfrm>
          <a:effectLst>
            <a:reflection blurRad="6350" stA="14000" endPos="11000" dist="50800" dir="5400000" sy="-100000" algn="bl" rotWithShape="0"/>
          </a:effectLst>
        </p:grpSpPr>
        <p:sp>
          <p:nvSpPr>
            <p:cNvPr id="43" name="Freeform 6"/>
            <p:cNvSpPr>
              <a:spLocks noEditPoints="1"/>
            </p:cNvSpPr>
            <p:nvPr/>
          </p:nvSpPr>
          <p:spPr bwMode="auto">
            <a:xfrm>
              <a:off x="528" y="335"/>
              <a:ext cx="1070" cy="2234"/>
            </a:xfrm>
            <a:custGeom>
              <a:avLst/>
              <a:gdLst>
                <a:gd name="T0" fmla="*/ 2532 w 2992"/>
                <a:gd name="T1" fmla="*/ 0 h 6248"/>
                <a:gd name="T2" fmla="*/ 460 w 2992"/>
                <a:gd name="T3" fmla="*/ 0 h 6248"/>
                <a:gd name="T4" fmla="*/ 0 w 2992"/>
                <a:gd name="T5" fmla="*/ 460 h 6248"/>
                <a:gd name="T6" fmla="*/ 0 w 2992"/>
                <a:gd name="T7" fmla="*/ 5788 h 6248"/>
                <a:gd name="T8" fmla="*/ 460 w 2992"/>
                <a:gd name="T9" fmla="*/ 6248 h 6248"/>
                <a:gd name="T10" fmla="*/ 2532 w 2992"/>
                <a:gd name="T11" fmla="*/ 6248 h 6248"/>
                <a:gd name="T12" fmla="*/ 2992 w 2992"/>
                <a:gd name="T13" fmla="*/ 5788 h 6248"/>
                <a:gd name="T14" fmla="*/ 2992 w 2992"/>
                <a:gd name="T15" fmla="*/ 460 h 6248"/>
                <a:gd name="T16" fmla="*/ 2532 w 2992"/>
                <a:gd name="T17" fmla="*/ 0 h 6248"/>
                <a:gd name="T18" fmla="*/ 2776 w 2992"/>
                <a:gd name="T19" fmla="*/ 5396 h 6248"/>
                <a:gd name="T20" fmla="*/ 216 w 2992"/>
                <a:gd name="T21" fmla="*/ 5396 h 6248"/>
                <a:gd name="T22" fmla="*/ 216 w 2992"/>
                <a:gd name="T23" fmla="*/ 852 h 6248"/>
                <a:gd name="T24" fmla="*/ 2776 w 2992"/>
                <a:gd name="T25" fmla="*/ 852 h 6248"/>
                <a:gd name="T26" fmla="*/ 2776 w 2992"/>
                <a:gd name="T27" fmla="*/ 5396 h 6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2" h="6248">
                  <a:moveTo>
                    <a:pt x="2532" y="0"/>
                  </a:moveTo>
                  <a:cubicBezTo>
                    <a:pt x="460" y="0"/>
                    <a:pt x="460" y="0"/>
                    <a:pt x="460" y="0"/>
                  </a:cubicBezTo>
                  <a:cubicBezTo>
                    <a:pt x="207" y="0"/>
                    <a:pt x="0" y="207"/>
                    <a:pt x="0" y="460"/>
                  </a:cubicBezTo>
                  <a:cubicBezTo>
                    <a:pt x="0" y="5788"/>
                    <a:pt x="0" y="5788"/>
                    <a:pt x="0" y="5788"/>
                  </a:cubicBezTo>
                  <a:cubicBezTo>
                    <a:pt x="0" y="6041"/>
                    <a:pt x="207" y="6248"/>
                    <a:pt x="460" y="6248"/>
                  </a:cubicBezTo>
                  <a:cubicBezTo>
                    <a:pt x="2532" y="6248"/>
                    <a:pt x="2532" y="6248"/>
                    <a:pt x="2532" y="6248"/>
                  </a:cubicBezTo>
                  <a:cubicBezTo>
                    <a:pt x="2785" y="6248"/>
                    <a:pt x="2992" y="6041"/>
                    <a:pt x="2992" y="5788"/>
                  </a:cubicBezTo>
                  <a:cubicBezTo>
                    <a:pt x="2992" y="460"/>
                    <a:pt x="2992" y="460"/>
                    <a:pt x="2992" y="460"/>
                  </a:cubicBezTo>
                  <a:cubicBezTo>
                    <a:pt x="2992" y="207"/>
                    <a:pt x="2785" y="0"/>
                    <a:pt x="2532" y="0"/>
                  </a:cubicBezTo>
                  <a:close/>
                  <a:moveTo>
                    <a:pt x="2776" y="5396"/>
                  </a:moveTo>
                  <a:cubicBezTo>
                    <a:pt x="216" y="5396"/>
                    <a:pt x="216" y="5396"/>
                    <a:pt x="216" y="5396"/>
                  </a:cubicBezTo>
                  <a:cubicBezTo>
                    <a:pt x="216" y="852"/>
                    <a:pt x="216" y="852"/>
                    <a:pt x="216" y="852"/>
                  </a:cubicBezTo>
                  <a:cubicBezTo>
                    <a:pt x="2776" y="852"/>
                    <a:pt x="2776" y="852"/>
                    <a:pt x="2776" y="852"/>
                  </a:cubicBezTo>
                  <a:lnTo>
                    <a:pt x="2776" y="5396"/>
                  </a:lnTo>
                  <a:close/>
                </a:path>
              </a:pathLst>
            </a:custGeom>
            <a:solidFill>
              <a:srgbClr val="14405C">
                <a:lumMod val="50000"/>
              </a:srgbClr>
            </a:solidFill>
            <a:ln>
              <a:noFill/>
            </a:ln>
            <a:extLst/>
          </p:spPr>
          <p:txBody>
            <a:bodyPr lIns="121920" tIns="60960" rIns="121920" bIns="60960"/>
            <a:lstStyle/>
            <a:p>
              <a:pPr defTabSz="1218565" eaLnBrk="1" fontAlgn="auto" hangingPunct="1">
                <a:spcBef>
                  <a:spcPts val="0"/>
                </a:spcBef>
                <a:spcAft>
                  <a:spcPts val="0"/>
                </a:spcAft>
                <a:defRPr/>
              </a:pPr>
              <a:endParaRPr lang="en-US" sz="3200" kern="0" dirty="0">
                <a:solidFill>
                  <a:srgbClr val="95A5A6"/>
                </a:solidFill>
                <a:latin typeface="+mn-lt"/>
                <a:ea typeface="+mn-ea"/>
              </a:endParaRPr>
            </a:p>
          </p:txBody>
        </p:sp>
        <p:sp>
          <p:nvSpPr>
            <p:cNvPr id="44" name="Freeform 7"/>
            <p:cNvSpPr>
              <a:spLocks noEditPoints="1"/>
            </p:cNvSpPr>
            <p:nvPr/>
          </p:nvSpPr>
          <p:spPr bwMode="auto">
            <a:xfrm>
              <a:off x="966" y="2308"/>
              <a:ext cx="193" cy="193"/>
            </a:xfrm>
            <a:custGeom>
              <a:avLst/>
              <a:gdLst>
                <a:gd name="T0" fmla="*/ 270 w 540"/>
                <a:gd name="T1" fmla="*/ 540 h 540"/>
                <a:gd name="T2" fmla="*/ 0 w 540"/>
                <a:gd name="T3" fmla="*/ 270 h 540"/>
                <a:gd name="T4" fmla="*/ 270 w 540"/>
                <a:gd name="T5" fmla="*/ 0 h 540"/>
                <a:gd name="T6" fmla="*/ 540 w 540"/>
                <a:gd name="T7" fmla="*/ 270 h 540"/>
                <a:gd name="T8" fmla="*/ 270 w 540"/>
                <a:gd name="T9" fmla="*/ 540 h 540"/>
                <a:gd name="T10" fmla="*/ 270 w 540"/>
                <a:gd name="T11" fmla="*/ 36 h 540"/>
                <a:gd name="T12" fmla="*/ 36 w 540"/>
                <a:gd name="T13" fmla="*/ 270 h 540"/>
                <a:gd name="T14" fmla="*/ 270 w 540"/>
                <a:gd name="T15" fmla="*/ 504 h 540"/>
                <a:gd name="T16" fmla="*/ 504 w 540"/>
                <a:gd name="T17" fmla="*/ 270 h 540"/>
                <a:gd name="T18" fmla="*/ 270 w 540"/>
                <a:gd name="T19" fmla="*/ 3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0" h="540">
                  <a:moveTo>
                    <a:pt x="270" y="540"/>
                  </a:moveTo>
                  <a:cubicBezTo>
                    <a:pt x="121" y="540"/>
                    <a:pt x="0" y="419"/>
                    <a:pt x="0" y="270"/>
                  </a:cubicBezTo>
                  <a:cubicBezTo>
                    <a:pt x="0" y="121"/>
                    <a:pt x="121" y="0"/>
                    <a:pt x="270" y="0"/>
                  </a:cubicBezTo>
                  <a:cubicBezTo>
                    <a:pt x="419" y="0"/>
                    <a:pt x="540" y="121"/>
                    <a:pt x="540" y="270"/>
                  </a:cubicBezTo>
                  <a:cubicBezTo>
                    <a:pt x="540" y="419"/>
                    <a:pt x="419" y="540"/>
                    <a:pt x="270" y="540"/>
                  </a:cubicBezTo>
                  <a:close/>
                  <a:moveTo>
                    <a:pt x="270" y="36"/>
                  </a:moveTo>
                  <a:cubicBezTo>
                    <a:pt x="141" y="36"/>
                    <a:pt x="36" y="141"/>
                    <a:pt x="36" y="270"/>
                  </a:cubicBezTo>
                  <a:cubicBezTo>
                    <a:pt x="36" y="399"/>
                    <a:pt x="141" y="504"/>
                    <a:pt x="270" y="504"/>
                  </a:cubicBezTo>
                  <a:cubicBezTo>
                    <a:pt x="399" y="504"/>
                    <a:pt x="504" y="399"/>
                    <a:pt x="504" y="270"/>
                  </a:cubicBezTo>
                  <a:cubicBezTo>
                    <a:pt x="504" y="141"/>
                    <a:pt x="399" y="36"/>
                    <a:pt x="270" y="36"/>
                  </a:cubicBezTo>
                  <a:close/>
                </a:path>
              </a:pathLst>
            </a:custGeom>
            <a:solidFill>
              <a:srgbClr val="14405C">
                <a:lumMod val="75000"/>
              </a:srgbClr>
            </a:solidFill>
            <a:ln>
              <a:noFill/>
            </a:ln>
            <a:extLst/>
          </p:spPr>
          <p:txBody>
            <a:bodyPr lIns="121920" tIns="60960" rIns="121920" bIns="60960"/>
            <a:lstStyle/>
            <a:p>
              <a:pPr defTabSz="1218565" eaLnBrk="1" fontAlgn="auto" hangingPunct="1">
                <a:spcBef>
                  <a:spcPts val="0"/>
                </a:spcBef>
                <a:spcAft>
                  <a:spcPts val="0"/>
                </a:spcAft>
                <a:defRPr/>
              </a:pPr>
              <a:endParaRPr lang="en-US" sz="3200" kern="0" dirty="0">
                <a:solidFill>
                  <a:srgbClr val="95A5A6"/>
                </a:solidFill>
                <a:latin typeface="+mn-lt"/>
                <a:ea typeface="+mn-ea"/>
              </a:endParaRPr>
            </a:p>
          </p:txBody>
        </p:sp>
        <p:sp>
          <p:nvSpPr>
            <p:cNvPr id="45" name="Oval 8"/>
            <p:cNvSpPr>
              <a:spLocks noChangeArrowheads="1"/>
            </p:cNvSpPr>
            <p:nvPr/>
          </p:nvSpPr>
          <p:spPr bwMode="auto">
            <a:xfrm>
              <a:off x="1043" y="418"/>
              <a:ext cx="40" cy="40"/>
            </a:xfrm>
            <a:prstGeom prst="ellipse">
              <a:avLst/>
            </a:prstGeom>
            <a:solidFill>
              <a:srgbClr val="14405C"/>
            </a:solidFill>
            <a:ln>
              <a:noFill/>
            </a:ln>
            <a:extLst/>
          </p:spPr>
          <p:txBody>
            <a:bodyPr lIns="121920" tIns="60960" rIns="121920" bIns="60960"/>
            <a:lstStyle/>
            <a:p>
              <a:pPr defTabSz="1218565" eaLnBrk="1" fontAlgn="auto" hangingPunct="1">
                <a:spcBef>
                  <a:spcPts val="0"/>
                </a:spcBef>
                <a:spcAft>
                  <a:spcPts val="0"/>
                </a:spcAft>
                <a:defRPr/>
              </a:pPr>
              <a:endParaRPr lang="en-US" sz="3200" kern="0" dirty="0">
                <a:solidFill>
                  <a:srgbClr val="95A5A6"/>
                </a:solidFill>
                <a:latin typeface="+mn-lt"/>
                <a:ea typeface="+mn-ea"/>
              </a:endParaRPr>
            </a:p>
          </p:txBody>
        </p:sp>
        <p:sp>
          <p:nvSpPr>
            <p:cNvPr id="46" name="Freeform 9"/>
            <p:cNvSpPr/>
            <p:nvPr/>
          </p:nvSpPr>
          <p:spPr bwMode="auto">
            <a:xfrm>
              <a:off x="961" y="511"/>
              <a:ext cx="203" cy="26"/>
            </a:xfrm>
            <a:custGeom>
              <a:avLst/>
              <a:gdLst>
                <a:gd name="T0" fmla="*/ 532 w 568"/>
                <a:gd name="T1" fmla="*/ 72 h 72"/>
                <a:gd name="T2" fmla="*/ 36 w 568"/>
                <a:gd name="T3" fmla="*/ 72 h 72"/>
                <a:gd name="T4" fmla="*/ 0 w 568"/>
                <a:gd name="T5" fmla="*/ 36 h 72"/>
                <a:gd name="T6" fmla="*/ 36 w 568"/>
                <a:gd name="T7" fmla="*/ 0 h 72"/>
                <a:gd name="T8" fmla="*/ 532 w 568"/>
                <a:gd name="T9" fmla="*/ 0 h 72"/>
                <a:gd name="T10" fmla="*/ 568 w 568"/>
                <a:gd name="T11" fmla="*/ 36 h 72"/>
                <a:gd name="T12" fmla="*/ 532 w 568"/>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568" h="72">
                  <a:moveTo>
                    <a:pt x="532" y="72"/>
                  </a:moveTo>
                  <a:cubicBezTo>
                    <a:pt x="36" y="72"/>
                    <a:pt x="36" y="72"/>
                    <a:pt x="36" y="72"/>
                  </a:cubicBezTo>
                  <a:cubicBezTo>
                    <a:pt x="16" y="72"/>
                    <a:pt x="0" y="56"/>
                    <a:pt x="0" y="36"/>
                  </a:cubicBezTo>
                  <a:cubicBezTo>
                    <a:pt x="0" y="16"/>
                    <a:pt x="16" y="0"/>
                    <a:pt x="36" y="0"/>
                  </a:cubicBezTo>
                  <a:cubicBezTo>
                    <a:pt x="532" y="0"/>
                    <a:pt x="532" y="0"/>
                    <a:pt x="532" y="0"/>
                  </a:cubicBezTo>
                  <a:cubicBezTo>
                    <a:pt x="552" y="0"/>
                    <a:pt x="568" y="16"/>
                    <a:pt x="568" y="36"/>
                  </a:cubicBezTo>
                  <a:cubicBezTo>
                    <a:pt x="568" y="56"/>
                    <a:pt x="552" y="72"/>
                    <a:pt x="532" y="72"/>
                  </a:cubicBezTo>
                  <a:close/>
                </a:path>
              </a:pathLst>
            </a:custGeom>
            <a:solidFill>
              <a:srgbClr val="14405C"/>
            </a:solidFill>
            <a:ln>
              <a:noFill/>
            </a:ln>
            <a:extLst/>
          </p:spPr>
          <p:txBody>
            <a:bodyPr lIns="121920" tIns="60960" rIns="121920" bIns="60960"/>
            <a:lstStyle/>
            <a:p>
              <a:pPr defTabSz="1218565" eaLnBrk="1" fontAlgn="auto" hangingPunct="1">
                <a:spcBef>
                  <a:spcPts val="0"/>
                </a:spcBef>
                <a:spcAft>
                  <a:spcPts val="0"/>
                </a:spcAft>
                <a:defRPr/>
              </a:pPr>
              <a:endParaRPr lang="en-US" sz="3200" kern="0" dirty="0">
                <a:solidFill>
                  <a:srgbClr val="95A5A6"/>
                </a:solidFill>
                <a:latin typeface="+mn-lt"/>
                <a:ea typeface="+mn-ea"/>
              </a:endParaRPr>
            </a:p>
          </p:txBody>
        </p:sp>
        <p:sp>
          <p:nvSpPr>
            <p:cNvPr id="47" name="Rectangle 10"/>
            <p:cNvSpPr>
              <a:spLocks noChangeArrowheads="1"/>
            </p:cNvSpPr>
            <p:nvPr/>
          </p:nvSpPr>
          <p:spPr bwMode="auto">
            <a:xfrm>
              <a:off x="1246" y="324"/>
              <a:ext cx="175" cy="11"/>
            </a:xfrm>
            <a:prstGeom prst="rect">
              <a:avLst/>
            </a:prstGeom>
            <a:solidFill>
              <a:srgbClr val="14405C">
                <a:lumMod val="75000"/>
              </a:srgbClr>
            </a:solidFill>
            <a:ln>
              <a:noFill/>
            </a:ln>
            <a:extLst/>
          </p:spPr>
          <p:txBody>
            <a:bodyPr lIns="121920" tIns="60960" rIns="121920" bIns="60960"/>
            <a:lstStyle/>
            <a:p>
              <a:pPr defTabSz="1218565" eaLnBrk="1" fontAlgn="auto" hangingPunct="1">
                <a:spcBef>
                  <a:spcPts val="0"/>
                </a:spcBef>
                <a:spcAft>
                  <a:spcPts val="0"/>
                </a:spcAft>
                <a:defRPr/>
              </a:pPr>
              <a:endParaRPr lang="en-US" sz="3200" kern="0" dirty="0">
                <a:solidFill>
                  <a:srgbClr val="95A5A6"/>
                </a:solidFill>
                <a:latin typeface="+mn-lt"/>
                <a:ea typeface="+mn-ea"/>
              </a:endParaRPr>
            </a:p>
          </p:txBody>
        </p:sp>
        <p:sp>
          <p:nvSpPr>
            <p:cNvPr id="48" name="Rectangle 11"/>
            <p:cNvSpPr>
              <a:spLocks noChangeArrowheads="1"/>
            </p:cNvSpPr>
            <p:nvPr/>
          </p:nvSpPr>
          <p:spPr bwMode="auto">
            <a:xfrm>
              <a:off x="516" y="845"/>
              <a:ext cx="12" cy="78"/>
            </a:xfrm>
            <a:prstGeom prst="rect">
              <a:avLst/>
            </a:prstGeom>
            <a:solidFill>
              <a:srgbClr val="14405C">
                <a:lumMod val="75000"/>
              </a:srgbClr>
            </a:solidFill>
            <a:ln>
              <a:noFill/>
            </a:ln>
            <a:extLst/>
          </p:spPr>
          <p:txBody>
            <a:bodyPr lIns="121920" tIns="60960" rIns="121920" bIns="60960"/>
            <a:lstStyle/>
            <a:p>
              <a:pPr defTabSz="1218565" eaLnBrk="1" fontAlgn="auto" hangingPunct="1">
                <a:spcBef>
                  <a:spcPts val="0"/>
                </a:spcBef>
                <a:spcAft>
                  <a:spcPts val="0"/>
                </a:spcAft>
                <a:defRPr/>
              </a:pPr>
              <a:endParaRPr lang="en-US" sz="3200" kern="0" dirty="0">
                <a:solidFill>
                  <a:srgbClr val="95A5A6"/>
                </a:solidFill>
                <a:latin typeface="+mn-lt"/>
                <a:ea typeface="+mn-ea"/>
              </a:endParaRPr>
            </a:p>
          </p:txBody>
        </p:sp>
        <p:sp>
          <p:nvSpPr>
            <p:cNvPr id="49" name="Rectangle 12"/>
            <p:cNvSpPr>
              <a:spLocks noChangeArrowheads="1"/>
            </p:cNvSpPr>
            <p:nvPr/>
          </p:nvSpPr>
          <p:spPr bwMode="auto">
            <a:xfrm>
              <a:off x="516" y="634"/>
              <a:ext cx="12" cy="109"/>
            </a:xfrm>
            <a:prstGeom prst="rect">
              <a:avLst/>
            </a:prstGeom>
            <a:solidFill>
              <a:srgbClr val="14405C">
                <a:lumMod val="75000"/>
              </a:srgbClr>
            </a:solidFill>
            <a:ln>
              <a:noFill/>
            </a:ln>
            <a:extLst/>
          </p:spPr>
          <p:txBody>
            <a:bodyPr lIns="121920" tIns="60960" rIns="121920" bIns="60960"/>
            <a:lstStyle/>
            <a:p>
              <a:pPr defTabSz="1218565" eaLnBrk="1" fontAlgn="auto" hangingPunct="1">
                <a:spcBef>
                  <a:spcPts val="0"/>
                </a:spcBef>
                <a:spcAft>
                  <a:spcPts val="0"/>
                </a:spcAft>
                <a:defRPr/>
              </a:pPr>
              <a:endParaRPr lang="en-US" sz="3200" kern="0" dirty="0">
                <a:solidFill>
                  <a:srgbClr val="95A5A6"/>
                </a:solidFill>
                <a:latin typeface="+mn-lt"/>
                <a:ea typeface="+mn-ea"/>
              </a:endParaRPr>
            </a:p>
          </p:txBody>
        </p:sp>
        <p:sp>
          <p:nvSpPr>
            <p:cNvPr id="50" name="Rectangle 13"/>
            <p:cNvSpPr>
              <a:spLocks noChangeArrowheads="1"/>
            </p:cNvSpPr>
            <p:nvPr/>
          </p:nvSpPr>
          <p:spPr bwMode="auto">
            <a:xfrm>
              <a:off x="516" y="1023"/>
              <a:ext cx="12" cy="79"/>
            </a:xfrm>
            <a:prstGeom prst="rect">
              <a:avLst/>
            </a:prstGeom>
            <a:solidFill>
              <a:srgbClr val="14405C">
                <a:lumMod val="75000"/>
              </a:srgbClr>
            </a:solidFill>
            <a:ln>
              <a:noFill/>
            </a:ln>
            <a:extLst/>
          </p:spPr>
          <p:txBody>
            <a:bodyPr lIns="121920" tIns="60960" rIns="121920" bIns="60960"/>
            <a:lstStyle/>
            <a:p>
              <a:pPr defTabSz="1218565" eaLnBrk="1" fontAlgn="auto" hangingPunct="1">
                <a:spcBef>
                  <a:spcPts val="0"/>
                </a:spcBef>
                <a:spcAft>
                  <a:spcPts val="0"/>
                </a:spcAft>
                <a:defRPr/>
              </a:pPr>
              <a:endParaRPr lang="en-US" sz="3200" kern="0" dirty="0">
                <a:solidFill>
                  <a:srgbClr val="95A5A6"/>
                </a:solidFill>
                <a:latin typeface="+mn-lt"/>
                <a:ea typeface="+mn-ea"/>
              </a:endParaRPr>
            </a:p>
          </p:txBody>
        </p:sp>
      </p:grpSp>
      <p:grpSp>
        <p:nvGrpSpPr>
          <p:cNvPr id="5" name="组合 4"/>
          <p:cNvGrpSpPr/>
          <p:nvPr/>
        </p:nvGrpSpPr>
        <p:grpSpPr>
          <a:xfrm>
            <a:off x="4267200" y="3849843"/>
            <a:ext cx="1128713" cy="942820"/>
            <a:chOff x="4267200" y="3849843"/>
            <a:chExt cx="1128713" cy="942820"/>
          </a:xfrm>
        </p:grpSpPr>
        <p:grpSp>
          <p:nvGrpSpPr>
            <p:cNvPr id="51" name="Group 67"/>
            <p:cNvGrpSpPr/>
            <p:nvPr/>
          </p:nvGrpSpPr>
          <p:grpSpPr>
            <a:xfrm>
              <a:off x="4588273" y="3849843"/>
              <a:ext cx="486089" cy="486090"/>
              <a:chOff x="3707904" y="1338582"/>
              <a:chExt cx="587140" cy="587140"/>
            </a:xfrm>
            <a:solidFill>
              <a:srgbClr val="1570C1"/>
            </a:solidFill>
          </p:grpSpPr>
          <p:sp>
            <p:nvSpPr>
              <p:cNvPr id="52" name="Freeform 69"/>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accent1"/>
              </a:solidFill>
              <a:ln>
                <a:noFill/>
              </a:ln>
            </p:spPr>
            <p:txBody>
              <a:bodyPr lIns="121920" tIns="60960" rIns="121920" bIns="60960"/>
              <a:lstStyle/>
              <a:p>
                <a:pPr defTabSz="1218565" eaLnBrk="1" fontAlgn="auto" hangingPunct="1">
                  <a:spcBef>
                    <a:spcPts val="0"/>
                  </a:spcBef>
                  <a:spcAft>
                    <a:spcPts val="0"/>
                  </a:spcAft>
                  <a:defRPr/>
                </a:pPr>
                <a:endParaRPr lang="en-US" sz="1865" kern="0" dirty="0">
                  <a:solidFill>
                    <a:srgbClr val="95A5A6"/>
                  </a:solidFill>
                  <a:latin typeface="+mn-lt"/>
                  <a:ea typeface="+mn-ea"/>
                </a:endParaRPr>
              </a:p>
            </p:txBody>
          </p:sp>
          <p:sp>
            <p:nvSpPr>
              <p:cNvPr id="53"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w="6350">
                <a:solidFill>
                  <a:schemeClr val="accent1"/>
                </a:solidFill>
              </a:ln>
            </p:spPr>
            <p:txBody>
              <a:bodyPr lIns="121920" tIns="60960" rIns="121920" bIns="60960"/>
              <a:lstStyle/>
              <a:p>
                <a:pPr defTabSz="1218565"/>
                <a:endParaRPr lang="en-US" sz="1865" kern="0" dirty="0">
                  <a:solidFill>
                    <a:srgbClr val="95A5A6"/>
                  </a:solidFill>
                </a:endParaRPr>
              </a:p>
            </p:txBody>
          </p:sp>
        </p:grpSp>
        <p:sp>
          <p:nvSpPr>
            <p:cNvPr id="54" name="Content Placeholder 2"/>
            <p:cNvSpPr txBox="1">
              <a:spLocks noChangeArrowheads="1"/>
            </p:cNvSpPr>
            <p:nvPr/>
          </p:nvSpPr>
          <p:spPr bwMode="auto">
            <a:xfrm>
              <a:off x="4267200" y="4337050"/>
              <a:ext cx="11287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400" b="1">
                  <a:solidFill>
                    <a:srgbClr val="95A5A6"/>
                  </a:solidFill>
                </a:rPr>
                <a:t>Analytics</a:t>
              </a:r>
            </a:p>
          </p:txBody>
        </p:sp>
      </p:grpSp>
      <p:grpSp>
        <p:nvGrpSpPr>
          <p:cNvPr id="4" name="组合 3"/>
          <p:cNvGrpSpPr/>
          <p:nvPr/>
        </p:nvGrpSpPr>
        <p:grpSpPr>
          <a:xfrm>
            <a:off x="6010275" y="3859902"/>
            <a:ext cx="1127125" cy="935936"/>
            <a:chOff x="6010275" y="3859902"/>
            <a:chExt cx="1127125" cy="935936"/>
          </a:xfrm>
        </p:grpSpPr>
        <p:grpSp>
          <p:nvGrpSpPr>
            <p:cNvPr id="55" name="Group 72"/>
            <p:cNvGrpSpPr/>
            <p:nvPr/>
          </p:nvGrpSpPr>
          <p:grpSpPr>
            <a:xfrm>
              <a:off x="6330945" y="3859902"/>
              <a:ext cx="486089" cy="486089"/>
              <a:chOff x="5607375" y="3562825"/>
              <a:chExt cx="587140" cy="587140"/>
            </a:xfrm>
            <a:solidFill>
              <a:srgbClr val="1570C1"/>
            </a:solidFill>
          </p:grpSpPr>
          <p:sp>
            <p:nvSpPr>
              <p:cNvPr id="56"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21920" tIns="60960" rIns="121920" bIns="60960"/>
              <a:lstStyle/>
              <a:p>
                <a:pPr defTabSz="1218565" eaLnBrk="1" fontAlgn="auto" hangingPunct="1">
                  <a:spcBef>
                    <a:spcPts val="0"/>
                  </a:spcBef>
                  <a:spcAft>
                    <a:spcPts val="0"/>
                  </a:spcAft>
                  <a:defRPr/>
                </a:pPr>
                <a:endParaRPr lang="en-US" sz="1865" kern="0" dirty="0">
                  <a:solidFill>
                    <a:srgbClr val="95A5A6"/>
                  </a:solidFill>
                </a:endParaRPr>
              </a:p>
            </p:txBody>
          </p:sp>
          <p:sp>
            <p:nvSpPr>
              <p:cNvPr id="57"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w="6350">
                <a:solidFill>
                  <a:schemeClr val="accent1"/>
                </a:solidFill>
              </a:ln>
            </p:spPr>
            <p:txBody>
              <a:bodyPr lIns="121920" tIns="60960" rIns="121920" bIns="60960"/>
              <a:lstStyle/>
              <a:p>
                <a:pPr defTabSz="1218565"/>
                <a:endParaRPr lang="en-US" sz="1865" kern="0" dirty="0">
                  <a:solidFill>
                    <a:srgbClr val="95A5A6"/>
                  </a:solidFill>
                </a:endParaRPr>
              </a:p>
            </p:txBody>
          </p:sp>
        </p:grpSp>
        <p:sp>
          <p:nvSpPr>
            <p:cNvPr id="58" name="Content Placeholder 2"/>
            <p:cNvSpPr txBox="1">
              <a:spLocks noChangeArrowheads="1"/>
            </p:cNvSpPr>
            <p:nvPr/>
          </p:nvSpPr>
          <p:spPr bwMode="auto">
            <a:xfrm>
              <a:off x="6010275" y="4338638"/>
              <a:ext cx="112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400" b="1">
                  <a:solidFill>
                    <a:srgbClr val="95A5A6"/>
                  </a:solidFill>
                </a:rPr>
                <a:t>Support</a:t>
              </a:r>
            </a:p>
          </p:txBody>
        </p:sp>
      </p:grpSp>
      <p:grpSp>
        <p:nvGrpSpPr>
          <p:cNvPr id="3" name="组合 2"/>
          <p:cNvGrpSpPr/>
          <p:nvPr/>
        </p:nvGrpSpPr>
        <p:grpSpPr>
          <a:xfrm>
            <a:off x="7751763" y="3859902"/>
            <a:ext cx="1128712" cy="935936"/>
            <a:chOff x="7751763" y="3859902"/>
            <a:chExt cx="1128712" cy="935936"/>
          </a:xfrm>
        </p:grpSpPr>
        <p:grpSp>
          <p:nvGrpSpPr>
            <p:cNvPr id="59" name="Group 78"/>
            <p:cNvGrpSpPr/>
            <p:nvPr/>
          </p:nvGrpSpPr>
          <p:grpSpPr>
            <a:xfrm>
              <a:off x="8073617" y="3859902"/>
              <a:ext cx="486089" cy="486089"/>
              <a:chOff x="6665323" y="3562825"/>
              <a:chExt cx="587140" cy="587140"/>
            </a:xfrm>
            <a:solidFill>
              <a:srgbClr val="1570C1"/>
            </a:solidFill>
          </p:grpSpPr>
          <p:sp>
            <p:nvSpPr>
              <p:cNvPr id="60"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accent1"/>
              </a:solidFill>
              <a:ln>
                <a:noFill/>
              </a:ln>
            </p:spPr>
            <p:txBody>
              <a:bodyPr lIns="121920" tIns="60960" rIns="121920" bIns="60960"/>
              <a:lstStyle/>
              <a:p>
                <a:pPr defTabSz="1218565"/>
                <a:endParaRPr lang="en-US" sz="1865" kern="0" dirty="0">
                  <a:solidFill>
                    <a:srgbClr val="95A5A6"/>
                  </a:solidFill>
                </a:endParaRPr>
              </a:p>
            </p:txBody>
          </p:sp>
          <p:sp>
            <p:nvSpPr>
              <p:cNvPr id="61"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w="6350">
                <a:solidFill>
                  <a:schemeClr val="accent1"/>
                </a:solidFill>
              </a:ln>
            </p:spPr>
            <p:txBody>
              <a:bodyPr lIns="121920" tIns="60960" rIns="121920" bIns="60960"/>
              <a:lstStyle/>
              <a:p>
                <a:pPr defTabSz="1218565"/>
                <a:endParaRPr lang="en-US" sz="1865" kern="0" dirty="0">
                  <a:solidFill>
                    <a:srgbClr val="95A5A6"/>
                  </a:solidFill>
                </a:endParaRPr>
              </a:p>
            </p:txBody>
          </p:sp>
        </p:grpSp>
        <p:sp>
          <p:nvSpPr>
            <p:cNvPr id="62" name="Content Placeholder 2"/>
            <p:cNvSpPr txBox="1">
              <a:spLocks noChangeArrowheads="1"/>
            </p:cNvSpPr>
            <p:nvPr/>
          </p:nvSpPr>
          <p:spPr bwMode="auto">
            <a:xfrm>
              <a:off x="7751763" y="4338638"/>
              <a:ext cx="1128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400" b="1">
                  <a:solidFill>
                    <a:srgbClr val="95A5A6"/>
                  </a:solidFill>
                </a:rPr>
                <a:t>Locations</a:t>
              </a:r>
            </a:p>
          </p:txBody>
        </p:sp>
      </p:grpSp>
      <p:grpSp>
        <p:nvGrpSpPr>
          <p:cNvPr id="2" name="组合 1"/>
          <p:cNvGrpSpPr/>
          <p:nvPr/>
        </p:nvGrpSpPr>
        <p:grpSpPr>
          <a:xfrm>
            <a:off x="9494838" y="3863308"/>
            <a:ext cx="1241425" cy="932530"/>
            <a:chOff x="9494838" y="3863308"/>
            <a:chExt cx="1241425" cy="932530"/>
          </a:xfrm>
        </p:grpSpPr>
        <p:grpSp>
          <p:nvGrpSpPr>
            <p:cNvPr id="63" name="Group 84"/>
            <p:cNvGrpSpPr/>
            <p:nvPr/>
          </p:nvGrpSpPr>
          <p:grpSpPr>
            <a:xfrm>
              <a:off x="9872698" y="3863308"/>
              <a:ext cx="486091" cy="486090"/>
              <a:chOff x="7740352" y="3562825"/>
              <a:chExt cx="587140" cy="587140"/>
            </a:xfrm>
            <a:solidFill>
              <a:srgbClr val="1570C1"/>
            </a:solidFill>
          </p:grpSpPr>
          <p:sp>
            <p:nvSpPr>
              <p:cNvPr id="64" name="Freeform 23"/>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w="6350">
                <a:solidFill>
                  <a:schemeClr val="accent1"/>
                </a:solidFill>
              </a:ln>
            </p:spPr>
            <p:txBody>
              <a:bodyPr lIns="121920" tIns="60960" rIns="121920" bIns="60960"/>
              <a:lstStyle/>
              <a:p>
                <a:pPr defTabSz="1218565"/>
                <a:endParaRPr lang="en-US" sz="1865" kern="0" dirty="0">
                  <a:solidFill>
                    <a:srgbClr val="95A5A6"/>
                  </a:solidFill>
                </a:endParaRPr>
              </a:p>
            </p:txBody>
          </p:sp>
          <p:sp>
            <p:nvSpPr>
              <p:cNvPr id="65"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chemeClr val="accent1"/>
              </a:solidFill>
              <a:ln>
                <a:noFill/>
              </a:ln>
            </p:spPr>
            <p:txBody>
              <a:bodyPr lIns="121920" tIns="60960" rIns="121920" bIns="60960"/>
              <a:lstStyle/>
              <a:p>
                <a:pPr defTabSz="1218565"/>
                <a:endParaRPr lang="en-US" sz="1865" kern="0" dirty="0">
                  <a:solidFill>
                    <a:srgbClr val="95A5A6"/>
                  </a:solidFill>
                </a:endParaRPr>
              </a:p>
            </p:txBody>
          </p:sp>
        </p:grpSp>
        <p:sp>
          <p:nvSpPr>
            <p:cNvPr id="66" name="Content Placeholder 2"/>
            <p:cNvSpPr txBox="1">
              <a:spLocks noChangeArrowheads="1"/>
            </p:cNvSpPr>
            <p:nvPr/>
          </p:nvSpPr>
          <p:spPr bwMode="auto">
            <a:xfrm>
              <a:off x="9494838" y="4340225"/>
              <a:ext cx="12414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400" b="1">
                  <a:solidFill>
                    <a:srgbClr val="95A5A6"/>
                  </a:solidFill>
                </a:rPr>
                <a:t>Customizable</a:t>
              </a:r>
            </a:p>
          </p:txBody>
        </p:sp>
      </p:grpSp>
      <p:sp>
        <p:nvSpPr>
          <p:cNvPr id="67" name="Content Placeholder 2"/>
          <p:cNvSpPr txBox="1">
            <a:spLocks noChangeArrowheads="1"/>
          </p:cNvSpPr>
          <p:nvPr/>
        </p:nvSpPr>
        <p:spPr bwMode="auto">
          <a:xfrm>
            <a:off x="3975100" y="2563813"/>
            <a:ext cx="71024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en-US" altLang="zh-CN" sz="1200"/>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a:t>
            </a:r>
          </a:p>
        </p:txBody>
      </p:sp>
      <p:sp>
        <p:nvSpPr>
          <p:cNvPr id="68" name="Content Placeholder 2"/>
          <p:cNvSpPr txBox="1">
            <a:spLocks noChangeArrowheads="1"/>
          </p:cNvSpPr>
          <p:nvPr/>
        </p:nvSpPr>
        <p:spPr bwMode="auto">
          <a:xfrm>
            <a:off x="3962400" y="4948238"/>
            <a:ext cx="7419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en-US" altLang="zh-CN" sz="1200"/>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p>
        </p:txBody>
      </p:sp>
      <p:sp>
        <p:nvSpPr>
          <p:cNvPr id="37" name="任意多边形: 形状 36"/>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40" name="文本框 39"/>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69" name="文本框 68"/>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
        <p:nvSpPr>
          <p:cNvPr id="9" name="图片占位符 8"/>
          <p:cNvSpPr>
            <a:spLocks noGrp="1"/>
          </p:cNvSpPr>
          <p:nvPr>
            <p:ph type="pic" sz="quarter" idx="10"/>
          </p:nvPr>
        </p:nvSpPr>
        <p:spPr/>
      </p:sp>
    </p:spTree>
    <p:extLst>
      <p:ext uri="{BB962C8B-B14F-4D97-AF65-F5344CB8AC3E}">
        <p14:creationId xmlns:p14="http://schemas.microsoft.com/office/powerpoint/2010/main" val="810579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80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100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nodeType="withEffect">
                                  <p:stCondLst>
                                    <p:cond delay="120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par>
                                <p:cTn id="37" presetID="2" presetClass="entr" presetSubtype="2" decel="100000" fill="hold" grpId="0" nodeType="withEffect">
                                  <p:stCondLst>
                                    <p:cond delay="140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任意多边形: 形状 75"/>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77" name="文本框 76"/>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78" name="文本框 77"/>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cxnSp>
        <p:nvCxnSpPr>
          <p:cNvPr id="42" name="Straight Connector 14"/>
          <p:cNvCxnSpPr/>
          <p:nvPr/>
        </p:nvCxnSpPr>
        <p:spPr>
          <a:xfrm flipV="1">
            <a:off x="5175250" y="4476750"/>
            <a:ext cx="1338263" cy="2809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9"/>
          <p:cNvCxnSpPr/>
          <p:nvPr/>
        </p:nvCxnSpPr>
        <p:spPr>
          <a:xfrm>
            <a:off x="6040438" y="3151188"/>
            <a:ext cx="493712" cy="211137"/>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Group 35"/>
          <p:cNvGrpSpPr>
            <a:grpSpLocks/>
          </p:cNvGrpSpPr>
          <p:nvPr/>
        </p:nvGrpSpPr>
        <p:grpSpPr bwMode="auto">
          <a:xfrm>
            <a:off x="4805363" y="2320925"/>
            <a:ext cx="1162050" cy="1162050"/>
            <a:chOff x="4622415" y="2361996"/>
            <a:chExt cx="1189361" cy="1189360"/>
          </a:xfrm>
        </p:grpSpPr>
        <p:sp>
          <p:nvSpPr>
            <p:cNvPr id="45" name="Oval 22"/>
            <p:cNvSpPr/>
            <p:nvPr/>
          </p:nvSpPr>
          <p:spPr>
            <a:xfrm>
              <a:off x="4622415" y="2361996"/>
              <a:ext cx="1189361" cy="1189360"/>
            </a:xfrm>
            <a:prstGeom prst="ellipse">
              <a:avLst/>
            </a:prstGeom>
            <a:blipFill>
              <a:blip r:embed="rId2" cstate="email">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46" name="Oval 34"/>
            <p:cNvSpPr/>
            <p:nvPr/>
          </p:nvSpPr>
          <p:spPr>
            <a:xfrm>
              <a:off x="4622415" y="2363621"/>
              <a:ext cx="1187736" cy="1187735"/>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grpSp>
        <p:nvGrpSpPr>
          <p:cNvPr id="47" name="Group 33"/>
          <p:cNvGrpSpPr>
            <a:grpSpLocks/>
          </p:cNvGrpSpPr>
          <p:nvPr/>
        </p:nvGrpSpPr>
        <p:grpSpPr bwMode="auto">
          <a:xfrm>
            <a:off x="3587750" y="4154488"/>
            <a:ext cx="1654175" cy="1654175"/>
            <a:chOff x="3374012" y="5486142"/>
            <a:chExt cx="1692998" cy="1692996"/>
          </a:xfrm>
        </p:grpSpPr>
        <p:sp>
          <p:nvSpPr>
            <p:cNvPr id="48" name="Oval 25"/>
            <p:cNvSpPr/>
            <p:nvPr/>
          </p:nvSpPr>
          <p:spPr>
            <a:xfrm>
              <a:off x="3374012" y="5486142"/>
              <a:ext cx="1692998" cy="1692996"/>
            </a:xfrm>
            <a:prstGeom prst="ellipse">
              <a:avLst/>
            </a:prstGeom>
            <a:blipFill>
              <a:blip r:embed="rId3" cstate="email">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49" name="Oval 32"/>
            <p:cNvSpPr/>
            <p:nvPr/>
          </p:nvSpPr>
          <p:spPr>
            <a:xfrm>
              <a:off x="3374012" y="5487766"/>
              <a:ext cx="1691374" cy="1691372"/>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graphicFrame>
        <p:nvGraphicFramePr>
          <p:cNvPr id="50" name="차트 6"/>
          <p:cNvGraphicFramePr>
            <a:graphicFrameLocks/>
          </p:cNvGraphicFramePr>
          <p:nvPr>
            <p:extLst>
              <p:ext uri="{D42A27DB-BD31-4B8C-83A1-F6EECF244321}">
                <p14:modId xmlns:p14="http://schemas.microsoft.com/office/powerpoint/2010/main" val="714279871"/>
              </p:ext>
            </p:extLst>
          </p:nvPr>
        </p:nvGraphicFramePr>
        <p:xfrm>
          <a:off x="6072188" y="2495550"/>
          <a:ext cx="3000375" cy="2959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차트 6"/>
          <p:cNvGraphicFramePr>
            <a:graphicFrameLocks/>
          </p:cNvGraphicFramePr>
          <p:nvPr>
            <p:extLst>
              <p:ext uri="{D42A27DB-BD31-4B8C-83A1-F6EECF244321}">
                <p14:modId xmlns:p14="http://schemas.microsoft.com/office/powerpoint/2010/main" val="359608557"/>
              </p:ext>
            </p:extLst>
          </p:nvPr>
        </p:nvGraphicFramePr>
        <p:xfrm>
          <a:off x="3397250" y="3960813"/>
          <a:ext cx="2003425" cy="19748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차트 6"/>
          <p:cNvGraphicFramePr>
            <a:graphicFrameLocks/>
          </p:cNvGraphicFramePr>
          <p:nvPr>
            <p:extLst>
              <p:ext uri="{D42A27DB-BD31-4B8C-83A1-F6EECF244321}">
                <p14:modId xmlns:p14="http://schemas.microsoft.com/office/powerpoint/2010/main" val="3955270413"/>
              </p:ext>
            </p:extLst>
          </p:nvPr>
        </p:nvGraphicFramePr>
        <p:xfrm>
          <a:off x="4633913" y="2166938"/>
          <a:ext cx="1495425" cy="1474787"/>
        </p:xfrm>
        <a:graphic>
          <a:graphicData uri="http://schemas.openxmlformats.org/drawingml/2006/chart">
            <c:chart xmlns:c="http://schemas.openxmlformats.org/drawingml/2006/chart" xmlns:r="http://schemas.openxmlformats.org/officeDocument/2006/relationships" r:id="rId6"/>
          </a:graphicData>
        </a:graphic>
      </p:graphicFrame>
      <p:sp>
        <p:nvSpPr>
          <p:cNvPr id="53" name="텍스트 개체 틀 3"/>
          <p:cNvSpPr txBox="1">
            <a:spLocks/>
          </p:cNvSpPr>
          <p:nvPr/>
        </p:nvSpPr>
        <p:spPr bwMode="auto">
          <a:xfrm>
            <a:off x="4106863" y="4678363"/>
            <a:ext cx="641350" cy="541337"/>
          </a:xfrm>
          <a:prstGeom prst="rect">
            <a:avLst/>
          </a:prstGeom>
          <a:noFill/>
          <a:ln w="9525">
            <a:noFill/>
            <a:miter lim="800000"/>
            <a:headEnd/>
            <a:tailEnd/>
          </a:ln>
        </p:spPr>
        <p:txBody>
          <a:bodyPr wrap="none" lIns="0" tIns="0" rIns="0" bIns="0">
            <a:spAutoFit/>
          </a:bodyPr>
          <a:lstStyle/>
          <a:p>
            <a:pPr latinLnBrk="1">
              <a:buFont typeface="Arial" charset="0"/>
              <a:buNone/>
            </a:pPr>
            <a:r>
              <a:rPr lang="en-US" altLang="ko-KR" sz="3600" b="1">
                <a:solidFill>
                  <a:schemeClr val="bg1"/>
                </a:solidFill>
                <a:latin typeface="Calibri" pitchFamily="34" charset="0"/>
                <a:ea typeface="맑은 고딕"/>
                <a:cs typeface="Tahoma" pitchFamily="34" charset="0"/>
              </a:rPr>
              <a:t>60</a:t>
            </a:r>
            <a:r>
              <a:rPr lang="en-US" altLang="ko-KR" b="1">
                <a:solidFill>
                  <a:schemeClr val="bg1"/>
                </a:solidFill>
                <a:latin typeface="Calibri" pitchFamily="34" charset="0"/>
                <a:ea typeface="맑은 고딕"/>
                <a:cs typeface="Tahoma" pitchFamily="34" charset="0"/>
              </a:rPr>
              <a:t>%</a:t>
            </a:r>
          </a:p>
        </p:txBody>
      </p:sp>
      <p:sp>
        <p:nvSpPr>
          <p:cNvPr id="54" name="텍스트 개체 틀 3"/>
          <p:cNvSpPr txBox="1">
            <a:spLocks/>
          </p:cNvSpPr>
          <p:nvPr/>
        </p:nvSpPr>
        <p:spPr bwMode="auto">
          <a:xfrm>
            <a:off x="5159375" y="2693988"/>
            <a:ext cx="503238" cy="420687"/>
          </a:xfrm>
          <a:prstGeom prst="rect">
            <a:avLst/>
          </a:prstGeom>
          <a:noFill/>
          <a:ln w="9525">
            <a:noFill/>
            <a:miter lim="800000"/>
            <a:headEnd/>
            <a:tailEnd/>
          </a:ln>
        </p:spPr>
        <p:txBody>
          <a:bodyPr wrap="none" lIns="0" tIns="0" rIns="0" bIns="0">
            <a:spAutoFit/>
          </a:bodyPr>
          <a:lstStyle/>
          <a:p>
            <a:pPr latinLnBrk="1">
              <a:buFont typeface="Arial" charset="0"/>
              <a:buNone/>
            </a:pPr>
            <a:r>
              <a:rPr lang="en-US" altLang="ko-KR" sz="2800" b="1">
                <a:solidFill>
                  <a:schemeClr val="bg1"/>
                </a:solidFill>
                <a:latin typeface="Calibri" pitchFamily="34" charset="0"/>
                <a:ea typeface="맑은 고딕"/>
                <a:cs typeface="Tahoma" pitchFamily="34" charset="0"/>
              </a:rPr>
              <a:t>35</a:t>
            </a:r>
            <a:r>
              <a:rPr lang="en-US" altLang="ko-KR" sz="1400" b="1">
                <a:solidFill>
                  <a:schemeClr val="bg1"/>
                </a:solidFill>
                <a:latin typeface="Calibri" pitchFamily="34" charset="0"/>
                <a:ea typeface="맑은 고딕"/>
                <a:cs typeface="Tahoma" pitchFamily="34" charset="0"/>
              </a:rPr>
              <a:t>%</a:t>
            </a:r>
          </a:p>
        </p:txBody>
      </p:sp>
      <p:grpSp>
        <p:nvGrpSpPr>
          <p:cNvPr id="55" name="Group 31"/>
          <p:cNvGrpSpPr>
            <a:grpSpLocks/>
          </p:cNvGrpSpPr>
          <p:nvPr/>
        </p:nvGrpSpPr>
        <p:grpSpPr bwMode="auto">
          <a:xfrm>
            <a:off x="6577013" y="2938463"/>
            <a:ext cx="2071687" cy="2073275"/>
            <a:chOff x="8386562" y="2873197"/>
            <a:chExt cx="2120400" cy="2120400"/>
          </a:xfrm>
        </p:grpSpPr>
        <p:sp>
          <p:nvSpPr>
            <p:cNvPr id="56" name="Oval 28"/>
            <p:cNvSpPr/>
            <p:nvPr/>
          </p:nvSpPr>
          <p:spPr>
            <a:xfrm>
              <a:off x="8386562" y="2873197"/>
              <a:ext cx="2118776" cy="2118776"/>
            </a:xfrm>
            <a:prstGeom prst="ellipse">
              <a:avLst/>
            </a:prstGeom>
            <a:blipFill>
              <a:blip r:embed="rId7" cstate="email">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57" name="Oval 30"/>
            <p:cNvSpPr/>
            <p:nvPr/>
          </p:nvSpPr>
          <p:spPr>
            <a:xfrm>
              <a:off x="8386562" y="2873197"/>
              <a:ext cx="2120400" cy="212040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sp>
        <p:nvSpPr>
          <p:cNvPr id="58" name="텍스트 개체 틀 3"/>
          <p:cNvSpPr txBox="1">
            <a:spLocks/>
          </p:cNvSpPr>
          <p:nvPr/>
        </p:nvSpPr>
        <p:spPr bwMode="auto">
          <a:xfrm>
            <a:off x="7112000" y="3568700"/>
            <a:ext cx="979488" cy="811213"/>
          </a:xfrm>
          <a:prstGeom prst="rect">
            <a:avLst/>
          </a:prstGeom>
          <a:noFill/>
          <a:ln w="9525">
            <a:noFill/>
            <a:miter lim="800000"/>
            <a:headEnd/>
            <a:tailEnd/>
          </a:ln>
        </p:spPr>
        <p:txBody>
          <a:bodyPr wrap="none" lIns="0" tIns="0" rIns="0" bIns="0">
            <a:spAutoFit/>
          </a:bodyPr>
          <a:lstStyle/>
          <a:p>
            <a:pPr latinLnBrk="1">
              <a:buFont typeface="Arial" charset="0"/>
              <a:buNone/>
            </a:pPr>
            <a:r>
              <a:rPr lang="en-US" altLang="ko-KR" sz="5400" b="1">
                <a:solidFill>
                  <a:schemeClr val="bg1"/>
                </a:solidFill>
                <a:latin typeface="Calibri" pitchFamily="34" charset="0"/>
                <a:ea typeface="맑은 고딕"/>
                <a:cs typeface="Tahoma" pitchFamily="34" charset="0"/>
              </a:rPr>
              <a:t>80</a:t>
            </a:r>
            <a:r>
              <a:rPr lang="en-US" altLang="ko-KR" sz="3200" b="1">
                <a:solidFill>
                  <a:schemeClr val="bg1"/>
                </a:solidFill>
                <a:latin typeface="Calibri" pitchFamily="34" charset="0"/>
                <a:ea typeface="맑은 고딕"/>
                <a:cs typeface="Tahoma" pitchFamily="34" charset="0"/>
              </a:rPr>
              <a:t>%</a:t>
            </a:r>
          </a:p>
        </p:txBody>
      </p:sp>
      <p:grpSp>
        <p:nvGrpSpPr>
          <p:cNvPr id="59" name="Group 10"/>
          <p:cNvGrpSpPr>
            <a:grpSpLocks/>
          </p:cNvGrpSpPr>
          <p:nvPr/>
        </p:nvGrpSpPr>
        <p:grpSpPr bwMode="auto">
          <a:xfrm>
            <a:off x="674688" y="4425950"/>
            <a:ext cx="2649537" cy="1069975"/>
            <a:chOff x="674712" y="4386673"/>
            <a:chExt cx="2650149" cy="1069986"/>
          </a:xfrm>
        </p:grpSpPr>
        <p:sp>
          <p:nvSpPr>
            <p:cNvPr id="60" name="Rectangle 3"/>
            <p:cNvSpPr txBox="1">
              <a:spLocks noChangeArrowheads="1"/>
            </p:cNvSpPr>
            <p:nvPr/>
          </p:nvSpPr>
          <p:spPr bwMode="auto">
            <a:xfrm>
              <a:off x="674712" y="4724814"/>
              <a:ext cx="2650149" cy="731845"/>
            </a:xfrm>
            <a:prstGeom prst="rect">
              <a:avLst/>
            </a:prstGeom>
          </p:spPr>
          <p:txBody>
            <a:bodyPr wrap="none" lIns="0" tIns="0" rIns="0" bIns="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88900" indent="-88900" fontAlgn="auto">
                <a:spcAft>
                  <a:spcPts val="0"/>
                </a:spcAft>
                <a:buFont typeface="Arial" panose="020B0604020202020204" pitchFamily="34" charset="0"/>
                <a:buChar char="•"/>
                <a:defRPr/>
              </a:pPr>
              <a:r>
                <a:rPr sz="1400">
                  <a:solidFill>
                    <a:schemeClr val="tx1">
                      <a:lumMod val="75000"/>
                      <a:lumOff val="25000"/>
                    </a:schemeClr>
                  </a:solidFill>
                  <a:latin typeface="Calibri" panose="020F0502020204030204" pitchFamily="34" charset="0"/>
                </a:rPr>
                <a:t>Design inspiration For presentation</a:t>
              </a:r>
            </a:p>
            <a:p>
              <a:pPr marL="88900" indent="-88900" fontAlgn="auto">
                <a:spcAft>
                  <a:spcPts val="0"/>
                </a:spcAft>
                <a:buFont typeface="Arial" panose="020B0604020202020204" pitchFamily="34" charset="0"/>
                <a:buChar char="•"/>
                <a:defRPr/>
              </a:pPr>
              <a:r>
                <a:rPr sz="1400">
                  <a:solidFill>
                    <a:schemeClr val="tx1">
                      <a:lumMod val="75000"/>
                      <a:lumOff val="25000"/>
                    </a:schemeClr>
                  </a:solidFill>
                  <a:latin typeface="Calibri" panose="020F0502020204030204" pitchFamily="34" charset="0"/>
                </a:rPr>
                <a:t>Catch the feel of design in</a:t>
              </a:r>
            </a:p>
            <a:p>
              <a:pPr marL="0" indent="0" fontAlgn="auto">
                <a:spcAft>
                  <a:spcPts val="0"/>
                </a:spcAft>
                <a:defRPr/>
              </a:pPr>
              <a:r>
                <a:rPr sz="1400">
                  <a:solidFill>
                    <a:schemeClr val="tx1">
                      <a:lumMod val="75000"/>
                      <a:lumOff val="25000"/>
                    </a:schemeClr>
                  </a:solidFill>
                  <a:latin typeface="Calibri" panose="020F0502020204030204" pitchFamily="34" charset="0"/>
                </a:rPr>
                <a:t>contemporary colors and styles.</a:t>
              </a:r>
            </a:p>
          </p:txBody>
        </p:sp>
        <p:sp>
          <p:nvSpPr>
            <p:cNvPr id="61" name="speed"/>
            <p:cNvSpPr txBox="1">
              <a:spLocks noChangeArrowheads="1"/>
            </p:cNvSpPr>
            <p:nvPr/>
          </p:nvSpPr>
          <p:spPr bwMode="auto">
            <a:xfrm>
              <a:off x="674712" y="4386673"/>
              <a:ext cx="2258311" cy="276999"/>
            </a:xfrm>
            <a:prstGeom prst="rect">
              <a:avLst/>
            </a:prstGeom>
            <a:noFill/>
            <a:scene3d>
              <a:camera prst="orthographicFront">
                <a:rot lat="0" lon="0" rev="0"/>
              </a:camera>
              <a:lightRig rig="threePt" dir="t"/>
            </a:scene3d>
            <a:sp3d prstMaterial="matte">
              <a:bevelT w="1270" h="1270"/>
            </a:sp3d>
          </p:spPr>
          <p:txBody>
            <a:bodyPr wrap="none"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latinLnBrk="0">
                <a:lnSpc>
                  <a:spcPct val="90000"/>
                </a:lnSpc>
                <a:buClr>
                  <a:prstClr val="white"/>
                </a:buClr>
                <a:defRPr/>
              </a:pPr>
              <a:r>
                <a:rPr lang="en-US" altLang="ko-KR" sz="2000" b="1">
                  <a:solidFill>
                    <a:schemeClr val="accent1"/>
                  </a:solidFill>
                  <a:latin typeface="Calibri" panose="020F0502020204030204" pitchFamily="34" charset="0"/>
                  <a:ea typeface="Tahoma" pitchFamily="34" charset="0"/>
                  <a:cs typeface="Arial" panose="020B0604020202020204" pitchFamily="34" charset="0"/>
                </a:rPr>
                <a:t>Contemporary Colors</a:t>
              </a:r>
            </a:p>
          </p:txBody>
        </p:sp>
      </p:grpSp>
      <p:grpSp>
        <p:nvGrpSpPr>
          <p:cNvPr id="62" name="Group 27"/>
          <p:cNvGrpSpPr>
            <a:grpSpLocks/>
          </p:cNvGrpSpPr>
          <p:nvPr/>
        </p:nvGrpSpPr>
        <p:grpSpPr bwMode="auto">
          <a:xfrm>
            <a:off x="9215438" y="3135313"/>
            <a:ext cx="2649537" cy="1358900"/>
            <a:chOff x="6727250" y="2562110"/>
            <a:chExt cx="2390772" cy="1358337"/>
          </a:xfrm>
        </p:grpSpPr>
        <p:sp>
          <p:nvSpPr>
            <p:cNvPr id="63" name="Rectangle 3"/>
            <p:cNvSpPr txBox="1">
              <a:spLocks noChangeArrowheads="1"/>
            </p:cNvSpPr>
            <p:nvPr/>
          </p:nvSpPr>
          <p:spPr bwMode="auto">
            <a:xfrm>
              <a:off x="6727250" y="2928670"/>
              <a:ext cx="2390772" cy="991777"/>
            </a:xfrm>
            <a:prstGeom prst="rect">
              <a:avLst/>
            </a:prstGeom>
          </p:spPr>
          <p:txBody>
            <a:bodyPr wrap="none" lIns="0" tIns="0" rIns="0" bIns="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88900" indent="-88900" fontAlgn="auto">
                <a:spcAft>
                  <a:spcPts val="0"/>
                </a:spcAft>
                <a:buFont typeface="Arial" panose="020B0604020202020204" pitchFamily="34" charset="0"/>
                <a:buChar char="•"/>
                <a:defRPr/>
              </a:pPr>
              <a:r>
                <a:rPr sz="1400">
                  <a:solidFill>
                    <a:schemeClr val="tx1">
                      <a:lumMod val="75000"/>
                      <a:lumOff val="25000"/>
                    </a:schemeClr>
                  </a:solidFill>
                  <a:latin typeface="Calibri" panose="020F0502020204030204" pitchFamily="34" charset="0"/>
                </a:rPr>
                <a:t>Design inspiration For presentation</a:t>
              </a:r>
            </a:p>
            <a:p>
              <a:pPr marL="88900" indent="-88900" fontAlgn="auto">
                <a:spcAft>
                  <a:spcPts val="0"/>
                </a:spcAft>
                <a:buFont typeface="Arial" panose="020B0604020202020204" pitchFamily="34" charset="0"/>
                <a:buChar char="•"/>
                <a:defRPr/>
              </a:pPr>
              <a:r>
                <a:rPr sz="1400">
                  <a:solidFill>
                    <a:schemeClr val="tx1">
                      <a:lumMod val="75000"/>
                      <a:lumOff val="25000"/>
                    </a:schemeClr>
                  </a:solidFill>
                  <a:latin typeface="Calibri" panose="020F0502020204030204" pitchFamily="34" charset="0"/>
                </a:rPr>
                <a:t>Catch the feel of design in </a:t>
              </a:r>
            </a:p>
            <a:p>
              <a:pPr marL="0" indent="0" fontAlgn="auto">
                <a:spcAft>
                  <a:spcPts val="0"/>
                </a:spcAft>
                <a:defRPr/>
              </a:pPr>
              <a:r>
                <a:rPr sz="1400">
                  <a:solidFill>
                    <a:schemeClr val="tx1">
                      <a:lumMod val="75000"/>
                      <a:lumOff val="25000"/>
                    </a:schemeClr>
                  </a:solidFill>
                  <a:latin typeface="Calibri" panose="020F0502020204030204" pitchFamily="34" charset="0"/>
                </a:rPr>
                <a:t>  contemporary colors and styles.</a:t>
              </a:r>
            </a:p>
            <a:p>
              <a:pPr marL="88900" indent="-88900" fontAlgn="auto">
                <a:spcAft>
                  <a:spcPts val="0"/>
                </a:spcAft>
                <a:buFont typeface="Arial" panose="020B0604020202020204" pitchFamily="34" charset="0"/>
                <a:buChar char="•"/>
                <a:defRPr/>
              </a:pPr>
              <a:r>
                <a:rPr sz="1400">
                  <a:solidFill>
                    <a:schemeClr val="tx1">
                      <a:lumMod val="75000"/>
                      <a:lumOff val="25000"/>
                    </a:schemeClr>
                  </a:solidFill>
                  <a:latin typeface="Calibri" panose="020F0502020204030204" pitchFamily="34" charset="0"/>
                </a:rPr>
                <a:t>Design inspiration For presentation</a:t>
              </a:r>
            </a:p>
          </p:txBody>
        </p:sp>
        <p:sp>
          <p:nvSpPr>
            <p:cNvPr id="64" name="speed"/>
            <p:cNvSpPr txBox="1">
              <a:spLocks noChangeArrowheads="1"/>
            </p:cNvSpPr>
            <p:nvPr/>
          </p:nvSpPr>
          <p:spPr bwMode="auto">
            <a:xfrm>
              <a:off x="6727250" y="2562110"/>
              <a:ext cx="2135156" cy="276999"/>
            </a:xfrm>
            <a:prstGeom prst="rect">
              <a:avLst/>
            </a:prstGeom>
            <a:noFill/>
            <a:scene3d>
              <a:camera prst="orthographicFront">
                <a:rot lat="0" lon="0" rev="0"/>
              </a:camera>
              <a:lightRig rig="threePt" dir="t"/>
            </a:scene3d>
            <a:sp3d prstMaterial="matte">
              <a:bevelT w="1270" h="1270"/>
            </a:sp3d>
          </p:spPr>
          <p:txBody>
            <a:bodyPr wrap="none"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latinLnBrk="0">
                <a:lnSpc>
                  <a:spcPct val="90000"/>
                </a:lnSpc>
                <a:buClr>
                  <a:prstClr val="white"/>
                </a:buClr>
                <a:defRPr/>
              </a:pPr>
              <a:r>
                <a:rPr lang="en-US" altLang="ko-KR" sz="2000" b="1" dirty="0">
                  <a:solidFill>
                    <a:schemeClr val="accent1"/>
                  </a:solidFill>
                  <a:latin typeface="Calibri" panose="020F0502020204030204" pitchFamily="34" charset="0"/>
                  <a:ea typeface="Tahoma" pitchFamily="34" charset="0"/>
                  <a:cs typeface="Arial" panose="020B0604020202020204" pitchFamily="34" charset="0"/>
                </a:rPr>
                <a:t>Sleek Diagram &amp; chart</a:t>
              </a:r>
            </a:p>
          </p:txBody>
        </p:sp>
      </p:grpSp>
      <p:grpSp>
        <p:nvGrpSpPr>
          <p:cNvPr id="65" name="Group 11"/>
          <p:cNvGrpSpPr>
            <a:grpSpLocks/>
          </p:cNvGrpSpPr>
          <p:nvPr/>
        </p:nvGrpSpPr>
        <p:grpSpPr bwMode="auto">
          <a:xfrm>
            <a:off x="1925638" y="2311400"/>
            <a:ext cx="2649537" cy="1069975"/>
            <a:chOff x="1925021" y="2291578"/>
            <a:chExt cx="2650149" cy="1069986"/>
          </a:xfrm>
        </p:grpSpPr>
        <p:sp>
          <p:nvSpPr>
            <p:cNvPr id="66" name="Rectangle 3"/>
            <p:cNvSpPr txBox="1">
              <a:spLocks noChangeArrowheads="1"/>
            </p:cNvSpPr>
            <p:nvPr/>
          </p:nvSpPr>
          <p:spPr bwMode="auto">
            <a:xfrm>
              <a:off x="1925021" y="2629719"/>
              <a:ext cx="2650149" cy="731845"/>
            </a:xfrm>
            <a:prstGeom prst="rect">
              <a:avLst/>
            </a:prstGeom>
          </p:spPr>
          <p:txBody>
            <a:bodyPr wrap="none" lIns="0" tIns="0" rIns="0" bIns="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88900" indent="-88900" fontAlgn="auto">
                <a:spcAft>
                  <a:spcPts val="0"/>
                </a:spcAft>
                <a:buFont typeface="Arial" panose="020B0604020202020204" pitchFamily="34" charset="0"/>
                <a:buChar char="•"/>
                <a:defRPr/>
              </a:pPr>
              <a:r>
                <a:rPr sz="1400">
                  <a:solidFill>
                    <a:schemeClr val="tx1">
                      <a:lumMod val="75000"/>
                      <a:lumOff val="25000"/>
                    </a:schemeClr>
                  </a:solidFill>
                  <a:latin typeface="Calibri" panose="020F0502020204030204" pitchFamily="34" charset="0"/>
                </a:rPr>
                <a:t>Catch the feel of design in </a:t>
              </a:r>
            </a:p>
            <a:p>
              <a:pPr marL="0" indent="0" fontAlgn="auto">
                <a:spcAft>
                  <a:spcPts val="0"/>
                </a:spcAft>
                <a:defRPr/>
              </a:pPr>
              <a:r>
                <a:rPr sz="1400">
                  <a:solidFill>
                    <a:schemeClr val="tx1">
                      <a:lumMod val="75000"/>
                      <a:lumOff val="25000"/>
                    </a:schemeClr>
                  </a:solidFill>
                  <a:latin typeface="Calibri" panose="020F0502020204030204" pitchFamily="34" charset="0"/>
                </a:rPr>
                <a:t>contemporary colors and styles.</a:t>
              </a:r>
            </a:p>
            <a:p>
              <a:pPr marL="88900" indent="-88900" fontAlgn="auto">
                <a:spcAft>
                  <a:spcPts val="0"/>
                </a:spcAft>
                <a:buFont typeface="Arial" panose="020B0604020202020204" pitchFamily="34" charset="0"/>
                <a:buChar char="•"/>
                <a:defRPr/>
              </a:pPr>
              <a:r>
                <a:rPr sz="1400">
                  <a:solidFill>
                    <a:schemeClr val="tx1">
                      <a:lumMod val="75000"/>
                      <a:lumOff val="25000"/>
                    </a:schemeClr>
                  </a:solidFill>
                  <a:latin typeface="Calibri" panose="020F0502020204030204" pitchFamily="34" charset="0"/>
                </a:rPr>
                <a:t>Design inspiration For presentation</a:t>
              </a:r>
            </a:p>
          </p:txBody>
        </p:sp>
        <p:sp>
          <p:nvSpPr>
            <p:cNvPr id="67" name="speed"/>
            <p:cNvSpPr txBox="1">
              <a:spLocks noChangeArrowheads="1"/>
            </p:cNvSpPr>
            <p:nvPr/>
          </p:nvSpPr>
          <p:spPr bwMode="auto">
            <a:xfrm>
              <a:off x="1925021" y="2291578"/>
              <a:ext cx="1999778" cy="276999"/>
            </a:xfrm>
            <a:prstGeom prst="rect">
              <a:avLst/>
            </a:prstGeom>
            <a:noFill/>
            <a:scene3d>
              <a:camera prst="orthographicFront">
                <a:rot lat="0" lon="0" rev="0"/>
              </a:camera>
              <a:lightRig rig="threePt" dir="t"/>
            </a:scene3d>
            <a:sp3d prstMaterial="matte">
              <a:bevelT w="1270" h="1270"/>
            </a:sp3d>
          </p:spPr>
          <p:txBody>
            <a:bodyPr wrap="none"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latinLnBrk="0">
                <a:lnSpc>
                  <a:spcPct val="90000"/>
                </a:lnSpc>
                <a:buClr>
                  <a:prstClr val="white"/>
                </a:buClr>
                <a:defRPr/>
              </a:pPr>
              <a:r>
                <a:rPr lang="en-US" altLang="ko-KR" sz="2000" b="1">
                  <a:solidFill>
                    <a:schemeClr val="accent1"/>
                  </a:solidFill>
                  <a:latin typeface="Calibri" panose="020F0502020204030204" pitchFamily="34" charset="0"/>
                  <a:ea typeface="Tahoma" pitchFamily="34" charset="0"/>
                  <a:cs typeface="Arial" panose="020B0604020202020204" pitchFamily="34" charset="0"/>
                </a:rPr>
                <a:t>Eye-catching visual</a:t>
              </a:r>
            </a:p>
          </p:txBody>
        </p:sp>
      </p:grpSp>
    </p:spTree>
    <p:extLst>
      <p:ext uri="{BB962C8B-B14F-4D97-AF65-F5344CB8AC3E}">
        <p14:creationId xmlns:p14="http://schemas.microsoft.com/office/powerpoint/2010/main" val="991655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p:nvPr/>
        </p:nvGrpSpPr>
        <p:grpSpPr>
          <a:xfrm>
            <a:off x="4781550" y="2575260"/>
            <a:ext cx="2628900" cy="2660812"/>
            <a:chOff x="4943475" y="2471838"/>
            <a:chExt cx="2305050" cy="2333030"/>
          </a:xfrm>
        </p:grpSpPr>
        <p:sp>
          <p:nvSpPr>
            <p:cNvPr id="3" name="Line 699"/>
            <p:cNvSpPr>
              <a:spLocks noChangeShapeType="1"/>
            </p:cNvSpPr>
            <p:nvPr userDrawn="1"/>
          </p:nvSpPr>
          <p:spPr bwMode="auto">
            <a:xfrm flipH="1" flipV="1">
              <a:off x="6040910" y="2471838"/>
              <a:ext cx="622608" cy="146907"/>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 name="Freeform 700"/>
            <p:cNvSpPr>
              <a:spLocks/>
            </p:cNvSpPr>
            <p:nvPr userDrawn="1"/>
          </p:nvSpPr>
          <p:spPr bwMode="auto">
            <a:xfrm>
              <a:off x="6663518" y="2618745"/>
              <a:ext cx="585007" cy="991625"/>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 name="Freeform 701"/>
            <p:cNvSpPr>
              <a:spLocks/>
            </p:cNvSpPr>
            <p:nvPr userDrawn="1"/>
          </p:nvSpPr>
          <p:spPr bwMode="auto">
            <a:xfrm>
              <a:off x="5547720" y="3610371"/>
              <a:ext cx="1700805" cy="1194497"/>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0">
              <a:solidFill>
                <a:srgbClr val="7B5A85">
                  <a:alpha val="50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 name="Line 702"/>
            <p:cNvSpPr>
              <a:spLocks noChangeShapeType="1"/>
            </p:cNvSpPr>
            <p:nvPr userDrawn="1"/>
          </p:nvSpPr>
          <p:spPr bwMode="auto">
            <a:xfrm>
              <a:off x="5035293" y="4072080"/>
              <a:ext cx="512427" cy="654088"/>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 name="Freeform 703"/>
            <p:cNvSpPr>
              <a:spLocks/>
            </p:cNvSpPr>
            <p:nvPr userDrawn="1"/>
          </p:nvSpPr>
          <p:spPr bwMode="auto">
            <a:xfrm>
              <a:off x="4943475" y="3120626"/>
              <a:ext cx="91819" cy="951455"/>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 fmla="*/ 12868 w 12868"/>
                <a:gd name="connsiteY0" fmla="*/ 0 h 9028"/>
                <a:gd name="connsiteX1" fmla="*/ 10018 w 12868"/>
                <a:gd name="connsiteY1" fmla="*/ 386 h 9028"/>
                <a:gd name="connsiteX2" fmla="*/ 5140 w 12868"/>
                <a:gd name="connsiteY2" fmla="*/ 1461 h 9028"/>
                <a:gd name="connsiteX3" fmla="*/ 854 w 12868"/>
                <a:gd name="connsiteY3" fmla="*/ 2274 h 9028"/>
                <a:gd name="connsiteX4" fmla="*/ 0 w 12868"/>
                <a:gd name="connsiteY4" fmla="*/ 6055 h 9028"/>
                <a:gd name="connsiteX5" fmla="*/ 1724 w 12868"/>
                <a:gd name="connsiteY5" fmla="*/ 9028 h 9028"/>
                <a:gd name="connsiteX0" fmla="*/ 7785 w 7785"/>
                <a:gd name="connsiteY0" fmla="*/ 0 h 9572"/>
                <a:gd name="connsiteX1" fmla="*/ 3994 w 7785"/>
                <a:gd name="connsiteY1" fmla="*/ 1190 h 9572"/>
                <a:gd name="connsiteX2" fmla="*/ 664 w 7785"/>
                <a:gd name="connsiteY2" fmla="*/ 2091 h 9572"/>
                <a:gd name="connsiteX3" fmla="*/ 0 w 7785"/>
                <a:gd name="connsiteY3" fmla="*/ 6279 h 9572"/>
                <a:gd name="connsiteX4" fmla="*/ 1340 w 7785"/>
                <a:gd name="connsiteY4" fmla="*/ 9572 h 9572"/>
                <a:gd name="connsiteX0" fmla="*/ 5130 w 5130"/>
                <a:gd name="connsiteY0" fmla="*/ 0 h 8757"/>
                <a:gd name="connsiteX1" fmla="*/ 853 w 5130"/>
                <a:gd name="connsiteY1" fmla="*/ 941 h 8757"/>
                <a:gd name="connsiteX2" fmla="*/ 0 w 5130"/>
                <a:gd name="connsiteY2" fmla="*/ 5317 h 8757"/>
                <a:gd name="connsiteX3" fmla="*/ 1721 w 5130"/>
                <a:gd name="connsiteY3" fmla="*/ 8757 h 8757"/>
                <a:gd name="connsiteX0" fmla="*/ 1663 w 3355"/>
                <a:gd name="connsiteY0" fmla="*/ 0 h 8925"/>
                <a:gd name="connsiteX1" fmla="*/ 0 w 3355"/>
                <a:gd name="connsiteY1" fmla="*/ 4997 h 8925"/>
                <a:gd name="connsiteX2" fmla="*/ 3355 w 3355"/>
                <a:gd name="connsiteY2" fmla="*/ 8925 h 8925"/>
              </a:gdLst>
              <a:ahLst/>
              <a:cxnLst>
                <a:cxn ang="0">
                  <a:pos x="connsiteX0" y="connsiteY0"/>
                </a:cxn>
                <a:cxn ang="0">
                  <a:pos x="connsiteX1" y="connsiteY1"/>
                </a:cxn>
                <a:cxn ang="0">
                  <a:pos x="connsiteX2" y="connsiteY2"/>
                </a:cxn>
              </a:cxnLst>
              <a:rect l="l" t="t" r="r" b="b"/>
              <a:pathLst>
                <a:path w="3355" h="8925">
                  <a:moveTo>
                    <a:pt x="1663" y="0"/>
                  </a:moveTo>
                  <a:lnTo>
                    <a:pt x="0" y="4997"/>
                  </a:lnTo>
                  <a:lnTo>
                    <a:pt x="3355" y="8925"/>
                  </a:lnTo>
                </a:path>
              </a:pathLst>
            </a:custGeom>
            <a:noFill/>
            <a:ln w="0">
              <a:solidFill>
                <a:srgbClr val="7B5A85">
                  <a:alpha val="50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 name="Line 704"/>
            <p:cNvSpPr>
              <a:spLocks noChangeShapeType="1"/>
            </p:cNvSpPr>
            <p:nvPr userDrawn="1"/>
          </p:nvSpPr>
          <p:spPr bwMode="auto">
            <a:xfrm flipH="1">
              <a:off x="5476016" y="2471838"/>
              <a:ext cx="564894" cy="191505"/>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 name="Freeform 705"/>
            <p:cNvSpPr>
              <a:spLocks/>
            </p:cNvSpPr>
            <p:nvPr userDrawn="1"/>
          </p:nvSpPr>
          <p:spPr bwMode="auto">
            <a:xfrm>
              <a:off x="5476839" y="2602150"/>
              <a:ext cx="1189611" cy="66406"/>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 fmla="*/ 0 w 10000"/>
                <a:gd name="connsiteY0" fmla="*/ 5798 h 5798"/>
                <a:gd name="connsiteX1" fmla="*/ 0 w 10000"/>
                <a:gd name="connsiteY1" fmla="*/ 5798 h 5798"/>
                <a:gd name="connsiteX2" fmla="*/ 4953 w 10000"/>
                <a:gd name="connsiteY2" fmla="*/ 0 h 5798"/>
                <a:gd name="connsiteX3" fmla="*/ 4953 w 10000"/>
                <a:gd name="connsiteY3" fmla="*/ 0 h 5798"/>
                <a:gd name="connsiteX4" fmla="*/ 10000 w 10000"/>
                <a:gd name="connsiteY4" fmla="*/ 1092 h 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98">
                  <a:moveTo>
                    <a:pt x="0" y="5798"/>
                  </a:moveTo>
                  <a:lnTo>
                    <a:pt x="0" y="5798"/>
                  </a:lnTo>
                  <a:lnTo>
                    <a:pt x="4953" y="0"/>
                  </a:lnTo>
                  <a:lnTo>
                    <a:pt x="4953" y="0"/>
                  </a:lnTo>
                  <a:lnTo>
                    <a:pt x="10000" y="1092"/>
                  </a:lnTo>
                </a:path>
              </a:pathLst>
            </a:custGeom>
            <a:noFill/>
            <a:ln w="0">
              <a:solidFill>
                <a:srgbClr val="7B5A85">
                  <a:alpha val="50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 name="Freeform 706"/>
            <p:cNvSpPr>
              <a:spLocks/>
            </p:cNvSpPr>
            <p:nvPr userDrawn="1"/>
          </p:nvSpPr>
          <p:spPr bwMode="auto">
            <a:xfrm>
              <a:off x="5392068" y="3704811"/>
              <a:ext cx="155652" cy="1021357"/>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0">
              <a:solidFill>
                <a:srgbClr val="7B5A85">
                  <a:alpha val="50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Freeform 707"/>
            <p:cNvSpPr>
              <a:spLocks/>
            </p:cNvSpPr>
            <p:nvPr userDrawn="1"/>
          </p:nvSpPr>
          <p:spPr bwMode="auto">
            <a:xfrm>
              <a:off x="5392068" y="2667715"/>
              <a:ext cx="115427" cy="1037097"/>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0">
              <a:solidFill>
                <a:srgbClr val="7B5A85">
                  <a:alpha val="50000"/>
                </a:srgbClr>
              </a:solidFill>
              <a:prstDash val="solid"/>
              <a:round/>
              <a:headEnd type="none"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708"/>
            <p:cNvSpPr>
              <a:spLocks/>
            </p:cNvSpPr>
            <p:nvPr userDrawn="1"/>
          </p:nvSpPr>
          <p:spPr bwMode="auto">
            <a:xfrm>
              <a:off x="6011178" y="4143784"/>
              <a:ext cx="262346" cy="661084"/>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 fmla="*/ 0 w 7538"/>
                <a:gd name="connsiteY0" fmla="*/ 0 h 10000"/>
                <a:gd name="connsiteX1" fmla="*/ 5503 w 7538"/>
                <a:gd name="connsiteY1" fmla="*/ 7817 h 10000"/>
                <a:gd name="connsiteX2" fmla="*/ 7538 w 7538"/>
                <a:gd name="connsiteY2" fmla="*/ 10000 h 10000"/>
              </a:gdLst>
              <a:ahLst/>
              <a:cxnLst>
                <a:cxn ang="0">
                  <a:pos x="connsiteX0" y="connsiteY0"/>
                </a:cxn>
                <a:cxn ang="0">
                  <a:pos x="connsiteX1" y="connsiteY1"/>
                </a:cxn>
                <a:cxn ang="0">
                  <a:pos x="connsiteX2" y="connsiteY2"/>
                </a:cxn>
              </a:cxnLst>
              <a:rect l="l" t="t" r="r" b="b"/>
              <a:pathLst>
                <a:path w="7538" h="10000">
                  <a:moveTo>
                    <a:pt x="0" y="0"/>
                  </a:moveTo>
                  <a:lnTo>
                    <a:pt x="5503" y="7817"/>
                  </a:lnTo>
                  <a:lnTo>
                    <a:pt x="7538" y="10000"/>
                  </a:lnTo>
                </a:path>
              </a:pathLst>
            </a:custGeom>
            <a:noFill/>
            <a:ln w="0">
              <a:solidFill>
                <a:srgbClr val="7B5A85">
                  <a:alpha val="50000"/>
                </a:srgb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Freeform 709"/>
            <p:cNvSpPr>
              <a:spLocks/>
            </p:cNvSpPr>
            <p:nvPr userDrawn="1"/>
          </p:nvSpPr>
          <p:spPr bwMode="auto">
            <a:xfrm>
              <a:off x="6011179" y="2607378"/>
              <a:ext cx="288568" cy="1536408"/>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Line 710"/>
            <p:cNvSpPr>
              <a:spLocks noChangeShapeType="1"/>
            </p:cNvSpPr>
            <p:nvPr userDrawn="1"/>
          </p:nvSpPr>
          <p:spPr bwMode="auto">
            <a:xfrm>
              <a:off x="6040910" y="2471838"/>
              <a:ext cx="15740" cy="135540"/>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5" name="Line 711"/>
            <p:cNvSpPr>
              <a:spLocks noChangeShapeType="1"/>
            </p:cNvSpPr>
            <p:nvPr userDrawn="1"/>
          </p:nvSpPr>
          <p:spPr bwMode="auto">
            <a:xfrm flipH="1">
              <a:off x="4988947" y="2662397"/>
              <a:ext cx="481831" cy="458282"/>
            </a:xfrm>
            <a:prstGeom prst="line">
              <a:avLst/>
            </a:prstGeom>
            <a:noFill/>
            <a:ln w="0">
              <a:solidFill>
                <a:srgbClr val="7B5A85">
                  <a:alpha val="50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6" name="Line 712"/>
            <p:cNvSpPr>
              <a:spLocks noChangeShapeType="1"/>
            </p:cNvSpPr>
            <p:nvPr userDrawn="1"/>
          </p:nvSpPr>
          <p:spPr bwMode="auto">
            <a:xfrm flipH="1" flipV="1">
              <a:off x="7112111" y="3548285"/>
              <a:ext cx="136414" cy="62086"/>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Line 713"/>
            <p:cNvSpPr>
              <a:spLocks noChangeShapeType="1"/>
            </p:cNvSpPr>
            <p:nvPr userDrawn="1"/>
          </p:nvSpPr>
          <p:spPr bwMode="auto">
            <a:xfrm flipH="1" flipV="1">
              <a:off x="6657687" y="2619538"/>
              <a:ext cx="155361" cy="404078"/>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8" name="Line 714"/>
            <p:cNvSpPr>
              <a:spLocks noChangeShapeType="1"/>
            </p:cNvSpPr>
            <p:nvPr userDrawn="1"/>
          </p:nvSpPr>
          <p:spPr bwMode="auto">
            <a:xfrm flipH="1" flipV="1">
              <a:off x="6813049" y="3023616"/>
              <a:ext cx="299062" cy="524670"/>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9" name="Line 715"/>
            <p:cNvSpPr>
              <a:spLocks noChangeShapeType="1"/>
            </p:cNvSpPr>
            <p:nvPr userDrawn="1"/>
          </p:nvSpPr>
          <p:spPr bwMode="auto">
            <a:xfrm flipH="1" flipV="1">
              <a:off x="7112111" y="3548285"/>
              <a:ext cx="13116" cy="706554"/>
            </a:xfrm>
            <a:prstGeom prst="line">
              <a:avLst/>
            </a:prstGeom>
            <a:noFill/>
            <a:ln w="0">
              <a:solidFill>
                <a:srgbClr val="7B5A85">
                  <a:alpha val="50000"/>
                </a:srgbClr>
              </a:solidFill>
              <a:prstDash val="solid"/>
              <a:round/>
              <a:headEnd type="oval"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Freeform 716"/>
            <p:cNvSpPr>
              <a:spLocks/>
            </p:cNvSpPr>
            <p:nvPr userDrawn="1"/>
          </p:nvSpPr>
          <p:spPr bwMode="auto">
            <a:xfrm>
              <a:off x="6011179" y="4143785"/>
              <a:ext cx="1114049" cy="210743"/>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1" name="Line 717"/>
            <p:cNvSpPr>
              <a:spLocks noChangeShapeType="1"/>
            </p:cNvSpPr>
            <p:nvPr userDrawn="1"/>
          </p:nvSpPr>
          <p:spPr bwMode="auto">
            <a:xfrm>
              <a:off x="5392068" y="3704811"/>
              <a:ext cx="619110" cy="438974"/>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2" name="Line 718"/>
            <p:cNvSpPr>
              <a:spLocks noChangeShapeType="1"/>
            </p:cNvSpPr>
            <p:nvPr userDrawn="1"/>
          </p:nvSpPr>
          <p:spPr bwMode="auto">
            <a:xfrm>
              <a:off x="4988947" y="3120679"/>
              <a:ext cx="403121" cy="584132"/>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Line 719"/>
            <p:cNvSpPr>
              <a:spLocks noChangeShapeType="1"/>
            </p:cNvSpPr>
            <p:nvPr userDrawn="1"/>
          </p:nvSpPr>
          <p:spPr bwMode="auto">
            <a:xfrm flipH="1">
              <a:off x="4988947" y="2989512"/>
              <a:ext cx="518549" cy="131167"/>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Line 720"/>
            <p:cNvSpPr>
              <a:spLocks noChangeShapeType="1"/>
            </p:cNvSpPr>
            <p:nvPr userDrawn="1"/>
          </p:nvSpPr>
          <p:spPr bwMode="auto">
            <a:xfrm flipH="1">
              <a:off x="5507496" y="2607378"/>
              <a:ext cx="549154" cy="382135"/>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5" name="Line 721"/>
            <p:cNvSpPr>
              <a:spLocks noChangeShapeType="1"/>
            </p:cNvSpPr>
            <p:nvPr userDrawn="1"/>
          </p:nvSpPr>
          <p:spPr bwMode="auto">
            <a:xfrm flipH="1" flipV="1">
              <a:off x="6056650" y="2607378"/>
              <a:ext cx="756399" cy="416238"/>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6" name="Freeform 722"/>
            <p:cNvSpPr>
              <a:spLocks/>
            </p:cNvSpPr>
            <p:nvPr userDrawn="1"/>
          </p:nvSpPr>
          <p:spPr bwMode="auto">
            <a:xfrm>
              <a:off x="6813049" y="3023616"/>
              <a:ext cx="367269" cy="511553"/>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0">
              <a:solidFill>
                <a:srgbClr val="7B5A85">
                  <a:alpha val="50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Freeform 723"/>
            <p:cNvSpPr>
              <a:spLocks/>
            </p:cNvSpPr>
            <p:nvPr userDrawn="1"/>
          </p:nvSpPr>
          <p:spPr bwMode="auto">
            <a:xfrm>
              <a:off x="6799058" y="3023616"/>
              <a:ext cx="314802" cy="1330912"/>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0">
              <a:solidFill>
                <a:srgbClr val="7B5A85">
                  <a:alpha val="50000"/>
                </a:srgb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Line 724"/>
            <p:cNvSpPr>
              <a:spLocks noChangeShapeType="1"/>
            </p:cNvSpPr>
            <p:nvPr userDrawn="1"/>
          </p:nvSpPr>
          <p:spPr bwMode="auto">
            <a:xfrm flipV="1">
              <a:off x="6299747" y="3023616"/>
              <a:ext cx="513302" cy="164396"/>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9" name="Line 725"/>
            <p:cNvSpPr>
              <a:spLocks noChangeShapeType="1"/>
            </p:cNvSpPr>
            <p:nvPr userDrawn="1"/>
          </p:nvSpPr>
          <p:spPr bwMode="auto">
            <a:xfrm flipV="1">
              <a:off x="5392068" y="3188012"/>
              <a:ext cx="907679" cy="523795"/>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0" name="Freeform 726"/>
            <p:cNvSpPr>
              <a:spLocks/>
            </p:cNvSpPr>
            <p:nvPr userDrawn="1"/>
          </p:nvSpPr>
          <p:spPr bwMode="auto">
            <a:xfrm>
              <a:off x="5035293" y="3711807"/>
              <a:ext cx="482696" cy="685568"/>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Line 728"/>
            <p:cNvSpPr>
              <a:spLocks noChangeShapeType="1"/>
            </p:cNvSpPr>
            <p:nvPr userDrawn="1"/>
          </p:nvSpPr>
          <p:spPr bwMode="auto">
            <a:xfrm flipH="1">
              <a:off x="5517989" y="4143785"/>
              <a:ext cx="493190" cy="253590"/>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729"/>
            <p:cNvSpPr>
              <a:spLocks/>
            </p:cNvSpPr>
            <p:nvPr userDrawn="1"/>
          </p:nvSpPr>
          <p:spPr bwMode="auto">
            <a:xfrm>
              <a:off x="6011179" y="3548285"/>
              <a:ext cx="1100932" cy="595500"/>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3" name="Freeform 730"/>
            <p:cNvSpPr>
              <a:spLocks/>
            </p:cNvSpPr>
            <p:nvPr userDrawn="1"/>
          </p:nvSpPr>
          <p:spPr bwMode="auto">
            <a:xfrm>
              <a:off x="5556465" y="4627355"/>
              <a:ext cx="1125417" cy="101436"/>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0">
              <a:solidFill>
                <a:srgbClr val="7B5A85">
                  <a:alpha val="50000"/>
                </a:srgb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4" name="Freeform 731"/>
            <p:cNvSpPr>
              <a:spLocks/>
            </p:cNvSpPr>
            <p:nvPr userDrawn="1"/>
          </p:nvSpPr>
          <p:spPr bwMode="auto">
            <a:xfrm>
              <a:off x="5517989" y="4354526"/>
              <a:ext cx="1288064" cy="306057"/>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0">
              <a:solidFill>
                <a:srgbClr val="7B5A85">
                  <a:alpha val="50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Line 732"/>
            <p:cNvSpPr>
              <a:spLocks noChangeShapeType="1"/>
            </p:cNvSpPr>
            <p:nvPr userDrawn="1"/>
          </p:nvSpPr>
          <p:spPr bwMode="auto">
            <a:xfrm>
              <a:off x="6299747" y="3188012"/>
              <a:ext cx="500185" cy="482696"/>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Line 733"/>
            <p:cNvSpPr>
              <a:spLocks noChangeShapeType="1"/>
            </p:cNvSpPr>
            <p:nvPr userDrawn="1"/>
          </p:nvSpPr>
          <p:spPr bwMode="auto">
            <a:xfrm>
              <a:off x="5507496" y="2989512"/>
              <a:ext cx="792251" cy="198500"/>
            </a:xfrm>
            <a:prstGeom prst="line">
              <a:avLst/>
            </a:prstGeom>
            <a:noFill/>
            <a:ln w="0">
              <a:solidFill>
                <a:srgbClr val="7B5A85">
                  <a:alpha val="50000"/>
                </a:srgb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37" name="Arc 1"/>
          <p:cNvSpPr/>
          <p:nvPr/>
        </p:nvSpPr>
        <p:spPr>
          <a:xfrm>
            <a:off x="4169678" y="2016252"/>
            <a:ext cx="3889727" cy="3889727"/>
          </a:xfrm>
          <a:prstGeom prst="arc">
            <a:avLst>
              <a:gd name="adj1" fmla="val 2901203"/>
              <a:gd name="adj2" fmla="val 21394969"/>
            </a:avLst>
          </a:prstGeom>
          <a:ln w="1524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panose="020B0502040204020203" pitchFamily="34" charset="0"/>
              <a:ea typeface="微软雅黑" panose="020B0503020204020204" pitchFamily="34" charset="-122"/>
              <a:sym typeface="Segoe UI" panose="020B0502040204020203" pitchFamily="34" charset="0"/>
            </a:endParaRPr>
          </a:p>
        </p:txBody>
      </p:sp>
      <p:grpSp>
        <p:nvGrpSpPr>
          <p:cNvPr id="38" name="组合 37"/>
          <p:cNvGrpSpPr/>
          <p:nvPr/>
        </p:nvGrpSpPr>
        <p:grpSpPr>
          <a:xfrm>
            <a:off x="5557348" y="3403923"/>
            <a:ext cx="1114387" cy="1114387"/>
            <a:chOff x="5557348" y="3403923"/>
            <a:chExt cx="1114387" cy="1114387"/>
          </a:xfrm>
        </p:grpSpPr>
        <p:sp>
          <p:nvSpPr>
            <p:cNvPr id="39" name="Freeform 5"/>
            <p:cNvSpPr>
              <a:spLocks/>
            </p:cNvSpPr>
            <p:nvPr/>
          </p:nvSpPr>
          <p:spPr bwMode="auto">
            <a:xfrm>
              <a:off x="5557348" y="3403923"/>
              <a:ext cx="1114387" cy="1114387"/>
            </a:xfrm>
            <a:custGeom>
              <a:avLst/>
              <a:gdLst>
                <a:gd name="T0" fmla="*/ 264 w 321"/>
                <a:gd name="T1" fmla="*/ 57 h 321"/>
                <a:gd name="T2" fmla="*/ 264 w 321"/>
                <a:gd name="T3" fmla="*/ 264 h 321"/>
                <a:gd name="T4" fmla="*/ 57 w 321"/>
                <a:gd name="T5" fmla="*/ 264 h 321"/>
                <a:gd name="T6" fmla="*/ 57 w 321"/>
                <a:gd name="T7" fmla="*/ 57 h 321"/>
                <a:gd name="T8" fmla="*/ 264 w 321"/>
                <a:gd name="T9" fmla="*/ 57 h 321"/>
              </a:gdLst>
              <a:ahLst/>
              <a:cxnLst>
                <a:cxn ang="0">
                  <a:pos x="T0" y="T1"/>
                </a:cxn>
                <a:cxn ang="0">
                  <a:pos x="T2" y="T3"/>
                </a:cxn>
                <a:cxn ang="0">
                  <a:pos x="T4" y="T5"/>
                </a:cxn>
                <a:cxn ang="0">
                  <a:pos x="T6" y="T7"/>
                </a:cxn>
                <a:cxn ang="0">
                  <a:pos x="T8" y="T9"/>
                </a:cxn>
              </a:cxnLst>
              <a:rect l="0" t="0" r="r" b="b"/>
              <a:pathLst>
                <a:path w="321" h="321">
                  <a:moveTo>
                    <a:pt x="264" y="57"/>
                  </a:moveTo>
                  <a:cubicBezTo>
                    <a:pt x="321" y="114"/>
                    <a:pt x="321" y="207"/>
                    <a:pt x="264" y="264"/>
                  </a:cubicBezTo>
                  <a:cubicBezTo>
                    <a:pt x="207" y="321"/>
                    <a:pt x="114" y="321"/>
                    <a:pt x="57" y="264"/>
                  </a:cubicBezTo>
                  <a:cubicBezTo>
                    <a:pt x="0" y="207"/>
                    <a:pt x="0" y="114"/>
                    <a:pt x="57" y="57"/>
                  </a:cubicBezTo>
                  <a:cubicBezTo>
                    <a:pt x="114" y="0"/>
                    <a:pt x="207" y="0"/>
                    <a:pt x="264" y="57"/>
                  </a:cubicBezTo>
                  <a:close/>
                </a:path>
              </a:pathLst>
            </a:custGeom>
            <a:solidFill>
              <a:schemeClr val="accent1"/>
            </a:solidFill>
            <a:ln>
              <a:noFill/>
            </a:ln>
            <a:effectLst>
              <a:outerShdw blurRad="177800" dist="50800" dir="36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0" name="Freeform 92"/>
            <p:cNvSpPr>
              <a:spLocks noEditPoints="1"/>
            </p:cNvSpPr>
            <p:nvPr/>
          </p:nvSpPr>
          <p:spPr bwMode="auto">
            <a:xfrm>
              <a:off x="5890241" y="3726260"/>
              <a:ext cx="448601" cy="469711"/>
            </a:xfrm>
            <a:custGeom>
              <a:avLst/>
              <a:gdLst>
                <a:gd name="T0" fmla="*/ 167 w 180"/>
                <a:gd name="T1" fmla="*/ 96 h 188"/>
                <a:gd name="T2" fmla="*/ 180 w 180"/>
                <a:gd name="T3" fmla="*/ 69 h 188"/>
                <a:gd name="T4" fmla="*/ 180 w 180"/>
                <a:gd name="T5" fmla="*/ 68 h 188"/>
                <a:gd name="T6" fmla="*/ 179 w 180"/>
                <a:gd name="T7" fmla="*/ 66 h 188"/>
                <a:gd name="T8" fmla="*/ 166 w 180"/>
                <a:gd name="T9" fmla="*/ 0 h 188"/>
                <a:gd name="T10" fmla="*/ 1 w 180"/>
                <a:gd name="T11" fmla="*/ 66 h 188"/>
                <a:gd name="T12" fmla="*/ 0 w 180"/>
                <a:gd name="T13" fmla="*/ 67 h 188"/>
                <a:gd name="T14" fmla="*/ 0 w 180"/>
                <a:gd name="T15" fmla="*/ 69 h 188"/>
                <a:gd name="T16" fmla="*/ 13 w 180"/>
                <a:gd name="T17" fmla="*/ 97 h 188"/>
                <a:gd name="T18" fmla="*/ 13 w 180"/>
                <a:gd name="T19" fmla="*/ 97 h 188"/>
                <a:gd name="T20" fmla="*/ 1 w 180"/>
                <a:gd name="T21" fmla="*/ 188 h 188"/>
                <a:gd name="T22" fmla="*/ 167 w 180"/>
                <a:gd name="T23" fmla="*/ 163 h 188"/>
                <a:gd name="T24" fmla="*/ 173 w 180"/>
                <a:gd name="T25" fmla="*/ 80 h 188"/>
                <a:gd name="T26" fmla="*/ 150 w 180"/>
                <a:gd name="T27" fmla="*/ 80 h 188"/>
                <a:gd name="T28" fmla="*/ 173 w 180"/>
                <a:gd name="T29" fmla="*/ 80 h 188"/>
                <a:gd name="T30" fmla="*/ 149 w 180"/>
                <a:gd name="T31" fmla="*/ 65 h 188"/>
                <a:gd name="T32" fmla="*/ 137 w 180"/>
                <a:gd name="T33" fmla="*/ 49 h 188"/>
                <a:gd name="T34" fmla="*/ 118 w 180"/>
                <a:gd name="T35" fmla="*/ 49 h 188"/>
                <a:gd name="T36" fmla="*/ 145 w 180"/>
                <a:gd name="T37" fmla="*/ 80 h 188"/>
                <a:gd name="T38" fmla="*/ 121 w 180"/>
                <a:gd name="T39" fmla="*/ 80 h 188"/>
                <a:gd name="T40" fmla="*/ 92 w 180"/>
                <a:gd name="T41" fmla="*/ 49 h 188"/>
                <a:gd name="T42" fmla="*/ 92 w 180"/>
                <a:gd name="T43" fmla="*/ 65 h 188"/>
                <a:gd name="T44" fmla="*/ 116 w 180"/>
                <a:gd name="T45" fmla="*/ 80 h 188"/>
                <a:gd name="T46" fmla="*/ 92 w 180"/>
                <a:gd name="T47" fmla="*/ 80 h 188"/>
                <a:gd name="T48" fmla="*/ 67 w 180"/>
                <a:gd name="T49" fmla="*/ 49 h 188"/>
                <a:gd name="T50" fmla="*/ 64 w 180"/>
                <a:gd name="T51" fmla="*/ 65 h 188"/>
                <a:gd name="T52" fmla="*/ 87 w 180"/>
                <a:gd name="T53" fmla="*/ 72 h 188"/>
                <a:gd name="T54" fmla="*/ 75 w 180"/>
                <a:gd name="T55" fmla="*/ 91 h 188"/>
                <a:gd name="T56" fmla="*/ 62 w 180"/>
                <a:gd name="T57" fmla="*/ 49 h 188"/>
                <a:gd name="T58" fmla="*/ 42 w 180"/>
                <a:gd name="T59" fmla="*/ 49 h 188"/>
                <a:gd name="T60" fmla="*/ 58 w 180"/>
                <a:gd name="T61" fmla="*/ 80 h 188"/>
                <a:gd name="T62" fmla="*/ 35 w 180"/>
                <a:gd name="T63" fmla="*/ 80 h 188"/>
                <a:gd name="T64" fmla="*/ 18 w 180"/>
                <a:gd name="T65" fmla="*/ 49 h 188"/>
                <a:gd name="T66" fmla="*/ 9 w 180"/>
                <a:gd name="T67" fmla="*/ 65 h 188"/>
                <a:gd name="T68" fmla="*/ 29 w 180"/>
                <a:gd name="T69" fmla="*/ 72 h 188"/>
                <a:gd name="T70" fmla="*/ 18 w 180"/>
                <a:gd name="T71" fmla="*/ 91 h 188"/>
                <a:gd name="T72" fmla="*/ 172 w 180"/>
                <a:gd name="T73" fmla="*/ 181 h 188"/>
                <a:gd name="T74" fmla="*/ 172 w 180"/>
                <a:gd name="T75" fmla="*/ 170 h 188"/>
                <a:gd name="T76" fmla="*/ 35 w 180"/>
                <a:gd name="T77" fmla="*/ 163 h 188"/>
                <a:gd name="T78" fmla="*/ 69 w 180"/>
                <a:gd name="T79" fmla="*/ 163 h 188"/>
                <a:gd name="T80" fmla="*/ 29 w 180"/>
                <a:gd name="T81" fmla="*/ 107 h 188"/>
                <a:gd name="T82" fmla="*/ 20 w 180"/>
                <a:gd name="T83" fmla="*/ 97 h 188"/>
                <a:gd name="T84" fmla="*/ 47 w 180"/>
                <a:gd name="T85" fmla="*/ 97 h 188"/>
                <a:gd name="T86" fmla="*/ 75 w 180"/>
                <a:gd name="T87" fmla="*/ 97 h 188"/>
                <a:gd name="T88" fmla="*/ 104 w 180"/>
                <a:gd name="T89" fmla="*/ 97 h 188"/>
                <a:gd name="T90" fmla="*/ 133 w 180"/>
                <a:gd name="T91" fmla="*/ 97 h 188"/>
                <a:gd name="T92" fmla="*/ 159 w 180"/>
                <a:gd name="T93" fmla="*/ 163 h 188"/>
                <a:gd name="T94" fmla="*/ 149 w 180"/>
                <a:gd name="T95" fmla="*/ 146 h 188"/>
                <a:gd name="T96" fmla="*/ 90 w 180"/>
                <a:gd name="T97" fmla="*/ 146 h 188"/>
                <a:gd name="T98" fmla="*/ 123 w 180"/>
                <a:gd name="T99" fmla="*/ 112 h 188"/>
                <a:gd name="T100" fmla="*/ 96 w 180"/>
                <a:gd name="T101" fmla="*/ 112 h 188"/>
                <a:gd name="T102" fmla="*/ 96 w 180"/>
                <a:gd name="T103" fmla="*/ 14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188">
                  <a:moveTo>
                    <a:pt x="167" y="96"/>
                  </a:moveTo>
                  <a:cubicBezTo>
                    <a:pt x="167" y="96"/>
                    <a:pt x="167" y="96"/>
                    <a:pt x="166" y="96"/>
                  </a:cubicBezTo>
                  <a:cubicBezTo>
                    <a:pt x="167" y="96"/>
                    <a:pt x="167" y="96"/>
                    <a:pt x="167" y="96"/>
                  </a:cubicBezTo>
                  <a:cubicBezTo>
                    <a:pt x="167" y="97"/>
                    <a:pt x="167" y="97"/>
                    <a:pt x="167" y="97"/>
                  </a:cubicBezTo>
                  <a:cubicBezTo>
                    <a:pt x="174" y="95"/>
                    <a:pt x="180" y="88"/>
                    <a:pt x="180" y="80"/>
                  </a:cubicBezTo>
                  <a:cubicBezTo>
                    <a:pt x="180" y="69"/>
                    <a:pt x="180" y="69"/>
                    <a:pt x="180" y="69"/>
                  </a:cubicBezTo>
                  <a:cubicBezTo>
                    <a:pt x="180" y="69"/>
                    <a:pt x="180" y="69"/>
                    <a:pt x="180" y="69"/>
                  </a:cubicBezTo>
                  <a:cubicBezTo>
                    <a:pt x="180" y="69"/>
                    <a:pt x="180" y="69"/>
                    <a:pt x="180" y="69"/>
                  </a:cubicBezTo>
                  <a:cubicBezTo>
                    <a:pt x="180" y="68"/>
                    <a:pt x="180" y="68"/>
                    <a:pt x="180" y="68"/>
                  </a:cubicBezTo>
                  <a:cubicBezTo>
                    <a:pt x="180" y="68"/>
                    <a:pt x="179" y="67"/>
                    <a:pt x="179" y="67"/>
                  </a:cubicBezTo>
                  <a:cubicBezTo>
                    <a:pt x="179" y="66"/>
                    <a:pt x="179" y="66"/>
                    <a:pt x="179" y="66"/>
                  </a:cubicBezTo>
                  <a:cubicBezTo>
                    <a:pt x="179" y="66"/>
                    <a:pt x="179" y="66"/>
                    <a:pt x="179" y="66"/>
                  </a:cubicBezTo>
                  <a:cubicBezTo>
                    <a:pt x="179" y="66"/>
                    <a:pt x="179" y="66"/>
                    <a:pt x="179" y="66"/>
                  </a:cubicBezTo>
                  <a:cubicBezTo>
                    <a:pt x="166" y="43"/>
                    <a:pt x="166" y="43"/>
                    <a:pt x="166" y="43"/>
                  </a:cubicBezTo>
                  <a:cubicBezTo>
                    <a:pt x="166" y="0"/>
                    <a:pt x="166" y="0"/>
                    <a:pt x="166" y="0"/>
                  </a:cubicBezTo>
                  <a:cubicBezTo>
                    <a:pt x="13" y="0"/>
                    <a:pt x="13" y="0"/>
                    <a:pt x="13" y="0"/>
                  </a:cubicBezTo>
                  <a:cubicBezTo>
                    <a:pt x="13" y="44"/>
                    <a:pt x="13" y="44"/>
                    <a:pt x="13" y="44"/>
                  </a:cubicBezTo>
                  <a:cubicBezTo>
                    <a:pt x="1" y="66"/>
                    <a:pt x="1" y="66"/>
                    <a:pt x="1" y="66"/>
                  </a:cubicBezTo>
                  <a:cubicBezTo>
                    <a:pt x="1" y="66"/>
                    <a:pt x="1" y="66"/>
                    <a:pt x="1" y="66"/>
                  </a:cubicBezTo>
                  <a:cubicBezTo>
                    <a:pt x="1" y="66"/>
                    <a:pt x="1" y="66"/>
                    <a:pt x="1" y="66"/>
                  </a:cubicBezTo>
                  <a:cubicBezTo>
                    <a:pt x="0" y="67"/>
                    <a:pt x="0" y="67"/>
                    <a:pt x="0" y="67"/>
                  </a:cubicBezTo>
                  <a:cubicBezTo>
                    <a:pt x="0" y="67"/>
                    <a:pt x="0" y="68"/>
                    <a:pt x="0" y="68"/>
                  </a:cubicBezTo>
                  <a:cubicBezTo>
                    <a:pt x="0" y="68"/>
                    <a:pt x="0" y="68"/>
                    <a:pt x="0" y="69"/>
                  </a:cubicBezTo>
                  <a:cubicBezTo>
                    <a:pt x="0" y="69"/>
                    <a:pt x="0" y="69"/>
                    <a:pt x="0" y="69"/>
                  </a:cubicBezTo>
                  <a:cubicBezTo>
                    <a:pt x="0" y="69"/>
                    <a:pt x="0" y="69"/>
                    <a:pt x="0" y="69"/>
                  </a:cubicBezTo>
                  <a:cubicBezTo>
                    <a:pt x="0" y="80"/>
                    <a:pt x="0" y="80"/>
                    <a:pt x="0" y="80"/>
                  </a:cubicBezTo>
                  <a:cubicBezTo>
                    <a:pt x="0" y="88"/>
                    <a:pt x="5" y="95"/>
                    <a:pt x="13" y="97"/>
                  </a:cubicBezTo>
                  <a:cubicBezTo>
                    <a:pt x="12" y="96"/>
                    <a:pt x="12" y="96"/>
                    <a:pt x="12" y="96"/>
                  </a:cubicBezTo>
                  <a:cubicBezTo>
                    <a:pt x="13" y="96"/>
                    <a:pt x="13" y="96"/>
                    <a:pt x="13" y="96"/>
                  </a:cubicBezTo>
                  <a:cubicBezTo>
                    <a:pt x="13" y="97"/>
                    <a:pt x="13" y="97"/>
                    <a:pt x="13" y="97"/>
                  </a:cubicBezTo>
                  <a:cubicBezTo>
                    <a:pt x="13" y="163"/>
                    <a:pt x="13" y="163"/>
                    <a:pt x="13" y="163"/>
                  </a:cubicBezTo>
                  <a:cubicBezTo>
                    <a:pt x="1" y="163"/>
                    <a:pt x="1" y="163"/>
                    <a:pt x="1" y="163"/>
                  </a:cubicBezTo>
                  <a:cubicBezTo>
                    <a:pt x="1" y="188"/>
                    <a:pt x="1" y="188"/>
                    <a:pt x="1" y="188"/>
                  </a:cubicBezTo>
                  <a:cubicBezTo>
                    <a:pt x="179" y="188"/>
                    <a:pt x="179" y="188"/>
                    <a:pt x="179" y="188"/>
                  </a:cubicBezTo>
                  <a:cubicBezTo>
                    <a:pt x="179" y="163"/>
                    <a:pt x="179" y="163"/>
                    <a:pt x="179" y="163"/>
                  </a:cubicBezTo>
                  <a:cubicBezTo>
                    <a:pt x="167" y="163"/>
                    <a:pt x="167" y="163"/>
                    <a:pt x="167" y="163"/>
                  </a:cubicBezTo>
                  <a:cubicBezTo>
                    <a:pt x="167" y="97"/>
                    <a:pt x="167" y="97"/>
                    <a:pt x="167" y="97"/>
                  </a:cubicBezTo>
                  <a:lnTo>
                    <a:pt x="167" y="96"/>
                  </a:lnTo>
                  <a:close/>
                  <a:moveTo>
                    <a:pt x="173" y="80"/>
                  </a:moveTo>
                  <a:cubicBezTo>
                    <a:pt x="173" y="86"/>
                    <a:pt x="168" y="91"/>
                    <a:pt x="162" y="91"/>
                  </a:cubicBezTo>
                  <a:cubicBezTo>
                    <a:pt x="162" y="91"/>
                    <a:pt x="162" y="91"/>
                    <a:pt x="162" y="91"/>
                  </a:cubicBezTo>
                  <a:cubicBezTo>
                    <a:pt x="155" y="91"/>
                    <a:pt x="150" y="86"/>
                    <a:pt x="150" y="80"/>
                  </a:cubicBezTo>
                  <a:cubicBezTo>
                    <a:pt x="150" y="72"/>
                    <a:pt x="150" y="72"/>
                    <a:pt x="150" y="72"/>
                  </a:cubicBezTo>
                  <a:cubicBezTo>
                    <a:pt x="173" y="72"/>
                    <a:pt x="173" y="72"/>
                    <a:pt x="173" y="72"/>
                  </a:cubicBezTo>
                  <a:lnTo>
                    <a:pt x="173" y="80"/>
                  </a:lnTo>
                  <a:close/>
                  <a:moveTo>
                    <a:pt x="161" y="49"/>
                  </a:moveTo>
                  <a:cubicBezTo>
                    <a:pt x="170" y="65"/>
                    <a:pt x="170" y="65"/>
                    <a:pt x="170" y="65"/>
                  </a:cubicBezTo>
                  <a:cubicBezTo>
                    <a:pt x="149" y="65"/>
                    <a:pt x="149" y="65"/>
                    <a:pt x="149" y="65"/>
                  </a:cubicBezTo>
                  <a:cubicBezTo>
                    <a:pt x="143" y="49"/>
                    <a:pt x="143" y="49"/>
                    <a:pt x="143" y="49"/>
                  </a:cubicBezTo>
                  <a:lnTo>
                    <a:pt x="161" y="49"/>
                  </a:lnTo>
                  <a:close/>
                  <a:moveTo>
                    <a:pt x="137" y="49"/>
                  </a:moveTo>
                  <a:cubicBezTo>
                    <a:pt x="143" y="65"/>
                    <a:pt x="143" y="65"/>
                    <a:pt x="143" y="65"/>
                  </a:cubicBezTo>
                  <a:cubicBezTo>
                    <a:pt x="121" y="65"/>
                    <a:pt x="121" y="65"/>
                    <a:pt x="121" y="65"/>
                  </a:cubicBezTo>
                  <a:cubicBezTo>
                    <a:pt x="118" y="49"/>
                    <a:pt x="118" y="49"/>
                    <a:pt x="118" y="49"/>
                  </a:cubicBezTo>
                  <a:lnTo>
                    <a:pt x="137" y="49"/>
                  </a:lnTo>
                  <a:close/>
                  <a:moveTo>
                    <a:pt x="145" y="72"/>
                  </a:moveTo>
                  <a:cubicBezTo>
                    <a:pt x="145" y="80"/>
                    <a:pt x="145" y="80"/>
                    <a:pt x="145" y="80"/>
                  </a:cubicBezTo>
                  <a:cubicBezTo>
                    <a:pt x="145" y="86"/>
                    <a:pt x="139" y="91"/>
                    <a:pt x="133" y="91"/>
                  </a:cubicBezTo>
                  <a:cubicBezTo>
                    <a:pt x="133" y="91"/>
                    <a:pt x="133" y="91"/>
                    <a:pt x="133" y="91"/>
                  </a:cubicBezTo>
                  <a:cubicBezTo>
                    <a:pt x="126" y="91"/>
                    <a:pt x="121" y="86"/>
                    <a:pt x="121" y="80"/>
                  </a:cubicBezTo>
                  <a:cubicBezTo>
                    <a:pt x="121" y="72"/>
                    <a:pt x="121" y="72"/>
                    <a:pt x="121" y="72"/>
                  </a:cubicBezTo>
                  <a:lnTo>
                    <a:pt x="145" y="72"/>
                  </a:lnTo>
                  <a:close/>
                  <a:moveTo>
                    <a:pt x="92" y="49"/>
                  </a:moveTo>
                  <a:cubicBezTo>
                    <a:pt x="112" y="49"/>
                    <a:pt x="112" y="49"/>
                    <a:pt x="112" y="49"/>
                  </a:cubicBezTo>
                  <a:cubicBezTo>
                    <a:pt x="115" y="65"/>
                    <a:pt x="115" y="65"/>
                    <a:pt x="115" y="65"/>
                  </a:cubicBezTo>
                  <a:cubicBezTo>
                    <a:pt x="92" y="65"/>
                    <a:pt x="92" y="65"/>
                    <a:pt x="92" y="65"/>
                  </a:cubicBezTo>
                  <a:lnTo>
                    <a:pt x="92" y="49"/>
                  </a:lnTo>
                  <a:close/>
                  <a:moveTo>
                    <a:pt x="116" y="72"/>
                  </a:moveTo>
                  <a:cubicBezTo>
                    <a:pt x="116" y="80"/>
                    <a:pt x="116" y="80"/>
                    <a:pt x="116" y="80"/>
                  </a:cubicBezTo>
                  <a:cubicBezTo>
                    <a:pt x="116" y="86"/>
                    <a:pt x="111" y="91"/>
                    <a:pt x="104" y="91"/>
                  </a:cubicBezTo>
                  <a:cubicBezTo>
                    <a:pt x="104" y="91"/>
                    <a:pt x="104" y="91"/>
                    <a:pt x="104" y="91"/>
                  </a:cubicBezTo>
                  <a:cubicBezTo>
                    <a:pt x="98" y="91"/>
                    <a:pt x="92" y="86"/>
                    <a:pt x="92" y="80"/>
                  </a:cubicBezTo>
                  <a:cubicBezTo>
                    <a:pt x="92" y="72"/>
                    <a:pt x="92" y="72"/>
                    <a:pt x="92" y="72"/>
                  </a:cubicBezTo>
                  <a:lnTo>
                    <a:pt x="116" y="72"/>
                  </a:lnTo>
                  <a:close/>
                  <a:moveTo>
                    <a:pt x="67" y="49"/>
                  </a:moveTo>
                  <a:cubicBezTo>
                    <a:pt x="87" y="49"/>
                    <a:pt x="87" y="49"/>
                    <a:pt x="87" y="49"/>
                  </a:cubicBezTo>
                  <a:cubicBezTo>
                    <a:pt x="87" y="65"/>
                    <a:pt x="87" y="65"/>
                    <a:pt x="87" y="65"/>
                  </a:cubicBezTo>
                  <a:cubicBezTo>
                    <a:pt x="64" y="65"/>
                    <a:pt x="64" y="65"/>
                    <a:pt x="64" y="65"/>
                  </a:cubicBezTo>
                  <a:lnTo>
                    <a:pt x="67" y="49"/>
                  </a:lnTo>
                  <a:close/>
                  <a:moveTo>
                    <a:pt x="64" y="72"/>
                  </a:moveTo>
                  <a:cubicBezTo>
                    <a:pt x="87" y="72"/>
                    <a:pt x="87" y="72"/>
                    <a:pt x="87" y="72"/>
                  </a:cubicBezTo>
                  <a:cubicBezTo>
                    <a:pt x="87" y="80"/>
                    <a:pt x="87" y="80"/>
                    <a:pt x="87" y="80"/>
                  </a:cubicBezTo>
                  <a:cubicBezTo>
                    <a:pt x="87" y="86"/>
                    <a:pt x="82" y="91"/>
                    <a:pt x="75" y="91"/>
                  </a:cubicBezTo>
                  <a:cubicBezTo>
                    <a:pt x="75" y="91"/>
                    <a:pt x="75" y="91"/>
                    <a:pt x="75" y="91"/>
                  </a:cubicBezTo>
                  <a:cubicBezTo>
                    <a:pt x="69" y="91"/>
                    <a:pt x="64" y="86"/>
                    <a:pt x="64" y="80"/>
                  </a:cubicBezTo>
                  <a:lnTo>
                    <a:pt x="64" y="72"/>
                  </a:lnTo>
                  <a:close/>
                  <a:moveTo>
                    <a:pt x="62" y="49"/>
                  </a:moveTo>
                  <a:cubicBezTo>
                    <a:pt x="59" y="65"/>
                    <a:pt x="59" y="65"/>
                    <a:pt x="59" y="65"/>
                  </a:cubicBezTo>
                  <a:cubicBezTo>
                    <a:pt x="36" y="65"/>
                    <a:pt x="36" y="65"/>
                    <a:pt x="36" y="65"/>
                  </a:cubicBezTo>
                  <a:cubicBezTo>
                    <a:pt x="42" y="49"/>
                    <a:pt x="42" y="49"/>
                    <a:pt x="42" y="49"/>
                  </a:cubicBezTo>
                  <a:lnTo>
                    <a:pt x="62" y="49"/>
                  </a:lnTo>
                  <a:close/>
                  <a:moveTo>
                    <a:pt x="58" y="72"/>
                  </a:moveTo>
                  <a:cubicBezTo>
                    <a:pt x="58" y="80"/>
                    <a:pt x="58" y="80"/>
                    <a:pt x="58" y="80"/>
                  </a:cubicBezTo>
                  <a:cubicBezTo>
                    <a:pt x="58" y="86"/>
                    <a:pt x="53" y="91"/>
                    <a:pt x="47" y="91"/>
                  </a:cubicBezTo>
                  <a:cubicBezTo>
                    <a:pt x="46" y="91"/>
                    <a:pt x="46" y="91"/>
                    <a:pt x="46" y="91"/>
                  </a:cubicBezTo>
                  <a:cubicBezTo>
                    <a:pt x="40" y="91"/>
                    <a:pt x="35" y="86"/>
                    <a:pt x="35" y="80"/>
                  </a:cubicBezTo>
                  <a:cubicBezTo>
                    <a:pt x="35" y="72"/>
                    <a:pt x="35" y="72"/>
                    <a:pt x="35" y="72"/>
                  </a:cubicBezTo>
                  <a:lnTo>
                    <a:pt x="58" y="72"/>
                  </a:lnTo>
                  <a:close/>
                  <a:moveTo>
                    <a:pt x="18" y="49"/>
                  </a:moveTo>
                  <a:cubicBezTo>
                    <a:pt x="37" y="49"/>
                    <a:pt x="37" y="49"/>
                    <a:pt x="37" y="49"/>
                  </a:cubicBezTo>
                  <a:cubicBezTo>
                    <a:pt x="31" y="65"/>
                    <a:pt x="31" y="65"/>
                    <a:pt x="31" y="65"/>
                  </a:cubicBezTo>
                  <a:cubicBezTo>
                    <a:pt x="9" y="65"/>
                    <a:pt x="9" y="65"/>
                    <a:pt x="9" y="65"/>
                  </a:cubicBezTo>
                  <a:lnTo>
                    <a:pt x="18" y="49"/>
                  </a:lnTo>
                  <a:close/>
                  <a:moveTo>
                    <a:pt x="6" y="72"/>
                  </a:moveTo>
                  <a:cubicBezTo>
                    <a:pt x="29" y="72"/>
                    <a:pt x="29" y="72"/>
                    <a:pt x="29" y="72"/>
                  </a:cubicBezTo>
                  <a:cubicBezTo>
                    <a:pt x="29" y="80"/>
                    <a:pt x="29" y="80"/>
                    <a:pt x="29" y="80"/>
                  </a:cubicBezTo>
                  <a:cubicBezTo>
                    <a:pt x="29" y="86"/>
                    <a:pt x="24" y="91"/>
                    <a:pt x="18" y="91"/>
                  </a:cubicBezTo>
                  <a:cubicBezTo>
                    <a:pt x="18" y="91"/>
                    <a:pt x="18" y="91"/>
                    <a:pt x="18" y="91"/>
                  </a:cubicBezTo>
                  <a:cubicBezTo>
                    <a:pt x="11" y="91"/>
                    <a:pt x="6" y="86"/>
                    <a:pt x="6" y="80"/>
                  </a:cubicBezTo>
                  <a:lnTo>
                    <a:pt x="6" y="72"/>
                  </a:lnTo>
                  <a:close/>
                  <a:moveTo>
                    <a:pt x="172" y="181"/>
                  </a:moveTo>
                  <a:cubicBezTo>
                    <a:pt x="8" y="181"/>
                    <a:pt x="8" y="181"/>
                    <a:pt x="8" y="181"/>
                  </a:cubicBezTo>
                  <a:cubicBezTo>
                    <a:pt x="8" y="170"/>
                    <a:pt x="8" y="170"/>
                    <a:pt x="8" y="170"/>
                  </a:cubicBezTo>
                  <a:cubicBezTo>
                    <a:pt x="172" y="170"/>
                    <a:pt x="172" y="170"/>
                    <a:pt x="172" y="170"/>
                  </a:cubicBezTo>
                  <a:lnTo>
                    <a:pt x="172" y="181"/>
                  </a:lnTo>
                  <a:close/>
                  <a:moveTo>
                    <a:pt x="69" y="163"/>
                  </a:moveTo>
                  <a:cubicBezTo>
                    <a:pt x="35" y="163"/>
                    <a:pt x="35" y="163"/>
                    <a:pt x="35" y="163"/>
                  </a:cubicBezTo>
                  <a:cubicBezTo>
                    <a:pt x="35" y="112"/>
                    <a:pt x="35" y="112"/>
                    <a:pt x="35" y="112"/>
                  </a:cubicBezTo>
                  <a:cubicBezTo>
                    <a:pt x="69" y="112"/>
                    <a:pt x="69" y="112"/>
                    <a:pt x="69" y="112"/>
                  </a:cubicBezTo>
                  <a:lnTo>
                    <a:pt x="69" y="163"/>
                  </a:lnTo>
                  <a:close/>
                  <a:moveTo>
                    <a:pt x="74" y="163"/>
                  </a:moveTo>
                  <a:cubicBezTo>
                    <a:pt x="74" y="107"/>
                    <a:pt x="74" y="107"/>
                    <a:pt x="74" y="107"/>
                  </a:cubicBezTo>
                  <a:cubicBezTo>
                    <a:pt x="29" y="107"/>
                    <a:pt x="29" y="107"/>
                    <a:pt x="29" y="107"/>
                  </a:cubicBezTo>
                  <a:cubicBezTo>
                    <a:pt x="29" y="163"/>
                    <a:pt x="29" y="163"/>
                    <a:pt x="29" y="163"/>
                  </a:cubicBezTo>
                  <a:cubicBezTo>
                    <a:pt x="20" y="163"/>
                    <a:pt x="20" y="163"/>
                    <a:pt x="20" y="163"/>
                  </a:cubicBezTo>
                  <a:cubicBezTo>
                    <a:pt x="20" y="97"/>
                    <a:pt x="20" y="97"/>
                    <a:pt x="20" y="97"/>
                  </a:cubicBezTo>
                  <a:cubicBezTo>
                    <a:pt x="25" y="96"/>
                    <a:pt x="29" y="93"/>
                    <a:pt x="32" y="89"/>
                  </a:cubicBezTo>
                  <a:cubicBezTo>
                    <a:pt x="35" y="94"/>
                    <a:pt x="40" y="97"/>
                    <a:pt x="46" y="97"/>
                  </a:cubicBezTo>
                  <a:cubicBezTo>
                    <a:pt x="47" y="97"/>
                    <a:pt x="47" y="97"/>
                    <a:pt x="47" y="97"/>
                  </a:cubicBezTo>
                  <a:cubicBezTo>
                    <a:pt x="53" y="97"/>
                    <a:pt x="58" y="94"/>
                    <a:pt x="61" y="89"/>
                  </a:cubicBezTo>
                  <a:cubicBezTo>
                    <a:pt x="64" y="94"/>
                    <a:pt x="69" y="97"/>
                    <a:pt x="75" y="97"/>
                  </a:cubicBezTo>
                  <a:cubicBezTo>
                    <a:pt x="75" y="97"/>
                    <a:pt x="75" y="97"/>
                    <a:pt x="75" y="97"/>
                  </a:cubicBezTo>
                  <a:cubicBezTo>
                    <a:pt x="81" y="97"/>
                    <a:pt x="87" y="94"/>
                    <a:pt x="90" y="89"/>
                  </a:cubicBezTo>
                  <a:cubicBezTo>
                    <a:pt x="93" y="94"/>
                    <a:pt x="98" y="97"/>
                    <a:pt x="104" y="97"/>
                  </a:cubicBezTo>
                  <a:cubicBezTo>
                    <a:pt x="104" y="97"/>
                    <a:pt x="104" y="97"/>
                    <a:pt x="104" y="97"/>
                  </a:cubicBezTo>
                  <a:cubicBezTo>
                    <a:pt x="110" y="97"/>
                    <a:pt x="115" y="94"/>
                    <a:pt x="118" y="89"/>
                  </a:cubicBezTo>
                  <a:cubicBezTo>
                    <a:pt x="122" y="94"/>
                    <a:pt x="127" y="97"/>
                    <a:pt x="133" y="97"/>
                  </a:cubicBezTo>
                  <a:cubicBezTo>
                    <a:pt x="133" y="97"/>
                    <a:pt x="133" y="97"/>
                    <a:pt x="133" y="97"/>
                  </a:cubicBezTo>
                  <a:cubicBezTo>
                    <a:pt x="139" y="97"/>
                    <a:pt x="144" y="94"/>
                    <a:pt x="147" y="89"/>
                  </a:cubicBezTo>
                  <a:cubicBezTo>
                    <a:pt x="150" y="93"/>
                    <a:pt x="154" y="96"/>
                    <a:pt x="159" y="97"/>
                  </a:cubicBezTo>
                  <a:cubicBezTo>
                    <a:pt x="159" y="163"/>
                    <a:pt x="159" y="163"/>
                    <a:pt x="159" y="163"/>
                  </a:cubicBezTo>
                  <a:lnTo>
                    <a:pt x="74" y="163"/>
                  </a:lnTo>
                  <a:close/>
                  <a:moveTo>
                    <a:pt x="90" y="146"/>
                  </a:moveTo>
                  <a:cubicBezTo>
                    <a:pt x="149" y="146"/>
                    <a:pt x="149" y="146"/>
                    <a:pt x="149" y="146"/>
                  </a:cubicBezTo>
                  <a:cubicBezTo>
                    <a:pt x="149" y="107"/>
                    <a:pt x="149" y="107"/>
                    <a:pt x="149" y="107"/>
                  </a:cubicBezTo>
                  <a:cubicBezTo>
                    <a:pt x="90" y="107"/>
                    <a:pt x="90" y="107"/>
                    <a:pt x="90" y="107"/>
                  </a:cubicBezTo>
                  <a:lnTo>
                    <a:pt x="90" y="146"/>
                  </a:lnTo>
                  <a:close/>
                  <a:moveTo>
                    <a:pt x="144" y="140"/>
                  </a:moveTo>
                  <a:cubicBezTo>
                    <a:pt x="123" y="140"/>
                    <a:pt x="123" y="140"/>
                    <a:pt x="123" y="140"/>
                  </a:cubicBezTo>
                  <a:cubicBezTo>
                    <a:pt x="123" y="112"/>
                    <a:pt x="123" y="112"/>
                    <a:pt x="123" y="112"/>
                  </a:cubicBezTo>
                  <a:cubicBezTo>
                    <a:pt x="144" y="112"/>
                    <a:pt x="144" y="112"/>
                    <a:pt x="144" y="112"/>
                  </a:cubicBezTo>
                  <a:lnTo>
                    <a:pt x="144" y="140"/>
                  </a:lnTo>
                  <a:close/>
                  <a:moveTo>
                    <a:pt x="96" y="112"/>
                  </a:moveTo>
                  <a:cubicBezTo>
                    <a:pt x="117" y="112"/>
                    <a:pt x="117" y="112"/>
                    <a:pt x="117" y="112"/>
                  </a:cubicBezTo>
                  <a:cubicBezTo>
                    <a:pt x="117" y="140"/>
                    <a:pt x="117" y="140"/>
                    <a:pt x="117" y="140"/>
                  </a:cubicBezTo>
                  <a:cubicBezTo>
                    <a:pt x="96" y="140"/>
                    <a:pt x="96" y="140"/>
                    <a:pt x="96" y="140"/>
                  </a:cubicBezTo>
                  <a:lnTo>
                    <a:pt x="96" y="11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微软雅黑" panose="020B0503020204020204" pitchFamily="34" charset="-122"/>
                <a:sym typeface="Segoe UI" panose="020B0502040204020203" pitchFamily="34" charset="0"/>
              </a:endParaRPr>
            </a:p>
          </p:txBody>
        </p:sp>
      </p:grpSp>
      <p:grpSp>
        <p:nvGrpSpPr>
          <p:cNvPr id="41" name="组合 40"/>
          <p:cNvGrpSpPr/>
          <p:nvPr/>
        </p:nvGrpSpPr>
        <p:grpSpPr>
          <a:xfrm>
            <a:off x="1193182" y="3442894"/>
            <a:ext cx="3555918" cy="804366"/>
            <a:chOff x="1193182" y="3442894"/>
            <a:chExt cx="3555918" cy="804366"/>
          </a:xfrm>
        </p:grpSpPr>
        <p:grpSp>
          <p:nvGrpSpPr>
            <p:cNvPr id="42" name="Group 86"/>
            <p:cNvGrpSpPr/>
            <p:nvPr/>
          </p:nvGrpSpPr>
          <p:grpSpPr>
            <a:xfrm>
              <a:off x="3669088" y="3540580"/>
              <a:ext cx="1080012" cy="553081"/>
              <a:chOff x="6642546" y="5546439"/>
              <a:chExt cx="725864" cy="371719"/>
            </a:xfrm>
          </p:grpSpPr>
          <p:sp>
            <p:nvSpPr>
              <p:cNvPr id="46" name="Oval 87"/>
              <p:cNvSpPr/>
              <p:nvPr/>
            </p:nvSpPr>
            <p:spPr>
              <a:xfrm>
                <a:off x="6818257" y="5546439"/>
                <a:ext cx="371719" cy="371719"/>
              </a:xfrm>
              <a:prstGeom prst="ellipse">
                <a:avLst/>
              </a:prstGeom>
              <a:solidFill>
                <a:schemeClr val="bg1"/>
              </a:solidFill>
              <a:ln w="28575">
                <a:solidFill>
                  <a:schemeClr val="accent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7" name="TextBox 88"/>
              <p:cNvSpPr txBox="1"/>
              <p:nvPr/>
            </p:nvSpPr>
            <p:spPr>
              <a:xfrm>
                <a:off x="6642546" y="5605940"/>
                <a:ext cx="725864" cy="268909"/>
              </a:xfrm>
              <a:prstGeom prst="rect">
                <a:avLst/>
              </a:prstGeom>
              <a:noFill/>
            </p:spPr>
            <p:txBody>
              <a:bodyPr wrap="square" rtlCol="0">
                <a:spAutoFit/>
              </a:bodyPr>
              <a:lstStyle/>
              <a:p>
                <a:pPr algn="ctr"/>
                <a:r>
                  <a:rPr lang="en-US" sz="2000" b="1" dirty="0">
                    <a:latin typeface="Segoe UI" panose="020B0502040204020203" pitchFamily="34" charset="0"/>
                    <a:ea typeface="微软雅黑" panose="020B0503020204020204" pitchFamily="34" charset="-122"/>
                    <a:sym typeface="Segoe UI" panose="020B0502040204020203" pitchFamily="34" charset="0"/>
                  </a:rPr>
                  <a:t>3</a:t>
                </a:r>
              </a:p>
            </p:txBody>
          </p:sp>
        </p:grpSp>
        <p:grpSp>
          <p:nvGrpSpPr>
            <p:cNvPr id="43" name="Group 100"/>
            <p:cNvGrpSpPr/>
            <p:nvPr/>
          </p:nvGrpSpPr>
          <p:grpSpPr>
            <a:xfrm>
              <a:off x="1193182" y="3442894"/>
              <a:ext cx="2576791" cy="804366"/>
              <a:chOff x="8140224" y="2475865"/>
              <a:chExt cx="2727385" cy="851377"/>
            </a:xfrm>
          </p:grpSpPr>
          <p:sp>
            <p:nvSpPr>
              <p:cNvPr id="44" name="Rectangle 101"/>
              <p:cNvSpPr/>
              <p:nvPr/>
            </p:nvSpPr>
            <p:spPr>
              <a:xfrm>
                <a:off x="8140224" y="2819051"/>
                <a:ext cx="2727385" cy="508191"/>
              </a:xfrm>
              <a:prstGeom prst="rect">
                <a:avLst/>
              </a:prstGeom>
            </p:spPr>
            <p:txBody>
              <a:bodyPr wrap="square">
                <a:spAutoFit/>
              </a:bodyPr>
              <a:lstStyle/>
              <a:p>
                <a:pPr algn="r">
                  <a:lnSpc>
                    <a:spcPct val="90000"/>
                  </a:lnSpc>
                </a:pPr>
                <a:r>
                  <a:rPr lang="en-US" sz="1400" dirty="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rPr>
                  <a:t>Lorem </a:t>
                </a:r>
                <a:r>
                  <a:rPr lang="en-US" sz="140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rPr>
                  <a:t>ipsum dolor sit amet, consectetur adipiscing elit.</a:t>
                </a:r>
                <a:endParaRPr lang="en-US" sz="1400" dirty="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5" name="Rectangle 102"/>
              <p:cNvSpPr/>
              <p:nvPr/>
            </p:nvSpPr>
            <p:spPr>
              <a:xfrm>
                <a:off x="9369096" y="2475865"/>
                <a:ext cx="1498513" cy="358340"/>
              </a:xfrm>
              <a:prstGeom prst="rect">
                <a:avLst/>
              </a:prstGeom>
            </p:spPr>
            <p:txBody>
              <a:bodyPr wrap="none">
                <a:spAutoFit/>
              </a:bodyPr>
              <a:lstStyle/>
              <a:p>
                <a:r>
                  <a:rPr lang="zh-CN" altLang="en-US" sz="1600" b="1">
                    <a:latin typeface="Segoe UI" panose="020B0502040204020203" pitchFamily="34" charset="0"/>
                    <a:ea typeface="微软雅黑" panose="020B0503020204020204" pitchFamily="34" charset="-122"/>
                    <a:sym typeface="Segoe UI" panose="020B0502040204020203" pitchFamily="34" charset="0"/>
                  </a:rPr>
                  <a:t>点击添加标题</a:t>
                </a:r>
                <a:endParaRPr lang="en-US" sz="1600" b="1" dirty="0">
                  <a:latin typeface="Segoe UI" panose="020B0502040204020203" pitchFamily="34" charset="0"/>
                  <a:ea typeface="微软雅黑" panose="020B0503020204020204" pitchFamily="34" charset="-122"/>
                  <a:sym typeface="Segoe UI" panose="020B0502040204020203" pitchFamily="34" charset="0"/>
                </a:endParaRPr>
              </a:p>
            </p:txBody>
          </p:sp>
        </p:grpSp>
      </p:grpSp>
      <p:grpSp>
        <p:nvGrpSpPr>
          <p:cNvPr id="48" name="组合 47"/>
          <p:cNvGrpSpPr/>
          <p:nvPr/>
        </p:nvGrpSpPr>
        <p:grpSpPr>
          <a:xfrm>
            <a:off x="6451072" y="5355095"/>
            <a:ext cx="3678815" cy="804365"/>
            <a:chOff x="6451072" y="5355095"/>
            <a:chExt cx="3678815" cy="804365"/>
          </a:xfrm>
        </p:grpSpPr>
        <p:grpSp>
          <p:nvGrpSpPr>
            <p:cNvPr id="49" name="Group 109"/>
            <p:cNvGrpSpPr/>
            <p:nvPr/>
          </p:nvGrpSpPr>
          <p:grpSpPr>
            <a:xfrm>
              <a:off x="7535288" y="5355095"/>
              <a:ext cx="2594599" cy="804365"/>
              <a:chOff x="8363349" y="2475865"/>
              <a:chExt cx="2746234" cy="851376"/>
            </a:xfrm>
          </p:grpSpPr>
          <p:sp>
            <p:nvSpPr>
              <p:cNvPr id="53" name="Rectangle 110"/>
              <p:cNvSpPr/>
              <p:nvPr/>
            </p:nvSpPr>
            <p:spPr>
              <a:xfrm>
                <a:off x="8372249" y="2819050"/>
                <a:ext cx="2737334" cy="508191"/>
              </a:xfrm>
              <a:prstGeom prst="rect">
                <a:avLst/>
              </a:prstGeom>
            </p:spPr>
            <p:txBody>
              <a:bodyPr wrap="square">
                <a:spAutoFit/>
              </a:bodyPr>
              <a:lstStyle/>
              <a:p>
                <a:pPr>
                  <a:lnSpc>
                    <a:spcPct val="90000"/>
                  </a:lnSpc>
                </a:pPr>
                <a:r>
                  <a:rPr lang="en-US" sz="1400" dirty="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rPr>
                  <a:t>Lorem ipsum </a:t>
                </a:r>
                <a:r>
                  <a:rPr lang="en-US" sz="140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rPr>
                  <a:t>dolor sit amet, consectetur adipiscing elit.</a:t>
                </a:r>
                <a:endParaRPr lang="en-US" sz="1400" dirty="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54" name="Rectangle 111"/>
              <p:cNvSpPr/>
              <p:nvPr/>
            </p:nvSpPr>
            <p:spPr>
              <a:xfrm>
                <a:off x="8363349" y="2475865"/>
                <a:ext cx="1498513" cy="358340"/>
              </a:xfrm>
              <a:prstGeom prst="rect">
                <a:avLst/>
              </a:prstGeom>
            </p:spPr>
            <p:txBody>
              <a:bodyPr wrap="none">
                <a:spAutoFit/>
              </a:bodyPr>
              <a:lstStyle/>
              <a:p>
                <a:r>
                  <a:rPr lang="zh-CN" altLang="en-US" sz="1600" b="1">
                    <a:latin typeface="Segoe UI" panose="020B0502040204020203" pitchFamily="34" charset="0"/>
                    <a:ea typeface="微软雅黑" panose="020B0503020204020204" pitchFamily="34" charset="-122"/>
                    <a:sym typeface="Segoe UI" panose="020B0502040204020203" pitchFamily="34" charset="0"/>
                  </a:rPr>
                  <a:t>点击添加标题</a:t>
                </a:r>
                <a:endParaRPr lang="en-US" altLang="zh-CN" sz="1600" b="1" dirty="0">
                  <a:latin typeface="Segoe UI" panose="020B0502040204020203" pitchFamily="34" charset="0"/>
                  <a:ea typeface="微软雅黑" panose="020B0503020204020204" pitchFamily="34" charset="-122"/>
                  <a:sym typeface="Segoe UI" panose="020B0502040204020203" pitchFamily="34" charset="0"/>
                </a:endParaRPr>
              </a:p>
            </p:txBody>
          </p:sp>
        </p:grpSp>
        <p:grpSp>
          <p:nvGrpSpPr>
            <p:cNvPr id="50" name="Group 86"/>
            <p:cNvGrpSpPr/>
            <p:nvPr/>
          </p:nvGrpSpPr>
          <p:grpSpPr>
            <a:xfrm>
              <a:off x="6451072" y="5406168"/>
              <a:ext cx="1080012" cy="553081"/>
              <a:chOff x="6642546" y="5546439"/>
              <a:chExt cx="725864" cy="371719"/>
            </a:xfrm>
          </p:grpSpPr>
          <p:sp>
            <p:nvSpPr>
              <p:cNvPr id="51" name="Oval 87"/>
              <p:cNvSpPr/>
              <p:nvPr/>
            </p:nvSpPr>
            <p:spPr>
              <a:xfrm>
                <a:off x="6818257" y="5546439"/>
                <a:ext cx="371719" cy="371719"/>
              </a:xfrm>
              <a:prstGeom prst="ellipse">
                <a:avLst/>
              </a:prstGeom>
              <a:solidFill>
                <a:schemeClr val="bg1"/>
              </a:solidFill>
              <a:ln w="28575">
                <a:solidFill>
                  <a:schemeClr val="accent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2" name="TextBox 88"/>
              <p:cNvSpPr txBox="1"/>
              <p:nvPr/>
            </p:nvSpPr>
            <p:spPr>
              <a:xfrm>
                <a:off x="6642546" y="5605940"/>
                <a:ext cx="725864" cy="268909"/>
              </a:xfrm>
              <a:prstGeom prst="rect">
                <a:avLst/>
              </a:prstGeom>
              <a:noFill/>
            </p:spPr>
            <p:txBody>
              <a:bodyPr wrap="square" rtlCol="0">
                <a:spAutoFit/>
              </a:bodyPr>
              <a:lstStyle/>
              <a:p>
                <a:pPr algn="ctr"/>
                <a:r>
                  <a:rPr lang="en-US" sz="2000" b="1">
                    <a:latin typeface="Segoe UI" panose="020B0502040204020203" pitchFamily="34" charset="0"/>
                    <a:ea typeface="微软雅黑" panose="020B0503020204020204" pitchFamily="34" charset="-122"/>
                    <a:sym typeface="Segoe UI" panose="020B0502040204020203" pitchFamily="34" charset="0"/>
                  </a:rPr>
                  <a:t>1</a:t>
                </a:r>
                <a:endParaRPr lang="en-US" sz="2000" b="1" dirty="0">
                  <a:latin typeface="Segoe UI" panose="020B0502040204020203" pitchFamily="34" charset="0"/>
                  <a:ea typeface="微软雅黑" panose="020B0503020204020204" pitchFamily="34" charset="-122"/>
                  <a:sym typeface="Segoe UI" panose="020B0502040204020203" pitchFamily="34" charset="0"/>
                </a:endParaRPr>
              </a:p>
            </p:txBody>
          </p:sp>
        </p:grpSp>
      </p:grpSp>
      <p:grpSp>
        <p:nvGrpSpPr>
          <p:cNvPr id="55" name="组合 54"/>
          <p:cNvGrpSpPr/>
          <p:nvPr/>
        </p:nvGrpSpPr>
        <p:grpSpPr>
          <a:xfrm>
            <a:off x="1864910" y="5252716"/>
            <a:ext cx="3614264" cy="804366"/>
            <a:chOff x="1864910" y="5252716"/>
            <a:chExt cx="3614264" cy="804366"/>
          </a:xfrm>
        </p:grpSpPr>
        <p:grpSp>
          <p:nvGrpSpPr>
            <p:cNvPr id="56" name="Group 103"/>
            <p:cNvGrpSpPr/>
            <p:nvPr/>
          </p:nvGrpSpPr>
          <p:grpSpPr>
            <a:xfrm>
              <a:off x="1864910" y="5252716"/>
              <a:ext cx="2591861" cy="804366"/>
              <a:chOff x="8124273" y="2475865"/>
              <a:chExt cx="2743336" cy="851377"/>
            </a:xfrm>
          </p:grpSpPr>
          <p:sp>
            <p:nvSpPr>
              <p:cNvPr id="60" name="Rectangle 104"/>
              <p:cNvSpPr/>
              <p:nvPr/>
            </p:nvSpPr>
            <p:spPr>
              <a:xfrm>
                <a:off x="8124273" y="2819051"/>
                <a:ext cx="2743336" cy="508191"/>
              </a:xfrm>
              <a:prstGeom prst="rect">
                <a:avLst/>
              </a:prstGeom>
            </p:spPr>
            <p:txBody>
              <a:bodyPr wrap="square">
                <a:spAutoFit/>
              </a:bodyPr>
              <a:lstStyle/>
              <a:p>
                <a:pPr algn="r">
                  <a:lnSpc>
                    <a:spcPct val="90000"/>
                  </a:lnSpc>
                </a:pPr>
                <a:r>
                  <a:rPr lang="en-US" sz="1400" dirty="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rPr>
                  <a:t>Lorem </a:t>
                </a:r>
                <a:r>
                  <a:rPr lang="en-US" sz="140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rPr>
                  <a:t>ipsum dolor sit amet, consectetur adipiscing elit.</a:t>
                </a:r>
                <a:endParaRPr lang="en-US" sz="1400" dirty="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61" name="Rectangle 105"/>
              <p:cNvSpPr/>
              <p:nvPr/>
            </p:nvSpPr>
            <p:spPr>
              <a:xfrm>
                <a:off x="9369096" y="2475865"/>
                <a:ext cx="1498513" cy="358340"/>
              </a:xfrm>
              <a:prstGeom prst="rect">
                <a:avLst/>
              </a:prstGeom>
            </p:spPr>
            <p:txBody>
              <a:bodyPr wrap="none">
                <a:spAutoFit/>
              </a:bodyPr>
              <a:lstStyle/>
              <a:p>
                <a:r>
                  <a:rPr lang="zh-CN" altLang="en-US" sz="1600" b="1">
                    <a:latin typeface="Segoe UI" panose="020B0502040204020203" pitchFamily="34" charset="0"/>
                    <a:ea typeface="微软雅黑" panose="020B0503020204020204" pitchFamily="34" charset="-122"/>
                    <a:sym typeface="Segoe UI" panose="020B0502040204020203" pitchFamily="34" charset="0"/>
                  </a:rPr>
                  <a:t>点击添加标题</a:t>
                </a:r>
                <a:endParaRPr lang="en-US" sz="1600" b="1" dirty="0">
                  <a:latin typeface="Segoe UI" panose="020B0502040204020203" pitchFamily="34" charset="0"/>
                  <a:ea typeface="微软雅黑" panose="020B0503020204020204" pitchFamily="34" charset="-122"/>
                  <a:sym typeface="Segoe UI" panose="020B0502040204020203" pitchFamily="34" charset="0"/>
                </a:endParaRPr>
              </a:p>
            </p:txBody>
          </p:sp>
        </p:grpSp>
        <p:grpSp>
          <p:nvGrpSpPr>
            <p:cNvPr id="57" name="Group 86"/>
            <p:cNvGrpSpPr/>
            <p:nvPr/>
          </p:nvGrpSpPr>
          <p:grpSpPr>
            <a:xfrm>
              <a:off x="4399162" y="5266997"/>
              <a:ext cx="1080012" cy="553081"/>
              <a:chOff x="6642546" y="5546439"/>
              <a:chExt cx="725864" cy="371719"/>
            </a:xfrm>
          </p:grpSpPr>
          <p:sp>
            <p:nvSpPr>
              <p:cNvPr id="58" name="Oval 87"/>
              <p:cNvSpPr/>
              <p:nvPr/>
            </p:nvSpPr>
            <p:spPr>
              <a:xfrm>
                <a:off x="6818257" y="5546439"/>
                <a:ext cx="371719" cy="371719"/>
              </a:xfrm>
              <a:prstGeom prst="ellipse">
                <a:avLst/>
              </a:prstGeom>
              <a:solidFill>
                <a:schemeClr val="bg1"/>
              </a:solidFill>
              <a:ln w="28575">
                <a:solidFill>
                  <a:schemeClr val="accent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9" name="TextBox 88"/>
              <p:cNvSpPr txBox="1"/>
              <p:nvPr/>
            </p:nvSpPr>
            <p:spPr>
              <a:xfrm>
                <a:off x="6642546" y="5605940"/>
                <a:ext cx="725864" cy="268909"/>
              </a:xfrm>
              <a:prstGeom prst="rect">
                <a:avLst/>
              </a:prstGeom>
              <a:noFill/>
            </p:spPr>
            <p:txBody>
              <a:bodyPr wrap="square" rtlCol="0">
                <a:spAutoFit/>
              </a:bodyPr>
              <a:lstStyle/>
              <a:p>
                <a:pPr algn="ctr"/>
                <a:r>
                  <a:rPr lang="en-US" sz="2000" b="1">
                    <a:latin typeface="Segoe UI" panose="020B0502040204020203" pitchFamily="34" charset="0"/>
                    <a:ea typeface="微软雅黑" panose="020B0503020204020204" pitchFamily="34" charset="-122"/>
                    <a:sym typeface="Segoe UI" panose="020B0502040204020203" pitchFamily="34" charset="0"/>
                  </a:rPr>
                  <a:t>2</a:t>
                </a:r>
                <a:endParaRPr lang="en-US" sz="2000" b="1" dirty="0">
                  <a:latin typeface="Segoe UI" panose="020B0502040204020203" pitchFamily="34" charset="0"/>
                  <a:ea typeface="微软雅黑" panose="020B0503020204020204" pitchFamily="34" charset="-122"/>
                  <a:sym typeface="Segoe UI" panose="020B0502040204020203" pitchFamily="34" charset="0"/>
                </a:endParaRPr>
              </a:p>
            </p:txBody>
          </p:sp>
        </p:grpSp>
      </p:grpSp>
      <p:grpSp>
        <p:nvGrpSpPr>
          <p:cNvPr id="62" name="组合 61"/>
          <p:cNvGrpSpPr/>
          <p:nvPr/>
        </p:nvGrpSpPr>
        <p:grpSpPr>
          <a:xfrm>
            <a:off x="2354199" y="1701499"/>
            <a:ext cx="3709405" cy="804367"/>
            <a:chOff x="2354199" y="1701499"/>
            <a:chExt cx="3709405" cy="804367"/>
          </a:xfrm>
        </p:grpSpPr>
        <p:grpSp>
          <p:nvGrpSpPr>
            <p:cNvPr id="63" name="组合 62"/>
            <p:cNvGrpSpPr/>
            <p:nvPr/>
          </p:nvGrpSpPr>
          <p:grpSpPr>
            <a:xfrm>
              <a:off x="2354199" y="1701499"/>
              <a:ext cx="2640423" cy="804367"/>
              <a:chOff x="7819472" y="1302686"/>
              <a:chExt cx="2640423" cy="804367"/>
            </a:xfrm>
          </p:grpSpPr>
          <p:sp>
            <p:nvSpPr>
              <p:cNvPr id="67" name="Rectangle 98"/>
              <p:cNvSpPr/>
              <p:nvPr/>
            </p:nvSpPr>
            <p:spPr>
              <a:xfrm>
                <a:off x="7819472" y="1626922"/>
                <a:ext cx="2640423" cy="480131"/>
              </a:xfrm>
              <a:prstGeom prst="rect">
                <a:avLst/>
              </a:prstGeom>
            </p:spPr>
            <p:txBody>
              <a:bodyPr wrap="square">
                <a:spAutoFit/>
              </a:bodyPr>
              <a:lstStyle/>
              <a:p>
                <a:pPr algn="r">
                  <a:lnSpc>
                    <a:spcPct val="90000"/>
                  </a:lnSpc>
                </a:pPr>
                <a:r>
                  <a:rPr lang="en-US" sz="1400" dirty="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rPr>
                  <a:t>Lorem ipsum dolor </a:t>
                </a:r>
                <a:r>
                  <a:rPr lang="en-US" sz="140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rPr>
                  <a:t>sit amet, consectetur adipiscing elit</a:t>
                </a:r>
                <a:r>
                  <a:rPr lang="en-US" sz="1400" dirty="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rPr>
                  <a:t>.</a:t>
                </a:r>
              </a:p>
            </p:txBody>
          </p:sp>
          <p:sp>
            <p:nvSpPr>
              <p:cNvPr id="68" name="Rectangle 99"/>
              <p:cNvSpPr/>
              <p:nvPr/>
            </p:nvSpPr>
            <p:spPr>
              <a:xfrm>
                <a:off x="9044123" y="1302686"/>
                <a:ext cx="1415772" cy="338554"/>
              </a:xfrm>
              <a:prstGeom prst="rect">
                <a:avLst/>
              </a:prstGeom>
            </p:spPr>
            <p:txBody>
              <a:bodyPr wrap="none">
                <a:spAutoFit/>
              </a:bodyPr>
              <a:lstStyle/>
              <a:p>
                <a:pPr algn="r"/>
                <a:r>
                  <a:rPr lang="zh-CN" altLang="en-US" sz="1600" b="1">
                    <a:latin typeface="Segoe UI" panose="020B0502040204020203" pitchFamily="34" charset="0"/>
                    <a:ea typeface="微软雅黑" panose="020B0503020204020204" pitchFamily="34" charset="-122"/>
                    <a:sym typeface="Segoe UI" panose="020B0502040204020203" pitchFamily="34" charset="0"/>
                  </a:rPr>
                  <a:t>点击添加标题</a:t>
                </a:r>
                <a:endParaRPr lang="en-US" altLang="zh-CN" sz="1600" b="1" dirty="0">
                  <a:latin typeface="Segoe UI" panose="020B0502040204020203" pitchFamily="34" charset="0"/>
                  <a:ea typeface="微软雅黑" panose="020B0503020204020204" pitchFamily="34" charset="-122"/>
                  <a:sym typeface="Segoe UI" panose="020B0502040204020203" pitchFamily="34" charset="0"/>
                </a:endParaRPr>
              </a:p>
            </p:txBody>
          </p:sp>
        </p:grpSp>
        <p:grpSp>
          <p:nvGrpSpPr>
            <p:cNvPr id="64" name="Group 86"/>
            <p:cNvGrpSpPr/>
            <p:nvPr/>
          </p:nvGrpSpPr>
          <p:grpSpPr>
            <a:xfrm>
              <a:off x="4983592" y="1795416"/>
              <a:ext cx="1080012" cy="553081"/>
              <a:chOff x="6642546" y="5546439"/>
              <a:chExt cx="725864" cy="371719"/>
            </a:xfrm>
          </p:grpSpPr>
          <p:sp>
            <p:nvSpPr>
              <p:cNvPr id="65" name="Oval 87"/>
              <p:cNvSpPr/>
              <p:nvPr/>
            </p:nvSpPr>
            <p:spPr>
              <a:xfrm>
                <a:off x="6818257" y="5546439"/>
                <a:ext cx="371719" cy="371719"/>
              </a:xfrm>
              <a:prstGeom prst="ellipse">
                <a:avLst/>
              </a:prstGeom>
              <a:solidFill>
                <a:schemeClr val="bg1"/>
              </a:solidFill>
              <a:ln w="28575">
                <a:solidFill>
                  <a:schemeClr val="accent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6" name="TextBox 88"/>
              <p:cNvSpPr txBox="1"/>
              <p:nvPr/>
            </p:nvSpPr>
            <p:spPr>
              <a:xfrm>
                <a:off x="6642546" y="5605940"/>
                <a:ext cx="725864" cy="268909"/>
              </a:xfrm>
              <a:prstGeom prst="rect">
                <a:avLst/>
              </a:prstGeom>
              <a:noFill/>
            </p:spPr>
            <p:txBody>
              <a:bodyPr wrap="square" rtlCol="0">
                <a:spAutoFit/>
              </a:bodyPr>
              <a:lstStyle/>
              <a:p>
                <a:pPr algn="ctr"/>
                <a:r>
                  <a:rPr lang="en-US" altLang="zh-CN" sz="2000" b="1">
                    <a:latin typeface="Segoe UI" panose="020B0502040204020203" pitchFamily="34" charset="0"/>
                    <a:ea typeface="微软雅黑" panose="020B0503020204020204" pitchFamily="34" charset="-122"/>
                    <a:sym typeface="Segoe UI" panose="020B0502040204020203" pitchFamily="34" charset="0"/>
                  </a:rPr>
                  <a:t>4</a:t>
                </a:r>
                <a:endParaRPr lang="en-US" sz="2000" b="1" dirty="0">
                  <a:latin typeface="Segoe UI" panose="020B0502040204020203" pitchFamily="34" charset="0"/>
                  <a:ea typeface="微软雅黑" panose="020B0503020204020204" pitchFamily="34" charset="-122"/>
                  <a:sym typeface="Segoe UI" panose="020B0502040204020203" pitchFamily="34" charset="0"/>
                </a:endParaRPr>
              </a:p>
            </p:txBody>
          </p:sp>
        </p:grpSp>
      </p:grpSp>
      <p:grpSp>
        <p:nvGrpSpPr>
          <p:cNvPr id="69" name="组合 68"/>
          <p:cNvGrpSpPr/>
          <p:nvPr/>
        </p:nvGrpSpPr>
        <p:grpSpPr>
          <a:xfrm>
            <a:off x="7010801" y="2298717"/>
            <a:ext cx="3582857" cy="804366"/>
            <a:chOff x="7010801" y="2298717"/>
            <a:chExt cx="3582857" cy="804366"/>
          </a:xfrm>
        </p:grpSpPr>
        <p:grpSp>
          <p:nvGrpSpPr>
            <p:cNvPr id="70" name="Group 5"/>
            <p:cNvGrpSpPr/>
            <p:nvPr/>
          </p:nvGrpSpPr>
          <p:grpSpPr>
            <a:xfrm>
              <a:off x="7975508" y="2298717"/>
              <a:ext cx="2618150" cy="804366"/>
              <a:chOff x="8372249" y="2475865"/>
              <a:chExt cx="2771162" cy="851377"/>
            </a:xfrm>
          </p:grpSpPr>
          <p:sp>
            <p:nvSpPr>
              <p:cNvPr id="74" name="Rectangle 95"/>
              <p:cNvSpPr/>
              <p:nvPr/>
            </p:nvSpPr>
            <p:spPr>
              <a:xfrm>
                <a:off x="8372249" y="2819051"/>
                <a:ext cx="2771162" cy="508191"/>
              </a:xfrm>
              <a:prstGeom prst="rect">
                <a:avLst/>
              </a:prstGeom>
            </p:spPr>
            <p:txBody>
              <a:bodyPr wrap="square">
                <a:spAutoFit/>
              </a:bodyPr>
              <a:lstStyle/>
              <a:p>
                <a:pPr>
                  <a:lnSpc>
                    <a:spcPct val="90000"/>
                  </a:lnSpc>
                </a:pPr>
                <a:r>
                  <a:rPr lang="en-US" sz="1400" dirty="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rPr>
                  <a:t>Lorem ipsum </a:t>
                </a:r>
                <a:r>
                  <a:rPr lang="en-US" sz="140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rPr>
                  <a:t>dolor sit amet, consectetur adipiscing elit.</a:t>
                </a:r>
                <a:endParaRPr lang="en-US" sz="1400" dirty="0">
                  <a:solidFill>
                    <a:schemeClr val="tx1">
                      <a:lumMod val="75000"/>
                      <a:lumOff val="2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75" name="Rectangle 96"/>
              <p:cNvSpPr/>
              <p:nvPr/>
            </p:nvSpPr>
            <p:spPr>
              <a:xfrm>
                <a:off x="8372249" y="2475865"/>
                <a:ext cx="1498513" cy="358340"/>
              </a:xfrm>
              <a:prstGeom prst="rect">
                <a:avLst/>
              </a:prstGeom>
            </p:spPr>
            <p:txBody>
              <a:bodyPr wrap="none">
                <a:spAutoFit/>
              </a:bodyPr>
              <a:lstStyle/>
              <a:p>
                <a:r>
                  <a:rPr lang="zh-CN" altLang="en-US" sz="1600" b="1">
                    <a:latin typeface="Segoe UI" panose="020B0502040204020203" pitchFamily="34" charset="0"/>
                    <a:ea typeface="微软雅黑" panose="020B0503020204020204" pitchFamily="34" charset="-122"/>
                    <a:sym typeface="Segoe UI" panose="020B0502040204020203" pitchFamily="34" charset="0"/>
                  </a:rPr>
                  <a:t>点击添加标题</a:t>
                </a:r>
                <a:endParaRPr lang="en-US" altLang="zh-CN" sz="1600" b="1" dirty="0">
                  <a:latin typeface="Segoe UI" panose="020B0502040204020203" pitchFamily="34" charset="0"/>
                  <a:ea typeface="微软雅黑" panose="020B0503020204020204" pitchFamily="34" charset="-122"/>
                  <a:sym typeface="Segoe UI" panose="020B0502040204020203" pitchFamily="34" charset="0"/>
                </a:endParaRPr>
              </a:p>
            </p:txBody>
          </p:sp>
        </p:grpSp>
        <p:grpSp>
          <p:nvGrpSpPr>
            <p:cNvPr id="71" name="Group 86"/>
            <p:cNvGrpSpPr/>
            <p:nvPr/>
          </p:nvGrpSpPr>
          <p:grpSpPr>
            <a:xfrm>
              <a:off x="7010801" y="2371990"/>
              <a:ext cx="1080012" cy="553081"/>
              <a:chOff x="6642546" y="5546439"/>
              <a:chExt cx="725864" cy="371719"/>
            </a:xfrm>
          </p:grpSpPr>
          <p:sp>
            <p:nvSpPr>
              <p:cNvPr id="72" name="Oval 87"/>
              <p:cNvSpPr/>
              <p:nvPr/>
            </p:nvSpPr>
            <p:spPr>
              <a:xfrm>
                <a:off x="6818257" y="5546439"/>
                <a:ext cx="371719" cy="371719"/>
              </a:xfrm>
              <a:prstGeom prst="ellipse">
                <a:avLst/>
              </a:prstGeom>
              <a:solidFill>
                <a:schemeClr val="bg1"/>
              </a:solidFill>
              <a:ln w="28575">
                <a:solidFill>
                  <a:schemeClr val="accent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73" name="TextBox 88"/>
              <p:cNvSpPr txBox="1"/>
              <p:nvPr/>
            </p:nvSpPr>
            <p:spPr>
              <a:xfrm>
                <a:off x="6642546" y="5605940"/>
                <a:ext cx="725864" cy="268909"/>
              </a:xfrm>
              <a:prstGeom prst="rect">
                <a:avLst/>
              </a:prstGeom>
              <a:noFill/>
            </p:spPr>
            <p:txBody>
              <a:bodyPr wrap="square" rtlCol="0">
                <a:spAutoFit/>
              </a:bodyPr>
              <a:lstStyle/>
              <a:p>
                <a:pPr algn="ctr"/>
                <a:r>
                  <a:rPr lang="en-US" altLang="zh-CN" sz="2000" b="1">
                    <a:latin typeface="Segoe UI" panose="020B0502040204020203" pitchFamily="34" charset="0"/>
                    <a:ea typeface="微软雅黑" panose="020B0503020204020204" pitchFamily="34" charset="-122"/>
                    <a:sym typeface="Segoe UI" panose="020B0502040204020203" pitchFamily="34" charset="0"/>
                  </a:rPr>
                  <a:t>5</a:t>
                </a:r>
                <a:endParaRPr lang="en-US" sz="2000" b="1" dirty="0">
                  <a:latin typeface="Segoe UI" panose="020B0502040204020203" pitchFamily="34" charset="0"/>
                  <a:ea typeface="微软雅黑" panose="020B0503020204020204" pitchFamily="34" charset="-122"/>
                  <a:sym typeface="Segoe UI" panose="020B0502040204020203" pitchFamily="34" charset="0"/>
                </a:endParaRPr>
              </a:p>
            </p:txBody>
          </p:sp>
        </p:grpSp>
      </p:grpSp>
      <p:sp>
        <p:nvSpPr>
          <p:cNvPr id="76" name="任意多边形: 形状 75"/>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77" name="文本框 76"/>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78" name="文本框 77"/>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Tree>
    <p:extLst>
      <p:ext uri="{BB962C8B-B14F-4D97-AF65-F5344CB8AC3E}">
        <p14:creationId xmlns:p14="http://schemas.microsoft.com/office/powerpoint/2010/main" val="3167209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1371753" y="2244075"/>
            <a:ext cx="5332620" cy="593260"/>
            <a:chOff x="1371753" y="1571425"/>
            <a:chExt cx="5332620" cy="593260"/>
          </a:xfrm>
        </p:grpSpPr>
        <p:grpSp>
          <p:nvGrpSpPr>
            <p:cNvPr id="50" name="组合 49"/>
            <p:cNvGrpSpPr/>
            <p:nvPr/>
          </p:nvGrpSpPr>
          <p:grpSpPr>
            <a:xfrm>
              <a:off x="1371753" y="1632994"/>
              <a:ext cx="729544" cy="470884"/>
              <a:chOff x="1415295" y="1479106"/>
              <a:chExt cx="729544" cy="470884"/>
            </a:xfrm>
          </p:grpSpPr>
          <p:sp>
            <p:nvSpPr>
              <p:cNvPr id="46" name="Freeform 5"/>
              <p:cNvSpPr>
                <a:spLocks noEditPoints="1"/>
              </p:cNvSpPr>
              <p:nvPr/>
            </p:nvSpPr>
            <p:spPr bwMode="auto">
              <a:xfrm>
                <a:off x="1415295" y="1479106"/>
                <a:ext cx="729544" cy="470884"/>
              </a:xfrm>
              <a:custGeom>
                <a:avLst/>
                <a:gdLst>
                  <a:gd name="T0" fmla="*/ 234 w 234"/>
                  <a:gd name="T1" fmla="*/ 0 h 54"/>
                  <a:gd name="T2" fmla="*/ 181 w 234"/>
                  <a:gd name="T3" fmla="*/ 0 h 54"/>
                  <a:gd name="T4" fmla="*/ 164 w 234"/>
                  <a:gd name="T5" fmla="*/ 0 h 54"/>
                  <a:gd name="T6" fmla="*/ 70 w 234"/>
                  <a:gd name="T7" fmla="*/ 0 h 54"/>
                  <a:gd name="T8" fmla="*/ 55 w 234"/>
                  <a:gd name="T9" fmla="*/ 0 h 54"/>
                  <a:gd name="T10" fmla="*/ 30 w 234"/>
                  <a:gd name="T11" fmla="*/ 0 h 54"/>
                  <a:gd name="T12" fmla="*/ 0 w 234"/>
                  <a:gd name="T13" fmla="*/ 54 h 54"/>
                  <a:gd name="T14" fmla="*/ 55 w 234"/>
                  <a:gd name="T15" fmla="*/ 54 h 54"/>
                  <a:gd name="T16" fmla="*/ 70 w 234"/>
                  <a:gd name="T17" fmla="*/ 54 h 54"/>
                  <a:gd name="T18" fmla="*/ 164 w 234"/>
                  <a:gd name="T19" fmla="*/ 54 h 54"/>
                  <a:gd name="T20" fmla="*/ 181 w 234"/>
                  <a:gd name="T21" fmla="*/ 54 h 54"/>
                  <a:gd name="T22" fmla="*/ 204 w 234"/>
                  <a:gd name="T23" fmla="*/ 54 h 54"/>
                  <a:gd name="T24" fmla="*/ 234 w 234"/>
                  <a:gd name="T25" fmla="*/ 0 h 54"/>
                  <a:gd name="T26" fmla="*/ 234 w 234"/>
                  <a:gd name="T27" fmla="*/ 0 h 54"/>
                  <a:gd name="T28" fmla="*/ 234 w 234"/>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54">
                    <a:moveTo>
                      <a:pt x="234" y="0"/>
                    </a:moveTo>
                    <a:lnTo>
                      <a:pt x="181" y="0"/>
                    </a:lnTo>
                    <a:lnTo>
                      <a:pt x="164" y="0"/>
                    </a:lnTo>
                    <a:lnTo>
                      <a:pt x="70" y="0"/>
                    </a:lnTo>
                    <a:lnTo>
                      <a:pt x="55" y="0"/>
                    </a:lnTo>
                    <a:lnTo>
                      <a:pt x="30" y="0"/>
                    </a:lnTo>
                    <a:lnTo>
                      <a:pt x="0" y="54"/>
                    </a:lnTo>
                    <a:lnTo>
                      <a:pt x="55" y="54"/>
                    </a:lnTo>
                    <a:lnTo>
                      <a:pt x="70" y="54"/>
                    </a:lnTo>
                    <a:lnTo>
                      <a:pt x="164" y="54"/>
                    </a:lnTo>
                    <a:lnTo>
                      <a:pt x="181" y="54"/>
                    </a:lnTo>
                    <a:lnTo>
                      <a:pt x="204" y="54"/>
                    </a:lnTo>
                    <a:lnTo>
                      <a:pt x="234" y="0"/>
                    </a:lnTo>
                    <a:close/>
                    <a:moveTo>
                      <a:pt x="234" y="0"/>
                    </a:moveTo>
                    <a:lnTo>
                      <a:pt x="234" y="0"/>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0"/>
              <p:cNvSpPr>
                <a:spLocks/>
              </p:cNvSpPr>
              <p:nvPr/>
            </p:nvSpPr>
            <p:spPr bwMode="auto">
              <a:xfrm>
                <a:off x="1638093" y="1573067"/>
                <a:ext cx="283948" cy="282962"/>
              </a:xfrm>
              <a:custGeom>
                <a:avLst/>
                <a:gdLst>
                  <a:gd name="T0" fmla="*/ 482562243 w 296"/>
                  <a:gd name="T1" fmla="*/ 704664966 h 295"/>
                  <a:gd name="T2" fmla="*/ 289058522 w 296"/>
                  <a:gd name="T3" fmla="*/ 537456539 h 295"/>
                  <a:gd name="T4" fmla="*/ 289058522 w 296"/>
                  <a:gd name="T5" fmla="*/ 592395745 h 295"/>
                  <a:gd name="T6" fmla="*/ 293837497 w 296"/>
                  <a:gd name="T7" fmla="*/ 580452506 h 295"/>
                  <a:gd name="T8" fmla="*/ 329670547 w 296"/>
                  <a:gd name="T9" fmla="*/ 616283766 h 295"/>
                  <a:gd name="T10" fmla="*/ 243669065 w 296"/>
                  <a:gd name="T11" fmla="*/ 695109448 h 295"/>
                  <a:gd name="T12" fmla="*/ 243669065 w 296"/>
                  <a:gd name="T13" fmla="*/ 434742836 h 295"/>
                  <a:gd name="T14" fmla="*/ 458671999 w 296"/>
                  <a:gd name="T15" fmla="*/ 625837739 h 295"/>
                  <a:gd name="T16" fmla="*/ 640229826 w 296"/>
                  <a:gd name="T17" fmla="*/ 66883988 h 295"/>
                  <a:gd name="T18" fmla="*/ 81222507 w 296"/>
                  <a:gd name="T19" fmla="*/ 269922130 h 295"/>
                  <a:gd name="T20" fmla="*/ 198279608 w 296"/>
                  <a:gd name="T21" fmla="*/ 384580617 h 295"/>
                  <a:gd name="T22" fmla="*/ 430005868 w 296"/>
                  <a:gd name="T23" fmla="*/ 207816673 h 295"/>
                  <a:gd name="T24" fmla="*/ 458671999 w 296"/>
                  <a:gd name="T25" fmla="*/ 248424919 h 295"/>
                  <a:gd name="T26" fmla="*/ 198279608 w 296"/>
                  <a:gd name="T27" fmla="*/ 446686074 h 295"/>
                  <a:gd name="T28" fmla="*/ 0 w 296"/>
                  <a:gd name="T29" fmla="*/ 248424919 h 295"/>
                  <a:gd name="T30" fmla="*/ 707120039 w 296"/>
                  <a:gd name="T31" fmla="*/ 0 h 295"/>
                  <a:gd name="T32" fmla="*/ 482562243 w 296"/>
                  <a:gd name="T33" fmla="*/ 704664966 h 2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6" h="295">
                    <a:moveTo>
                      <a:pt x="202" y="295"/>
                    </a:moveTo>
                    <a:lnTo>
                      <a:pt x="121" y="225"/>
                    </a:lnTo>
                    <a:lnTo>
                      <a:pt x="121" y="248"/>
                    </a:lnTo>
                    <a:lnTo>
                      <a:pt x="123" y="243"/>
                    </a:lnTo>
                    <a:lnTo>
                      <a:pt x="138" y="258"/>
                    </a:lnTo>
                    <a:lnTo>
                      <a:pt x="102" y="291"/>
                    </a:lnTo>
                    <a:lnTo>
                      <a:pt x="102" y="182"/>
                    </a:lnTo>
                    <a:lnTo>
                      <a:pt x="192" y="262"/>
                    </a:lnTo>
                    <a:lnTo>
                      <a:pt x="268" y="28"/>
                    </a:lnTo>
                    <a:lnTo>
                      <a:pt x="34" y="113"/>
                    </a:lnTo>
                    <a:lnTo>
                      <a:pt x="83" y="161"/>
                    </a:lnTo>
                    <a:lnTo>
                      <a:pt x="180" y="87"/>
                    </a:lnTo>
                    <a:lnTo>
                      <a:pt x="192" y="104"/>
                    </a:lnTo>
                    <a:lnTo>
                      <a:pt x="83" y="187"/>
                    </a:lnTo>
                    <a:lnTo>
                      <a:pt x="0" y="104"/>
                    </a:lnTo>
                    <a:lnTo>
                      <a:pt x="296" y="0"/>
                    </a:lnTo>
                    <a:lnTo>
                      <a:pt x="202" y="295"/>
                    </a:lnTo>
                    <a:close/>
                  </a:path>
                </a:pathLst>
              </a:custGeom>
              <a:solidFill>
                <a:schemeClr val="bg1"/>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4" name="组合 63"/>
            <p:cNvGrpSpPr/>
            <p:nvPr/>
          </p:nvGrpSpPr>
          <p:grpSpPr>
            <a:xfrm>
              <a:off x="2367637" y="1571425"/>
              <a:ext cx="4336736" cy="593260"/>
              <a:chOff x="2367637" y="1571425"/>
              <a:chExt cx="4336736" cy="593260"/>
            </a:xfrm>
          </p:grpSpPr>
          <p:sp>
            <p:nvSpPr>
              <p:cNvPr id="35" name="文本框 27"/>
              <p:cNvSpPr txBox="1">
                <a:spLocks noChangeArrowheads="1"/>
              </p:cNvSpPr>
              <p:nvPr/>
            </p:nvSpPr>
            <p:spPr bwMode="auto">
              <a:xfrm>
                <a:off x="2367637" y="1571425"/>
                <a:ext cx="26418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en-US" altLang="zh-CN" sz="1800" kern="0">
                    <a:latin typeface="微软雅黑" panose="020B0503020204020204" pitchFamily="34" charset="-122"/>
                    <a:ea typeface="微软雅黑" panose="020B0503020204020204" pitchFamily="34" charset="-122"/>
                  </a:rPr>
                  <a:t>01.</a:t>
                </a:r>
                <a:r>
                  <a:rPr lang="zh-CN" altLang="en-US" sz="1800" kern="0">
                    <a:latin typeface="微软雅黑" panose="020B0503020204020204" pitchFamily="34" charset="-122"/>
                    <a:ea typeface="微软雅黑" panose="020B0503020204020204" pitchFamily="34" charset="-122"/>
                  </a:rPr>
                  <a:t>点击编辑标题内容</a:t>
                </a:r>
                <a:endParaRPr lang="zh-CN" altLang="en-US" sz="1800" kern="0"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2367637" y="1856908"/>
                <a:ext cx="4336736" cy="307777"/>
              </a:xfrm>
              <a:prstGeom prst="rect">
                <a:avLst/>
              </a:prstGeom>
              <a:noFill/>
            </p:spPr>
            <p:txBody>
              <a:bodyPr wrap="square">
                <a:spAutoFit/>
              </a:bodyPr>
              <a:lstStyle/>
              <a:p>
                <a:pPr lvl="0">
                  <a:defRPr/>
                </a:pPr>
                <a:r>
                  <a:rPr lang="en-US" altLang="zh-CN" sz="1400">
                    <a:ea typeface="微软雅黑" panose="020B0503020204020204" pitchFamily="34" charset="-122"/>
                    <a:sym typeface="Arial" panose="020B0604020202020204" pitchFamily="34" charset="0"/>
                  </a:rPr>
                  <a:t>Lorem ipsum dolor sit amet</a:t>
                </a:r>
                <a:r>
                  <a:rPr lang="en-US" altLang="zh-CN" sz="1400">
                    <a:ea typeface="微软雅黑" panose="020B0503020204020204" pitchFamily="34" charset="-122"/>
                    <a:sym typeface="Arial" panose="020B0604020202020204" pitchFamily="34" charset="0"/>
                  </a:rPr>
                  <a:t>, consectetur</a:t>
                </a:r>
                <a:endParaRPr kumimoji="0" lang="en-US" altLang="zh-CN" sz="14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9" name="组合 68"/>
          <p:cNvGrpSpPr/>
          <p:nvPr/>
        </p:nvGrpSpPr>
        <p:grpSpPr>
          <a:xfrm>
            <a:off x="1371753" y="3149666"/>
            <a:ext cx="5332620" cy="593260"/>
            <a:chOff x="1371753" y="2689755"/>
            <a:chExt cx="5332620" cy="593260"/>
          </a:xfrm>
        </p:grpSpPr>
        <p:grpSp>
          <p:nvGrpSpPr>
            <p:cNvPr id="52" name="组合 51"/>
            <p:cNvGrpSpPr/>
            <p:nvPr/>
          </p:nvGrpSpPr>
          <p:grpSpPr>
            <a:xfrm>
              <a:off x="1371753" y="2736968"/>
              <a:ext cx="729544" cy="470884"/>
              <a:chOff x="1415295" y="2641183"/>
              <a:chExt cx="729544" cy="470884"/>
            </a:xfrm>
          </p:grpSpPr>
          <p:sp>
            <p:nvSpPr>
              <p:cNvPr id="47" name="Freeform 5"/>
              <p:cNvSpPr>
                <a:spLocks noEditPoints="1"/>
              </p:cNvSpPr>
              <p:nvPr/>
            </p:nvSpPr>
            <p:spPr bwMode="auto">
              <a:xfrm>
                <a:off x="1415295" y="2641183"/>
                <a:ext cx="729544" cy="470884"/>
              </a:xfrm>
              <a:custGeom>
                <a:avLst/>
                <a:gdLst>
                  <a:gd name="T0" fmla="*/ 234 w 234"/>
                  <a:gd name="T1" fmla="*/ 0 h 54"/>
                  <a:gd name="T2" fmla="*/ 181 w 234"/>
                  <a:gd name="T3" fmla="*/ 0 h 54"/>
                  <a:gd name="T4" fmla="*/ 164 w 234"/>
                  <a:gd name="T5" fmla="*/ 0 h 54"/>
                  <a:gd name="T6" fmla="*/ 70 w 234"/>
                  <a:gd name="T7" fmla="*/ 0 h 54"/>
                  <a:gd name="T8" fmla="*/ 55 w 234"/>
                  <a:gd name="T9" fmla="*/ 0 h 54"/>
                  <a:gd name="T10" fmla="*/ 30 w 234"/>
                  <a:gd name="T11" fmla="*/ 0 h 54"/>
                  <a:gd name="T12" fmla="*/ 0 w 234"/>
                  <a:gd name="T13" fmla="*/ 54 h 54"/>
                  <a:gd name="T14" fmla="*/ 55 w 234"/>
                  <a:gd name="T15" fmla="*/ 54 h 54"/>
                  <a:gd name="T16" fmla="*/ 70 w 234"/>
                  <a:gd name="T17" fmla="*/ 54 h 54"/>
                  <a:gd name="T18" fmla="*/ 164 w 234"/>
                  <a:gd name="T19" fmla="*/ 54 h 54"/>
                  <a:gd name="T20" fmla="*/ 181 w 234"/>
                  <a:gd name="T21" fmla="*/ 54 h 54"/>
                  <a:gd name="T22" fmla="*/ 204 w 234"/>
                  <a:gd name="T23" fmla="*/ 54 h 54"/>
                  <a:gd name="T24" fmla="*/ 234 w 234"/>
                  <a:gd name="T25" fmla="*/ 0 h 54"/>
                  <a:gd name="T26" fmla="*/ 234 w 234"/>
                  <a:gd name="T27" fmla="*/ 0 h 54"/>
                  <a:gd name="T28" fmla="*/ 234 w 234"/>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54">
                    <a:moveTo>
                      <a:pt x="234" y="0"/>
                    </a:moveTo>
                    <a:lnTo>
                      <a:pt x="181" y="0"/>
                    </a:lnTo>
                    <a:lnTo>
                      <a:pt x="164" y="0"/>
                    </a:lnTo>
                    <a:lnTo>
                      <a:pt x="70" y="0"/>
                    </a:lnTo>
                    <a:lnTo>
                      <a:pt x="55" y="0"/>
                    </a:lnTo>
                    <a:lnTo>
                      <a:pt x="30" y="0"/>
                    </a:lnTo>
                    <a:lnTo>
                      <a:pt x="0" y="54"/>
                    </a:lnTo>
                    <a:lnTo>
                      <a:pt x="55" y="54"/>
                    </a:lnTo>
                    <a:lnTo>
                      <a:pt x="70" y="54"/>
                    </a:lnTo>
                    <a:lnTo>
                      <a:pt x="164" y="54"/>
                    </a:lnTo>
                    <a:lnTo>
                      <a:pt x="181" y="54"/>
                    </a:lnTo>
                    <a:lnTo>
                      <a:pt x="204" y="54"/>
                    </a:lnTo>
                    <a:lnTo>
                      <a:pt x="234" y="0"/>
                    </a:lnTo>
                    <a:close/>
                    <a:moveTo>
                      <a:pt x="234" y="0"/>
                    </a:moveTo>
                    <a:lnTo>
                      <a:pt x="234" y="0"/>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 name="组合 8"/>
              <p:cNvGrpSpPr>
                <a:grpSpLocks/>
              </p:cNvGrpSpPr>
              <p:nvPr/>
            </p:nvGrpSpPr>
            <p:grpSpPr bwMode="auto">
              <a:xfrm>
                <a:off x="1670629" y="2731201"/>
                <a:ext cx="218876" cy="290848"/>
                <a:chOff x="4289374" y="4629205"/>
                <a:chExt cx="352631" cy="468630"/>
              </a:xfrm>
              <a:solidFill>
                <a:schemeClr val="bg1"/>
              </a:solidFill>
            </p:grpSpPr>
            <p:sp>
              <p:nvSpPr>
                <p:cNvPr id="14" name="Freeform 49"/>
                <p:cNvSpPr>
                  <a:spLocks/>
                </p:cNvSpPr>
                <p:nvPr/>
              </p:nvSpPr>
              <p:spPr bwMode="auto">
                <a:xfrm>
                  <a:off x="4289374" y="4687978"/>
                  <a:ext cx="352631" cy="409857"/>
                </a:xfrm>
                <a:custGeom>
                  <a:avLst/>
                  <a:gdLst>
                    <a:gd name="T0" fmla="*/ 545388694 w 228"/>
                    <a:gd name="T1" fmla="*/ 633897209 h 265"/>
                    <a:gd name="T2" fmla="*/ 0 w 228"/>
                    <a:gd name="T3" fmla="*/ 633897209 h 265"/>
                    <a:gd name="T4" fmla="*/ 0 w 228"/>
                    <a:gd name="T5" fmla="*/ 0 h 265"/>
                    <a:gd name="T6" fmla="*/ 90898373 w 228"/>
                    <a:gd name="T7" fmla="*/ 0 h 265"/>
                    <a:gd name="T8" fmla="*/ 90898373 w 228"/>
                    <a:gd name="T9" fmla="*/ 45449275 h 265"/>
                    <a:gd name="T10" fmla="*/ 45449187 w 228"/>
                    <a:gd name="T11" fmla="*/ 45449275 h 265"/>
                    <a:gd name="T12" fmla="*/ 45449187 w 228"/>
                    <a:gd name="T13" fmla="*/ 588447935 h 265"/>
                    <a:gd name="T14" fmla="*/ 499939507 w 228"/>
                    <a:gd name="T15" fmla="*/ 588447935 h 265"/>
                    <a:gd name="T16" fmla="*/ 499939507 w 228"/>
                    <a:gd name="T17" fmla="*/ 45449275 h 265"/>
                    <a:gd name="T18" fmla="*/ 454490320 w 228"/>
                    <a:gd name="T19" fmla="*/ 45449275 h 265"/>
                    <a:gd name="T20" fmla="*/ 454490320 w 228"/>
                    <a:gd name="T21" fmla="*/ 0 h 265"/>
                    <a:gd name="T22" fmla="*/ 545388694 w 228"/>
                    <a:gd name="T23" fmla="*/ 0 h 265"/>
                    <a:gd name="T24" fmla="*/ 545388694 w 228"/>
                    <a:gd name="T25" fmla="*/ 633897209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8" h="265">
                      <a:moveTo>
                        <a:pt x="228" y="265"/>
                      </a:moveTo>
                      <a:lnTo>
                        <a:pt x="0" y="265"/>
                      </a:lnTo>
                      <a:lnTo>
                        <a:pt x="0" y="0"/>
                      </a:lnTo>
                      <a:lnTo>
                        <a:pt x="38" y="0"/>
                      </a:lnTo>
                      <a:lnTo>
                        <a:pt x="38" y="19"/>
                      </a:lnTo>
                      <a:lnTo>
                        <a:pt x="19" y="19"/>
                      </a:lnTo>
                      <a:lnTo>
                        <a:pt x="19" y="246"/>
                      </a:lnTo>
                      <a:lnTo>
                        <a:pt x="209" y="246"/>
                      </a:lnTo>
                      <a:lnTo>
                        <a:pt x="209" y="19"/>
                      </a:lnTo>
                      <a:lnTo>
                        <a:pt x="190" y="19"/>
                      </a:lnTo>
                      <a:lnTo>
                        <a:pt x="190" y="0"/>
                      </a:lnTo>
                      <a:lnTo>
                        <a:pt x="228" y="0"/>
                      </a:lnTo>
                      <a:lnTo>
                        <a:pt x="228" y="265"/>
                      </a:lnTo>
                      <a:close/>
                    </a:path>
                  </a:pathLst>
                </a:custGeom>
                <a:grpFill/>
                <a:ln>
                  <a:noFill/>
                </a:ln>
                <a:extLst/>
              </p:spPr>
              <p:txBody>
                <a:bodyPr/>
                <a:lstStyle/>
                <a:p>
                  <a:endParaRPr lang="zh-CN" altLang="en-US" kern="0">
                    <a:solidFill>
                      <a:sysClr val="windowText" lastClr="000000"/>
                    </a:solidFill>
                  </a:endParaRPr>
                </a:p>
              </p:txBody>
            </p:sp>
            <p:sp>
              <p:nvSpPr>
                <p:cNvPr id="15" name="Freeform 50"/>
                <p:cNvSpPr>
                  <a:spLocks noEditPoints="1"/>
                </p:cNvSpPr>
                <p:nvPr/>
              </p:nvSpPr>
              <p:spPr bwMode="auto">
                <a:xfrm>
                  <a:off x="4377532" y="4629205"/>
                  <a:ext cx="176316" cy="117543"/>
                </a:xfrm>
                <a:custGeom>
                  <a:avLst/>
                  <a:gdLst>
                    <a:gd name="T0" fmla="*/ 647652747 w 48"/>
                    <a:gd name="T1" fmla="*/ 431761152 h 32"/>
                    <a:gd name="T2" fmla="*/ 0 w 48"/>
                    <a:gd name="T3" fmla="*/ 431761152 h 32"/>
                    <a:gd name="T4" fmla="*/ 0 w 48"/>
                    <a:gd name="T5" fmla="*/ 107941206 h 32"/>
                    <a:gd name="T6" fmla="*/ 175405034 w 48"/>
                    <a:gd name="T7" fmla="*/ 107941206 h 32"/>
                    <a:gd name="T8" fmla="*/ 323826374 w 48"/>
                    <a:gd name="T9" fmla="*/ 0 h 32"/>
                    <a:gd name="T10" fmla="*/ 472247713 w 48"/>
                    <a:gd name="T11" fmla="*/ 107941206 h 32"/>
                    <a:gd name="T12" fmla="*/ 647652747 w 48"/>
                    <a:gd name="T13" fmla="*/ 107941206 h 32"/>
                    <a:gd name="T14" fmla="*/ 647652747 w 48"/>
                    <a:gd name="T15" fmla="*/ 431761152 h 32"/>
                    <a:gd name="T16" fmla="*/ 107942125 w 48"/>
                    <a:gd name="T17" fmla="*/ 323819945 h 32"/>
                    <a:gd name="T18" fmla="*/ 539710623 w 48"/>
                    <a:gd name="T19" fmla="*/ 323819945 h 32"/>
                    <a:gd name="T20" fmla="*/ 539710623 w 48"/>
                    <a:gd name="T21" fmla="*/ 215882412 h 32"/>
                    <a:gd name="T22" fmla="*/ 377797436 w 48"/>
                    <a:gd name="T23" fmla="*/ 215882412 h 32"/>
                    <a:gd name="T24" fmla="*/ 377797436 w 48"/>
                    <a:gd name="T25" fmla="*/ 161911809 h 32"/>
                    <a:gd name="T26" fmla="*/ 323826374 w 48"/>
                    <a:gd name="T27" fmla="*/ 107941206 h 32"/>
                    <a:gd name="T28" fmla="*/ 269855311 w 48"/>
                    <a:gd name="T29" fmla="*/ 161911809 h 32"/>
                    <a:gd name="T30" fmla="*/ 269855311 w 48"/>
                    <a:gd name="T31" fmla="*/ 215882412 h 32"/>
                    <a:gd name="T32" fmla="*/ 107942125 w 48"/>
                    <a:gd name="T33" fmla="*/ 215882412 h 32"/>
                    <a:gd name="T34" fmla="*/ 107942125 w 48"/>
                    <a:gd name="T35" fmla="*/ 323819945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32">
                      <a:moveTo>
                        <a:pt x="48" y="32"/>
                      </a:moveTo>
                      <a:cubicBezTo>
                        <a:pt x="0" y="32"/>
                        <a:pt x="0" y="32"/>
                        <a:pt x="0" y="32"/>
                      </a:cubicBezTo>
                      <a:cubicBezTo>
                        <a:pt x="0" y="8"/>
                        <a:pt x="0" y="8"/>
                        <a:pt x="0" y="8"/>
                      </a:cubicBezTo>
                      <a:cubicBezTo>
                        <a:pt x="13" y="8"/>
                        <a:pt x="13" y="8"/>
                        <a:pt x="13" y="8"/>
                      </a:cubicBezTo>
                      <a:cubicBezTo>
                        <a:pt x="14" y="3"/>
                        <a:pt x="19" y="0"/>
                        <a:pt x="24" y="0"/>
                      </a:cubicBezTo>
                      <a:cubicBezTo>
                        <a:pt x="29" y="0"/>
                        <a:pt x="34" y="3"/>
                        <a:pt x="35" y="8"/>
                      </a:cubicBezTo>
                      <a:cubicBezTo>
                        <a:pt x="48" y="8"/>
                        <a:pt x="48" y="8"/>
                        <a:pt x="48" y="8"/>
                      </a:cubicBezTo>
                      <a:lnTo>
                        <a:pt x="48" y="32"/>
                      </a:lnTo>
                      <a:close/>
                      <a:moveTo>
                        <a:pt x="8" y="24"/>
                      </a:moveTo>
                      <a:cubicBezTo>
                        <a:pt x="40" y="24"/>
                        <a:pt x="40" y="24"/>
                        <a:pt x="40" y="24"/>
                      </a:cubicBezTo>
                      <a:cubicBezTo>
                        <a:pt x="40" y="16"/>
                        <a:pt x="40" y="16"/>
                        <a:pt x="40" y="16"/>
                      </a:cubicBezTo>
                      <a:cubicBezTo>
                        <a:pt x="28" y="16"/>
                        <a:pt x="28" y="16"/>
                        <a:pt x="28" y="16"/>
                      </a:cubicBezTo>
                      <a:cubicBezTo>
                        <a:pt x="28" y="12"/>
                        <a:pt x="28" y="12"/>
                        <a:pt x="28" y="12"/>
                      </a:cubicBezTo>
                      <a:cubicBezTo>
                        <a:pt x="28" y="10"/>
                        <a:pt x="26" y="8"/>
                        <a:pt x="24" y="8"/>
                      </a:cubicBezTo>
                      <a:cubicBezTo>
                        <a:pt x="22" y="8"/>
                        <a:pt x="20" y="10"/>
                        <a:pt x="20" y="12"/>
                      </a:cubicBezTo>
                      <a:cubicBezTo>
                        <a:pt x="20" y="16"/>
                        <a:pt x="20" y="16"/>
                        <a:pt x="20" y="16"/>
                      </a:cubicBezTo>
                      <a:cubicBezTo>
                        <a:pt x="8" y="16"/>
                        <a:pt x="8" y="16"/>
                        <a:pt x="8" y="16"/>
                      </a:cubicBezTo>
                      <a:lnTo>
                        <a:pt x="8" y="24"/>
                      </a:lnTo>
                      <a:close/>
                    </a:path>
                  </a:pathLst>
                </a:custGeom>
                <a:grpFill/>
                <a:ln>
                  <a:noFill/>
                </a:ln>
                <a:extLst/>
              </p:spPr>
              <p:txBody>
                <a:bodyPr/>
                <a:lstStyle/>
                <a:p>
                  <a:endParaRPr lang="zh-CN" altLang="en-US" kern="0">
                    <a:solidFill>
                      <a:sysClr val="windowText" lastClr="000000"/>
                    </a:solidFill>
                  </a:endParaRPr>
                </a:p>
              </p:txBody>
            </p:sp>
            <p:sp>
              <p:nvSpPr>
                <p:cNvPr id="16" name="Rectangle 51"/>
                <p:cNvSpPr>
                  <a:spLocks noChangeArrowheads="1"/>
                </p:cNvSpPr>
                <p:nvPr/>
              </p:nvSpPr>
              <p:spPr bwMode="auto">
                <a:xfrm>
                  <a:off x="4422384" y="4819441"/>
                  <a:ext cx="29385" cy="204155"/>
                </a:xfrm>
                <a:prstGeom prst="rect">
                  <a:avLst/>
                </a:prstGeom>
                <a:grpFill/>
                <a:ln>
                  <a:noFill/>
                </a:ln>
                <a:extLst/>
              </p:spPr>
              <p:txBody>
                <a:bodyPr/>
                <a:lstStyle/>
                <a:p>
                  <a:endParaRPr lang="zh-CN" altLang="en-US" kern="0">
                    <a:solidFill>
                      <a:sysClr val="windowText" lastClr="000000"/>
                    </a:solidFill>
                  </a:endParaRPr>
                </a:p>
              </p:txBody>
            </p:sp>
            <p:sp>
              <p:nvSpPr>
                <p:cNvPr id="17" name="Rectangle 52"/>
                <p:cNvSpPr>
                  <a:spLocks noChangeArrowheads="1"/>
                </p:cNvSpPr>
                <p:nvPr/>
              </p:nvSpPr>
              <p:spPr bwMode="auto">
                <a:xfrm>
                  <a:off x="4479610" y="4790055"/>
                  <a:ext cx="29385" cy="233541"/>
                </a:xfrm>
                <a:prstGeom prst="rect">
                  <a:avLst/>
                </a:prstGeom>
                <a:grpFill/>
                <a:ln>
                  <a:noFill/>
                </a:ln>
                <a:extLst/>
              </p:spPr>
              <p:txBody>
                <a:bodyPr/>
                <a:lstStyle/>
                <a:p>
                  <a:endParaRPr lang="zh-CN" altLang="en-US" kern="0">
                    <a:solidFill>
                      <a:sysClr val="windowText" lastClr="000000"/>
                    </a:solidFill>
                  </a:endParaRPr>
                </a:p>
              </p:txBody>
            </p:sp>
            <p:sp>
              <p:nvSpPr>
                <p:cNvPr id="18" name="Rectangle 53"/>
                <p:cNvSpPr>
                  <a:spLocks noChangeArrowheads="1"/>
                </p:cNvSpPr>
                <p:nvPr/>
              </p:nvSpPr>
              <p:spPr bwMode="auto">
                <a:xfrm>
                  <a:off x="4538382" y="4833361"/>
                  <a:ext cx="29385" cy="190236"/>
                </a:xfrm>
                <a:prstGeom prst="rect">
                  <a:avLst/>
                </a:prstGeom>
                <a:grpFill/>
                <a:ln>
                  <a:noFill/>
                </a:ln>
                <a:extLst/>
              </p:spPr>
              <p:txBody>
                <a:bodyPr/>
                <a:lstStyle/>
                <a:p>
                  <a:endParaRPr lang="zh-CN" altLang="en-US" kern="0">
                    <a:solidFill>
                      <a:sysClr val="windowText" lastClr="000000"/>
                    </a:solidFill>
                  </a:endParaRPr>
                </a:p>
              </p:txBody>
            </p:sp>
            <p:sp>
              <p:nvSpPr>
                <p:cNvPr id="19" name="Rectangle 54"/>
                <p:cNvSpPr>
                  <a:spLocks noChangeArrowheads="1"/>
                </p:cNvSpPr>
                <p:nvPr/>
              </p:nvSpPr>
              <p:spPr bwMode="auto">
                <a:xfrm>
                  <a:off x="4363612" y="4921519"/>
                  <a:ext cx="29385" cy="102078"/>
                </a:xfrm>
                <a:prstGeom prst="rect">
                  <a:avLst/>
                </a:prstGeom>
                <a:grpFill/>
                <a:ln>
                  <a:noFill/>
                </a:ln>
                <a:extLst/>
              </p:spPr>
              <p:txBody>
                <a:bodyPr/>
                <a:lstStyle/>
                <a:p>
                  <a:endParaRPr lang="zh-CN" altLang="en-US" kern="0">
                    <a:solidFill>
                      <a:sysClr val="windowText" lastClr="000000"/>
                    </a:solidFill>
                  </a:endParaRPr>
                </a:p>
              </p:txBody>
            </p:sp>
          </p:grpSp>
        </p:grpSp>
        <p:grpSp>
          <p:nvGrpSpPr>
            <p:cNvPr id="65" name="组合 64"/>
            <p:cNvGrpSpPr/>
            <p:nvPr/>
          </p:nvGrpSpPr>
          <p:grpSpPr>
            <a:xfrm>
              <a:off x="2367637" y="2689755"/>
              <a:ext cx="4336736" cy="593260"/>
              <a:chOff x="2367637" y="2689755"/>
              <a:chExt cx="4336736" cy="593260"/>
            </a:xfrm>
          </p:grpSpPr>
          <p:sp>
            <p:nvSpPr>
              <p:cNvPr id="56" name="文本框 27"/>
              <p:cNvSpPr txBox="1">
                <a:spLocks noChangeArrowheads="1"/>
              </p:cNvSpPr>
              <p:nvPr/>
            </p:nvSpPr>
            <p:spPr bwMode="auto">
              <a:xfrm>
                <a:off x="2367637" y="2689755"/>
                <a:ext cx="26418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en-US" altLang="zh-CN" sz="1800" kern="0">
                    <a:latin typeface="微软雅黑" panose="020B0503020204020204" pitchFamily="34" charset="-122"/>
                    <a:ea typeface="微软雅黑" panose="020B0503020204020204" pitchFamily="34" charset="-122"/>
                  </a:rPr>
                  <a:t>02.</a:t>
                </a:r>
                <a:r>
                  <a:rPr lang="zh-CN" altLang="en-US" sz="1800" kern="0">
                    <a:latin typeface="微软雅黑" panose="020B0503020204020204" pitchFamily="34" charset="-122"/>
                    <a:ea typeface="微软雅黑" panose="020B0503020204020204" pitchFamily="34" charset="-122"/>
                  </a:rPr>
                  <a:t>点击编辑标题内容</a:t>
                </a:r>
                <a:endParaRPr lang="zh-CN" altLang="en-US" sz="1800" kern="0"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2367637" y="2975238"/>
                <a:ext cx="4336736" cy="307777"/>
              </a:xfrm>
              <a:prstGeom prst="rect">
                <a:avLst/>
              </a:prstGeom>
              <a:noFill/>
            </p:spPr>
            <p:txBody>
              <a:bodyPr wrap="square">
                <a:spAutoFit/>
              </a:bodyPr>
              <a:lstStyle/>
              <a:p>
                <a:pPr lvl="0">
                  <a:defRPr/>
                </a:pPr>
                <a:r>
                  <a:rPr lang="en-US" altLang="zh-CN" sz="1400">
                    <a:ea typeface="微软雅黑" panose="020B0503020204020204" pitchFamily="34" charset="-122"/>
                    <a:sym typeface="Arial" panose="020B0604020202020204" pitchFamily="34" charset="0"/>
                  </a:rPr>
                  <a:t>Lorem ipsum dolor sit amet</a:t>
                </a:r>
                <a:r>
                  <a:rPr lang="en-US" altLang="zh-CN" sz="1400">
                    <a:ea typeface="微软雅黑" panose="020B0503020204020204" pitchFamily="34" charset="-122"/>
                    <a:sym typeface="Arial" panose="020B0604020202020204" pitchFamily="34" charset="0"/>
                  </a:rPr>
                  <a:t>, consectetur</a:t>
                </a:r>
                <a:endParaRPr kumimoji="0" lang="en-US" altLang="zh-CN" sz="14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0" name="组合 69"/>
          <p:cNvGrpSpPr/>
          <p:nvPr/>
        </p:nvGrpSpPr>
        <p:grpSpPr>
          <a:xfrm>
            <a:off x="1371753" y="4055257"/>
            <a:ext cx="5332620" cy="593260"/>
            <a:chOff x="1371753" y="3798560"/>
            <a:chExt cx="5332620" cy="593260"/>
          </a:xfrm>
        </p:grpSpPr>
        <p:grpSp>
          <p:nvGrpSpPr>
            <p:cNvPr id="54" name="组合 53"/>
            <p:cNvGrpSpPr/>
            <p:nvPr/>
          </p:nvGrpSpPr>
          <p:grpSpPr>
            <a:xfrm>
              <a:off x="1371753" y="3840942"/>
              <a:ext cx="729544" cy="470884"/>
              <a:chOff x="1415295" y="3803408"/>
              <a:chExt cx="729544" cy="470884"/>
            </a:xfrm>
          </p:grpSpPr>
          <p:sp>
            <p:nvSpPr>
              <p:cNvPr id="48" name="Freeform 5"/>
              <p:cNvSpPr>
                <a:spLocks noEditPoints="1"/>
              </p:cNvSpPr>
              <p:nvPr/>
            </p:nvSpPr>
            <p:spPr bwMode="auto">
              <a:xfrm>
                <a:off x="1415295" y="3803408"/>
                <a:ext cx="729544" cy="470884"/>
              </a:xfrm>
              <a:custGeom>
                <a:avLst/>
                <a:gdLst>
                  <a:gd name="T0" fmla="*/ 234 w 234"/>
                  <a:gd name="T1" fmla="*/ 0 h 54"/>
                  <a:gd name="T2" fmla="*/ 181 w 234"/>
                  <a:gd name="T3" fmla="*/ 0 h 54"/>
                  <a:gd name="T4" fmla="*/ 164 w 234"/>
                  <a:gd name="T5" fmla="*/ 0 h 54"/>
                  <a:gd name="T6" fmla="*/ 70 w 234"/>
                  <a:gd name="T7" fmla="*/ 0 h 54"/>
                  <a:gd name="T8" fmla="*/ 55 w 234"/>
                  <a:gd name="T9" fmla="*/ 0 h 54"/>
                  <a:gd name="T10" fmla="*/ 30 w 234"/>
                  <a:gd name="T11" fmla="*/ 0 h 54"/>
                  <a:gd name="T12" fmla="*/ 0 w 234"/>
                  <a:gd name="T13" fmla="*/ 54 h 54"/>
                  <a:gd name="T14" fmla="*/ 55 w 234"/>
                  <a:gd name="T15" fmla="*/ 54 h 54"/>
                  <a:gd name="T16" fmla="*/ 70 w 234"/>
                  <a:gd name="T17" fmla="*/ 54 h 54"/>
                  <a:gd name="T18" fmla="*/ 164 w 234"/>
                  <a:gd name="T19" fmla="*/ 54 h 54"/>
                  <a:gd name="T20" fmla="*/ 181 w 234"/>
                  <a:gd name="T21" fmla="*/ 54 h 54"/>
                  <a:gd name="T22" fmla="*/ 204 w 234"/>
                  <a:gd name="T23" fmla="*/ 54 h 54"/>
                  <a:gd name="T24" fmla="*/ 234 w 234"/>
                  <a:gd name="T25" fmla="*/ 0 h 54"/>
                  <a:gd name="T26" fmla="*/ 234 w 234"/>
                  <a:gd name="T27" fmla="*/ 0 h 54"/>
                  <a:gd name="T28" fmla="*/ 234 w 234"/>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54">
                    <a:moveTo>
                      <a:pt x="234" y="0"/>
                    </a:moveTo>
                    <a:lnTo>
                      <a:pt x="181" y="0"/>
                    </a:lnTo>
                    <a:lnTo>
                      <a:pt x="164" y="0"/>
                    </a:lnTo>
                    <a:lnTo>
                      <a:pt x="70" y="0"/>
                    </a:lnTo>
                    <a:lnTo>
                      <a:pt x="55" y="0"/>
                    </a:lnTo>
                    <a:lnTo>
                      <a:pt x="30" y="0"/>
                    </a:lnTo>
                    <a:lnTo>
                      <a:pt x="0" y="54"/>
                    </a:lnTo>
                    <a:lnTo>
                      <a:pt x="55" y="54"/>
                    </a:lnTo>
                    <a:lnTo>
                      <a:pt x="70" y="54"/>
                    </a:lnTo>
                    <a:lnTo>
                      <a:pt x="164" y="54"/>
                    </a:lnTo>
                    <a:lnTo>
                      <a:pt x="181" y="54"/>
                    </a:lnTo>
                    <a:lnTo>
                      <a:pt x="204" y="54"/>
                    </a:lnTo>
                    <a:lnTo>
                      <a:pt x="234" y="0"/>
                    </a:lnTo>
                    <a:close/>
                    <a:moveTo>
                      <a:pt x="234" y="0"/>
                    </a:moveTo>
                    <a:lnTo>
                      <a:pt x="234" y="0"/>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2" name="组合 7"/>
              <p:cNvGrpSpPr>
                <a:grpSpLocks/>
              </p:cNvGrpSpPr>
              <p:nvPr/>
            </p:nvGrpSpPr>
            <p:grpSpPr bwMode="auto">
              <a:xfrm>
                <a:off x="1634642" y="3896383"/>
                <a:ext cx="290850" cy="284934"/>
                <a:chOff x="6218841" y="4634907"/>
                <a:chExt cx="468628" cy="459349"/>
              </a:xfrm>
              <a:solidFill>
                <a:schemeClr val="bg1"/>
              </a:solidFill>
            </p:grpSpPr>
            <p:sp>
              <p:nvSpPr>
                <p:cNvPr id="23" name="Freeform 153"/>
                <p:cNvSpPr>
                  <a:spLocks noEditPoints="1"/>
                </p:cNvSpPr>
                <p:nvPr/>
              </p:nvSpPr>
              <p:spPr bwMode="auto">
                <a:xfrm>
                  <a:off x="6518887" y="4634907"/>
                  <a:ext cx="168582" cy="160850"/>
                </a:xfrm>
                <a:custGeom>
                  <a:avLst/>
                  <a:gdLst>
                    <a:gd name="T0" fmla="*/ 456651990 w 46"/>
                    <a:gd name="T1" fmla="*/ 588016420 h 44"/>
                    <a:gd name="T2" fmla="*/ 0 w 46"/>
                    <a:gd name="T3" fmla="*/ 133640760 h 44"/>
                    <a:gd name="T4" fmla="*/ 40291098 w 46"/>
                    <a:gd name="T5" fmla="*/ 93548898 h 44"/>
                    <a:gd name="T6" fmla="*/ 268620758 w 46"/>
                    <a:gd name="T7" fmla="*/ 0 h 44"/>
                    <a:gd name="T8" fmla="*/ 496946753 w 46"/>
                    <a:gd name="T9" fmla="*/ 93548898 h 44"/>
                    <a:gd name="T10" fmla="*/ 496946753 w 46"/>
                    <a:gd name="T11" fmla="*/ 547924558 h 44"/>
                    <a:gd name="T12" fmla="*/ 456651990 w 46"/>
                    <a:gd name="T13" fmla="*/ 588016420 h 44"/>
                    <a:gd name="T14" fmla="*/ 161171722 w 46"/>
                    <a:gd name="T15" fmla="*/ 133640760 h 44"/>
                    <a:gd name="T16" fmla="*/ 456651990 w 46"/>
                    <a:gd name="T17" fmla="*/ 427648970 h 44"/>
                    <a:gd name="T18" fmla="*/ 416360892 w 46"/>
                    <a:gd name="T19" fmla="*/ 173732623 h 44"/>
                    <a:gd name="T20" fmla="*/ 161171722 w 46"/>
                    <a:gd name="T21" fmla="*/ 13364076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44">
                      <a:moveTo>
                        <a:pt x="34" y="44"/>
                      </a:moveTo>
                      <a:cubicBezTo>
                        <a:pt x="0" y="10"/>
                        <a:pt x="0" y="10"/>
                        <a:pt x="0" y="10"/>
                      </a:cubicBezTo>
                      <a:cubicBezTo>
                        <a:pt x="3" y="7"/>
                        <a:pt x="3" y="7"/>
                        <a:pt x="3" y="7"/>
                      </a:cubicBezTo>
                      <a:cubicBezTo>
                        <a:pt x="8" y="2"/>
                        <a:pt x="14" y="0"/>
                        <a:pt x="20" y="0"/>
                      </a:cubicBezTo>
                      <a:cubicBezTo>
                        <a:pt x="26" y="0"/>
                        <a:pt x="32" y="2"/>
                        <a:pt x="37" y="7"/>
                      </a:cubicBezTo>
                      <a:cubicBezTo>
                        <a:pt x="46" y="16"/>
                        <a:pt x="46" y="32"/>
                        <a:pt x="37" y="41"/>
                      </a:cubicBezTo>
                      <a:lnTo>
                        <a:pt x="34" y="44"/>
                      </a:lnTo>
                      <a:close/>
                      <a:moveTo>
                        <a:pt x="12" y="10"/>
                      </a:moveTo>
                      <a:cubicBezTo>
                        <a:pt x="34" y="32"/>
                        <a:pt x="34" y="32"/>
                        <a:pt x="34" y="32"/>
                      </a:cubicBezTo>
                      <a:cubicBezTo>
                        <a:pt x="37" y="26"/>
                        <a:pt x="37" y="18"/>
                        <a:pt x="31" y="13"/>
                      </a:cubicBezTo>
                      <a:cubicBezTo>
                        <a:pt x="26" y="8"/>
                        <a:pt x="18" y="7"/>
                        <a:pt x="12" y="10"/>
                      </a:cubicBezTo>
                      <a:close/>
                    </a:path>
                  </a:pathLst>
                </a:custGeom>
                <a:grpFill/>
                <a:ln>
                  <a:noFill/>
                </a:ln>
                <a:extLst/>
              </p:spPr>
              <p:txBody>
                <a:bodyPr/>
                <a:lstStyle/>
                <a:p>
                  <a:endParaRPr lang="zh-CN" altLang="en-US" kern="0">
                    <a:solidFill>
                      <a:sysClr val="windowText" lastClr="000000"/>
                    </a:solidFill>
                  </a:endParaRPr>
                </a:p>
              </p:txBody>
            </p:sp>
            <p:sp>
              <p:nvSpPr>
                <p:cNvPr id="24" name="Freeform 154"/>
                <p:cNvSpPr>
                  <a:spLocks/>
                </p:cNvSpPr>
                <p:nvPr/>
              </p:nvSpPr>
              <p:spPr bwMode="auto">
                <a:xfrm>
                  <a:off x="6492595" y="4685945"/>
                  <a:ext cx="109810" cy="160850"/>
                </a:xfrm>
                <a:custGeom>
                  <a:avLst/>
                  <a:gdLst>
                    <a:gd name="T0" fmla="*/ 136345355 w 71"/>
                    <a:gd name="T1" fmla="*/ 248776178 h 104"/>
                    <a:gd name="T2" fmla="*/ 0 w 71"/>
                    <a:gd name="T3" fmla="*/ 21529154 h 104"/>
                    <a:gd name="T4" fmla="*/ 33488957 w 71"/>
                    <a:gd name="T5" fmla="*/ 0 h 104"/>
                    <a:gd name="T6" fmla="*/ 169834311 w 71"/>
                    <a:gd name="T7" fmla="*/ 224855927 h 104"/>
                    <a:gd name="T8" fmla="*/ 136345355 w 71"/>
                    <a:gd name="T9" fmla="*/ 248776178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104">
                      <a:moveTo>
                        <a:pt x="57" y="104"/>
                      </a:moveTo>
                      <a:lnTo>
                        <a:pt x="0" y="9"/>
                      </a:lnTo>
                      <a:lnTo>
                        <a:pt x="14" y="0"/>
                      </a:lnTo>
                      <a:lnTo>
                        <a:pt x="71" y="94"/>
                      </a:lnTo>
                      <a:lnTo>
                        <a:pt x="57" y="104"/>
                      </a:lnTo>
                      <a:close/>
                    </a:path>
                  </a:pathLst>
                </a:custGeom>
                <a:grpFill/>
                <a:ln>
                  <a:noFill/>
                </a:ln>
                <a:extLst/>
              </p:spPr>
              <p:txBody>
                <a:bodyPr/>
                <a:lstStyle/>
                <a:p>
                  <a:endParaRPr lang="zh-CN" altLang="en-US" kern="0">
                    <a:solidFill>
                      <a:sysClr val="windowText" lastClr="000000"/>
                    </a:solidFill>
                  </a:endParaRPr>
                </a:p>
              </p:txBody>
            </p:sp>
            <p:sp>
              <p:nvSpPr>
                <p:cNvPr id="25" name="Freeform 155"/>
                <p:cNvSpPr>
                  <a:spLocks/>
                </p:cNvSpPr>
                <p:nvPr/>
              </p:nvSpPr>
              <p:spPr bwMode="auto">
                <a:xfrm>
                  <a:off x="6218841" y="4930313"/>
                  <a:ext cx="163943" cy="163943"/>
                </a:xfrm>
                <a:custGeom>
                  <a:avLst/>
                  <a:gdLst>
                    <a:gd name="T0" fmla="*/ 0 w 106"/>
                    <a:gd name="T1" fmla="*/ 253559502 h 106"/>
                    <a:gd name="T2" fmla="*/ 66978449 w 106"/>
                    <a:gd name="T3" fmla="*/ 0 h 106"/>
                    <a:gd name="T4" fmla="*/ 112427779 w 106"/>
                    <a:gd name="T5" fmla="*/ 11960106 h 106"/>
                    <a:gd name="T6" fmla="*/ 66978449 w 106"/>
                    <a:gd name="T7" fmla="*/ 186581054 h 106"/>
                    <a:gd name="T8" fmla="*/ 243990490 w 106"/>
                    <a:gd name="T9" fmla="*/ 141131724 h 106"/>
                    <a:gd name="T10" fmla="*/ 253559502 w 106"/>
                    <a:gd name="T11" fmla="*/ 186581054 h 106"/>
                    <a:gd name="T12" fmla="*/ 0 w 106"/>
                    <a:gd name="T13" fmla="*/ 253559502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106">
                      <a:moveTo>
                        <a:pt x="0" y="106"/>
                      </a:moveTo>
                      <a:lnTo>
                        <a:pt x="28" y="0"/>
                      </a:lnTo>
                      <a:lnTo>
                        <a:pt x="47" y="5"/>
                      </a:lnTo>
                      <a:lnTo>
                        <a:pt x="28" y="78"/>
                      </a:lnTo>
                      <a:lnTo>
                        <a:pt x="102" y="59"/>
                      </a:lnTo>
                      <a:lnTo>
                        <a:pt x="106" y="78"/>
                      </a:lnTo>
                      <a:lnTo>
                        <a:pt x="0" y="106"/>
                      </a:lnTo>
                      <a:close/>
                    </a:path>
                  </a:pathLst>
                </a:custGeom>
                <a:grpFill/>
                <a:ln>
                  <a:noFill/>
                </a:ln>
                <a:extLst/>
              </p:spPr>
              <p:txBody>
                <a:bodyPr/>
                <a:lstStyle/>
                <a:p>
                  <a:endParaRPr lang="zh-CN" altLang="en-US" kern="0">
                    <a:solidFill>
                      <a:sysClr val="windowText" lastClr="000000"/>
                    </a:solidFill>
                  </a:endParaRPr>
                </a:p>
              </p:txBody>
            </p:sp>
            <p:sp>
              <p:nvSpPr>
                <p:cNvPr id="26" name="Freeform 156"/>
                <p:cNvSpPr>
                  <a:spLocks/>
                </p:cNvSpPr>
                <p:nvPr/>
              </p:nvSpPr>
              <p:spPr bwMode="auto">
                <a:xfrm>
                  <a:off x="6283799" y="4721517"/>
                  <a:ext cx="278393" cy="307779"/>
                </a:xfrm>
                <a:custGeom>
                  <a:avLst/>
                  <a:gdLst>
                    <a:gd name="T0" fmla="*/ 193756888 w 180"/>
                    <a:gd name="T1" fmla="*/ 476019663 h 199"/>
                    <a:gd name="T2" fmla="*/ 136347612 w 180"/>
                    <a:gd name="T3" fmla="*/ 339672019 h 199"/>
                    <a:gd name="T4" fmla="*/ 0 w 180"/>
                    <a:gd name="T5" fmla="*/ 282262729 h 199"/>
                    <a:gd name="T6" fmla="*/ 284655296 w 180"/>
                    <a:gd name="T7" fmla="*/ 0 h 199"/>
                    <a:gd name="T8" fmla="*/ 313359161 w 180"/>
                    <a:gd name="T9" fmla="*/ 33489139 h 199"/>
                    <a:gd name="T10" fmla="*/ 78938335 w 180"/>
                    <a:gd name="T11" fmla="*/ 265518933 h 199"/>
                    <a:gd name="T12" fmla="*/ 169836743 w 180"/>
                    <a:gd name="T13" fmla="*/ 306182880 h 199"/>
                    <a:gd name="T14" fmla="*/ 210500680 w 180"/>
                    <a:gd name="T15" fmla="*/ 397081309 h 199"/>
                    <a:gd name="T16" fmla="*/ 397081216 w 180"/>
                    <a:gd name="T17" fmla="*/ 210500730 h 199"/>
                    <a:gd name="T18" fmla="*/ 430570347 w 180"/>
                    <a:gd name="T19" fmla="*/ 239206148 h 199"/>
                    <a:gd name="T20" fmla="*/ 193756888 w 180"/>
                    <a:gd name="T21" fmla="*/ 476019663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99">
                      <a:moveTo>
                        <a:pt x="81" y="199"/>
                      </a:moveTo>
                      <a:lnTo>
                        <a:pt x="57" y="142"/>
                      </a:lnTo>
                      <a:lnTo>
                        <a:pt x="0" y="118"/>
                      </a:lnTo>
                      <a:lnTo>
                        <a:pt x="119" y="0"/>
                      </a:lnTo>
                      <a:lnTo>
                        <a:pt x="131" y="14"/>
                      </a:lnTo>
                      <a:lnTo>
                        <a:pt x="33" y="111"/>
                      </a:lnTo>
                      <a:lnTo>
                        <a:pt x="71" y="128"/>
                      </a:lnTo>
                      <a:lnTo>
                        <a:pt x="88" y="166"/>
                      </a:lnTo>
                      <a:lnTo>
                        <a:pt x="166" y="88"/>
                      </a:lnTo>
                      <a:lnTo>
                        <a:pt x="180" y="100"/>
                      </a:lnTo>
                      <a:lnTo>
                        <a:pt x="81" y="199"/>
                      </a:lnTo>
                      <a:close/>
                    </a:path>
                  </a:pathLst>
                </a:custGeom>
                <a:grpFill/>
                <a:ln>
                  <a:noFill/>
                </a:ln>
                <a:extLst/>
              </p:spPr>
              <p:txBody>
                <a:bodyPr/>
                <a:lstStyle/>
                <a:p>
                  <a:endParaRPr lang="zh-CN" altLang="en-US" kern="0">
                    <a:solidFill>
                      <a:sysClr val="windowText" lastClr="000000"/>
                    </a:solidFill>
                  </a:endParaRPr>
                </a:p>
              </p:txBody>
            </p:sp>
          </p:grpSp>
        </p:grpSp>
        <p:grpSp>
          <p:nvGrpSpPr>
            <p:cNvPr id="66" name="组合 65"/>
            <p:cNvGrpSpPr/>
            <p:nvPr/>
          </p:nvGrpSpPr>
          <p:grpSpPr>
            <a:xfrm>
              <a:off x="2367637" y="3798560"/>
              <a:ext cx="4336736" cy="593260"/>
              <a:chOff x="2367637" y="3798560"/>
              <a:chExt cx="4336736" cy="593260"/>
            </a:xfrm>
          </p:grpSpPr>
          <p:sp>
            <p:nvSpPr>
              <p:cNvPr id="59" name="文本框 27"/>
              <p:cNvSpPr txBox="1">
                <a:spLocks noChangeArrowheads="1"/>
              </p:cNvSpPr>
              <p:nvPr/>
            </p:nvSpPr>
            <p:spPr bwMode="auto">
              <a:xfrm>
                <a:off x="2367637" y="3798560"/>
                <a:ext cx="26418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en-US" altLang="zh-CN" sz="1800" kern="0">
                    <a:latin typeface="微软雅黑" panose="020B0503020204020204" pitchFamily="34" charset="-122"/>
                    <a:ea typeface="微软雅黑" panose="020B0503020204020204" pitchFamily="34" charset="-122"/>
                  </a:rPr>
                  <a:t>03.</a:t>
                </a:r>
                <a:r>
                  <a:rPr lang="zh-CN" altLang="en-US" sz="1800" kern="0">
                    <a:latin typeface="微软雅黑" panose="020B0503020204020204" pitchFamily="34" charset="-122"/>
                    <a:ea typeface="微软雅黑" panose="020B0503020204020204" pitchFamily="34" charset="-122"/>
                  </a:rPr>
                  <a:t>点击编辑标题内容</a:t>
                </a:r>
                <a:endParaRPr lang="zh-CN" altLang="en-US" sz="1800" kern="0" dirty="0">
                  <a:latin typeface="微软雅黑" panose="020B0503020204020204" pitchFamily="34" charset="-122"/>
                  <a:ea typeface="微软雅黑" panose="020B0503020204020204" pitchFamily="34" charset="-122"/>
                </a:endParaRPr>
              </a:p>
            </p:txBody>
          </p:sp>
          <p:sp>
            <p:nvSpPr>
              <p:cNvPr id="60" name="文本框 59"/>
              <p:cNvSpPr txBox="1"/>
              <p:nvPr/>
            </p:nvSpPr>
            <p:spPr>
              <a:xfrm>
                <a:off x="2367637" y="4084043"/>
                <a:ext cx="4336736" cy="307777"/>
              </a:xfrm>
              <a:prstGeom prst="rect">
                <a:avLst/>
              </a:prstGeom>
              <a:noFill/>
            </p:spPr>
            <p:txBody>
              <a:bodyPr wrap="square">
                <a:spAutoFit/>
              </a:bodyPr>
              <a:lstStyle/>
              <a:p>
                <a:pPr lvl="0">
                  <a:defRPr/>
                </a:pPr>
                <a:r>
                  <a:rPr lang="en-US" altLang="zh-CN" sz="1400">
                    <a:ea typeface="微软雅黑" panose="020B0503020204020204" pitchFamily="34" charset="-122"/>
                    <a:sym typeface="Arial" panose="020B0604020202020204" pitchFamily="34" charset="0"/>
                  </a:rPr>
                  <a:t>Lorem ipsum dolor sit amet</a:t>
                </a:r>
                <a:r>
                  <a:rPr lang="en-US" altLang="zh-CN" sz="1400">
                    <a:ea typeface="微软雅黑" panose="020B0503020204020204" pitchFamily="34" charset="-122"/>
                    <a:sym typeface="Arial" panose="020B0604020202020204" pitchFamily="34" charset="0"/>
                  </a:rPr>
                  <a:t>, consectetur</a:t>
                </a:r>
                <a:endParaRPr kumimoji="0" lang="en-US" altLang="zh-CN" sz="14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1" name="组合 70"/>
          <p:cNvGrpSpPr/>
          <p:nvPr/>
        </p:nvGrpSpPr>
        <p:grpSpPr>
          <a:xfrm>
            <a:off x="1371753" y="4960848"/>
            <a:ext cx="5332620" cy="593260"/>
            <a:chOff x="1371753" y="4907366"/>
            <a:chExt cx="5332620" cy="593260"/>
          </a:xfrm>
        </p:grpSpPr>
        <p:grpSp>
          <p:nvGrpSpPr>
            <p:cNvPr id="53" name="组合 52"/>
            <p:cNvGrpSpPr/>
            <p:nvPr/>
          </p:nvGrpSpPr>
          <p:grpSpPr>
            <a:xfrm>
              <a:off x="1371753" y="4944916"/>
              <a:ext cx="729544" cy="470884"/>
              <a:chOff x="1415295" y="4944916"/>
              <a:chExt cx="729544" cy="470884"/>
            </a:xfrm>
          </p:grpSpPr>
          <p:sp>
            <p:nvSpPr>
              <p:cNvPr id="49" name="Freeform 5"/>
              <p:cNvSpPr>
                <a:spLocks noEditPoints="1"/>
              </p:cNvSpPr>
              <p:nvPr/>
            </p:nvSpPr>
            <p:spPr bwMode="auto">
              <a:xfrm>
                <a:off x="1415295" y="4944916"/>
                <a:ext cx="729544" cy="470884"/>
              </a:xfrm>
              <a:custGeom>
                <a:avLst/>
                <a:gdLst>
                  <a:gd name="T0" fmla="*/ 234 w 234"/>
                  <a:gd name="T1" fmla="*/ 0 h 54"/>
                  <a:gd name="T2" fmla="*/ 181 w 234"/>
                  <a:gd name="T3" fmla="*/ 0 h 54"/>
                  <a:gd name="T4" fmla="*/ 164 w 234"/>
                  <a:gd name="T5" fmla="*/ 0 h 54"/>
                  <a:gd name="T6" fmla="*/ 70 w 234"/>
                  <a:gd name="T7" fmla="*/ 0 h 54"/>
                  <a:gd name="T8" fmla="*/ 55 w 234"/>
                  <a:gd name="T9" fmla="*/ 0 h 54"/>
                  <a:gd name="T10" fmla="*/ 30 w 234"/>
                  <a:gd name="T11" fmla="*/ 0 h 54"/>
                  <a:gd name="T12" fmla="*/ 0 w 234"/>
                  <a:gd name="T13" fmla="*/ 54 h 54"/>
                  <a:gd name="T14" fmla="*/ 55 w 234"/>
                  <a:gd name="T15" fmla="*/ 54 h 54"/>
                  <a:gd name="T16" fmla="*/ 70 w 234"/>
                  <a:gd name="T17" fmla="*/ 54 h 54"/>
                  <a:gd name="T18" fmla="*/ 164 w 234"/>
                  <a:gd name="T19" fmla="*/ 54 h 54"/>
                  <a:gd name="T20" fmla="*/ 181 w 234"/>
                  <a:gd name="T21" fmla="*/ 54 h 54"/>
                  <a:gd name="T22" fmla="*/ 204 w 234"/>
                  <a:gd name="T23" fmla="*/ 54 h 54"/>
                  <a:gd name="T24" fmla="*/ 234 w 234"/>
                  <a:gd name="T25" fmla="*/ 0 h 54"/>
                  <a:gd name="T26" fmla="*/ 234 w 234"/>
                  <a:gd name="T27" fmla="*/ 0 h 54"/>
                  <a:gd name="T28" fmla="*/ 234 w 234"/>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54">
                    <a:moveTo>
                      <a:pt x="234" y="0"/>
                    </a:moveTo>
                    <a:lnTo>
                      <a:pt x="181" y="0"/>
                    </a:lnTo>
                    <a:lnTo>
                      <a:pt x="164" y="0"/>
                    </a:lnTo>
                    <a:lnTo>
                      <a:pt x="70" y="0"/>
                    </a:lnTo>
                    <a:lnTo>
                      <a:pt x="55" y="0"/>
                    </a:lnTo>
                    <a:lnTo>
                      <a:pt x="30" y="0"/>
                    </a:lnTo>
                    <a:lnTo>
                      <a:pt x="0" y="54"/>
                    </a:lnTo>
                    <a:lnTo>
                      <a:pt x="55" y="54"/>
                    </a:lnTo>
                    <a:lnTo>
                      <a:pt x="70" y="54"/>
                    </a:lnTo>
                    <a:lnTo>
                      <a:pt x="164" y="54"/>
                    </a:lnTo>
                    <a:lnTo>
                      <a:pt x="181" y="54"/>
                    </a:lnTo>
                    <a:lnTo>
                      <a:pt x="204" y="54"/>
                    </a:lnTo>
                    <a:lnTo>
                      <a:pt x="234" y="0"/>
                    </a:lnTo>
                    <a:close/>
                    <a:moveTo>
                      <a:pt x="234" y="0"/>
                    </a:moveTo>
                    <a:lnTo>
                      <a:pt x="234" y="0"/>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9" name="组合 28"/>
              <p:cNvGrpSpPr/>
              <p:nvPr/>
            </p:nvGrpSpPr>
            <p:grpSpPr>
              <a:xfrm>
                <a:off x="1637190" y="5037481"/>
                <a:ext cx="285754" cy="285754"/>
                <a:chOff x="10039868" y="3432223"/>
                <a:chExt cx="366562" cy="366562"/>
              </a:xfrm>
              <a:solidFill>
                <a:schemeClr val="bg1"/>
              </a:solidFill>
            </p:grpSpPr>
            <p:sp>
              <p:nvSpPr>
                <p:cNvPr id="30" name="Freeform 145"/>
                <p:cNvSpPr>
                  <a:spLocks/>
                </p:cNvSpPr>
                <p:nvPr/>
              </p:nvSpPr>
              <p:spPr bwMode="auto">
                <a:xfrm>
                  <a:off x="10211656" y="3432223"/>
                  <a:ext cx="194774" cy="194774"/>
                </a:xfrm>
                <a:custGeom>
                  <a:avLst/>
                  <a:gdLst>
                    <a:gd name="T0" fmla="*/ 81 w 161"/>
                    <a:gd name="T1" fmla="*/ 161 h 161"/>
                    <a:gd name="T2" fmla="*/ 66 w 161"/>
                    <a:gd name="T3" fmla="*/ 147 h 161"/>
                    <a:gd name="T4" fmla="*/ 142 w 161"/>
                    <a:gd name="T5" fmla="*/ 74 h 161"/>
                    <a:gd name="T6" fmla="*/ 142 w 161"/>
                    <a:gd name="T7" fmla="*/ 19 h 161"/>
                    <a:gd name="T8" fmla="*/ 88 w 161"/>
                    <a:gd name="T9" fmla="*/ 19 h 161"/>
                    <a:gd name="T10" fmla="*/ 14 w 161"/>
                    <a:gd name="T11" fmla="*/ 95 h 161"/>
                    <a:gd name="T12" fmla="*/ 0 w 161"/>
                    <a:gd name="T13" fmla="*/ 81 h 161"/>
                    <a:gd name="T14" fmla="*/ 81 w 161"/>
                    <a:gd name="T15" fmla="*/ 0 h 161"/>
                    <a:gd name="T16" fmla="*/ 161 w 161"/>
                    <a:gd name="T17" fmla="*/ 0 h 161"/>
                    <a:gd name="T18" fmla="*/ 161 w 161"/>
                    <a:gd name="T19" fmla="*/ 81 h 161"/>
                    <a:gd name="T20" fmla="*/ 81 w 161"/>
                    <a:gd name="T21"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1">
                      <a:moveTo>
                        <a:pt x="81" y="161"/>
                      </a:moveTo>
                      <a:lnTo>
                        <a:pt x="66" y="147"/>
                      </a:lnTo>
                      <a:lnTo>
                        <a:pt x="142" y="74"/>
                      </a:lnTo>
                      <a:lnTo>
                        <a:pt x="142" y="19"/>
                      </a:lnTo>
                      <a:lnTo>
                        <a:pt x="88" y="19"/>
                      </a:lnTo>
                      <a:lnTo>
                        <a:pt x="14" y="95"/>
                      </a:lnTo>
                      <a:lnTo>
                        <a:pt x="0" y="81"/>
                      </a:lnTo>
                      <a:lnTo>
                        <a:pt x="81" y="0"/>
                      </a:lnTo>
                      <a:lnTo>
                        <a:pt x="161" y="0"/>
                      </a:lnTo>
                      <a:lnTo>
                        <a:pt x="161" y="81"/>
                      </a:lnTo>
                      <a:lnTo>
                        <a:pt x="81" y="161"/>
                      </a:lnTo>
                      <a:close/>
                    </a:path>
                  </a:pathLst>
                </a:custGeom>
                <a:grpFill/>
                <a:ln>
                  <a:noFill/>
                </a:ln>
                <a:extLst/>
              </p:spPr>
              <p:txBody>
                <a:bodyPr/>
                <a:lstStyle/>
                <a:p>
                  <a:endParaRPr lang="zh-CN" altLang="en-US" kern="0">
                    <a:solidFill>
                      <a:sysClr val="windowText" lastClr="000000"/>
                    </a:solidFill>
                  </a:endParaRPr>
                </a:p>
              </p:txBody>
            </p:sp>
            <p:sp>
              <p:nvSpPr>
                <p:cNvPr id="31" name="Freeform 146"/>
                <p:cNvSpPr>
                  <a:spLocks/>
                </p:cNvSpPr>
                <p:nvPr/>
              </p:nvSpPr>
              <p:spPr bwMode="auto">
                <a:xfrm>
                  <a:off x="10077370" y="3549570"/>
                  <a:ext cx="211711" cy="211711"/>
                </a:xfrm>
                <a:custGeom>
                  <a:avLst/>
                  <a:gdLst>
                    <a:gd name="T0" fmla="*/ 142 w 175"/>
                    <a:gd name="T1" fmla="*/ 175 h 175"/>
                    <a:gd name="T2" fmla="*/ 0 w 175"/>
                    <a:gd name="T3" fmla="*/ 33 h 175"/>
                    <a:gd name="T4" fmla="*/ 97 w 175"/>
                    <a:gd name="T5" fmla="*/ 0 h 175"/>
                    <a:gd name="T6" fmla="*/ 102 w 175"/>
                    <a:gd name="T7" fmla="*/ 17 h 175"/>
                    <a:gd name="T8" fmla="*/ 33 w 175"/>
                    <a:gd name="T9" fmla="*/ 43 h 175"/>
                    <a:gd name="T10" fmla="*/ 132 w 175"/>
                    <a:gd name="T11" fmla="*/ 142 h 175"/>
                    <a:gd name="T12" fmla="*/ 158 w 175"/>
                    <a:gd name="T13" fmla="*/ 74 h 175"/>
                    <a:gd name="T14" fmla="*/ 175 w 175"/>
                    <a:gd name="T15" fmla="*/ 78 h 175"/>
                    <a:gd name="T16" fmla="*/ 142 w 175"/>
                    <a:gd name="T1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5">
                      <a:moveTo>
                        <a:pt x="142" y="175"/>
                      </a:moveTo>
                      <a:lnTo>
                        <a:pt x="0" y="33"/>
                      </a:lnTo>
                      <a:lnTo>
                        <a:pt x="97" y="0"/>
                      </a:lnTo>
                      <a:lnTo>
                        <a:pt x="102" y="17"/>
                      </a:lnTo>
                      <a:lnTo>
                        <a:pt x="33" y="43"/>
                      </a:lnTo>
                      <a:lnTo>
                        <a:pt x="132" y="142"/>
                      </a:lnTo>
                      <a:lnTo>
                        <a:pt x="158" y="74"/>
                      </a:lnTo>
                      <a:lnTo>
                        <a:pt x="175" y="78"/>
                      </a:lnTo>
                      <a:lnTo>
                        <a:pt x="142" y="175"/>
                      </a:lnTo>
                      <a:close/>
                    </a:path>
                  </a:pathLst>
                </a:custGeom>
                <a:grpFill/>
                <a:ln>
                  <a:noFill/>
                </a:ln>
                <a:extLst/>
              </p:spPr>
              <p:txBody>
                <a:bodyPr/>
                <a:lstStyle/>
                <a:p>
                  <a:endParaRPr lang="zh-CN" altLang="en-US" kern="0">
                    <a:solidFill>
                      <a:sysClr val="windowText" lastClr="000000"/>
                    </a:solidFill>
                  </a:endParaRPr>
                </a:p>
              </p:txBody>
            </p:sp>
            <p:sp>
              <p:nvSpPr>
                <p:cNvPr id="32" name="Freeform 147"/>
                <p:cNvSpPr>
                  <a:spLocks/>
                </p:cNvSpPr>
                <p:nvPr/>
              </p:nvSpPr>
              <p:spPr bwMode="auto">
                <a:xfrm>
                  <a:off x="10039868" y="3666919"/>
                  <a:ext cx="131866" cy="131866"/>
                </a:xfrm>
                <a:custGeom>
                  <a:avLst/>
                  <a:gdLst>
                    <a:gd name="T0" fmla="*/ 0 w 109"/>
                    <a:gd name="T1" fmla="*/ 109 h 109"/>
                    <a:gd name="T2" fmla="*/ 47 w 109"/>
                    <a:gd name="T3" fmla="*/ 0 h 109"/>
                    <a:gd name="T4" fmla="*/ 66 w 109"/>
                    <a:gd name="T5" fmla="*/ 10 h 109"/>
                    <a:gd name="T6" fmla="*/ 38 w 109"/>
                    <a:gd name="T7" fmla="*/ 71 h 109"/>
                    <a:gd name="T8" fmla="*/ 99 w 109"/>
                    <a:gd name="T9" fmla="*/ 43 h 109"/>
                    <a:gd name="T10" fmla="*/ 109 w 109"/>
                    <a:gd name="T11" fmla="*/ 62 h 109"/>
                    <a:gd name="T12" fmla="*/ 0 w 109"/>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109" h="109">
                      <a:moveTo>
                        <a:pt x="0" y="109"/>
                      </a:moveTo>
                      <a:lnTo>
                        <a:pt x="47" y="0"/>
                      </a:lnTo>
                      <a:lnTo>
                        <a:pt x="66" y="10"/>
                      </a:lnTo>
                      <a:lnTo>
                        <a:pt x="38" y="71"/>
                      </a:lnTo>
                      <a:lnTo>
                        <a:pt x="99" y="43"/>
                      </a:lnTo>
                      <a:lnTo>
                        <a:pt x="109" y="62"/>
                      </a:lnTo>
                      <a:lnTo>
                        <a:pt x="0" y="109"/>
                      </a:lnTo>
                      <a:close/>
                    </a:path>
                  </a:pathLst>
                </a:custGeom>
                <a:grpFill/>
                <a:ln>
                  <a:noFill/>
                </a:ln>
                <a:extLst/>
              </p:spPr>
              <p:txBody>
                <a:bodyPr/>
                <a:lstStyle/>
                <a:p>
                  <a:endParaRPr lang="zh-CN" altLang="en-US" kern="0">
                    <a:solidFill>
                      <a:sysClr val="windowText" lastClr="000000"/>
                    </a:solidFill>
                  </a:endParaRPr>
                </a:p>
              </p:txBody>
            </p:sp>
            <p:sp>
              <p:nvSpPr>
                <p:cNvPr id="33" name="Freeform 148"/>
                <p:cNvSpPr>
                  <a:spLocks/>
                </p:cNvSpPr>
                <p:nvPr/>
              </p:nvSpPr>
              <p:spPr bwMode="auto">
                <a:xfrm>
                  <a:off x="10163265" y="3595542"/>
                  <a:ext cx="79845" cy="83475"/>
                </a:xfrm>
                <a:custGeom>
                  <a:avLst/>
                  <a:gdLst>
                    <a:gd name="T0" fmla="*/ 14 w 66"/>
                    <a:gd name="T1" fmla="*/ 69 h 69"/>
                    <a:gd name="T2" fmla="*/ 0 w 66"/>
                    <a:gd name="T3" fmla="*/ 54 h 69"/>
                    <a:gd name="T4" fmla="*/ 52 w 66"/>
                    <a:gd name="T5" fmla="*/ 0 h 69"/>
                    <a:gd name="T6" fmla="*/ 66 w 66"/>
                    <a:gd name="T7" fmla="*/ 14 h 69"/>
                    <a:gd name="T8" fmla="*/ 14 w 66"/>
                    <a:gd name="T9" fmla="*/ 69 h 69"/>
                  </a:gdLst>
                  <a:ahLst/>
                  <a:cxnLst>
                    <a:cxn ang="0">
                      <a:pos x="T0" y="T1"/>
                    </a:cxn>
                    <a:cxn ang="0">
                      <a:pos x="T2" y="T3"/>
                    </a:cxn>
                    <a:cxn ang="0">
                      <a:pos x="T4" y="T5"/>
                    </a:cxn>
                    <a:cxn ang="0">
                      <a:pos x="T6" y="T7"/>
                    </a:cxn>
                    <a:cxn ang="0">
                      <a:pos x="T8" y="T9"/>
                    </a:cxn>
                  </a:cxnLst>
                  <a:rect l="0" t="0" r="r" b="b"/>
                  <a:pathLst>
                    <a:path w="66" h="69">
                      <a:moveTo>
                        <a:pt x="14" y="69"/>
                      </a:moveTo>
                      <a:lnTo>
                        <a:pt x="0" y="54"/>
                      </a:lnTo>
                      <a:lnTo>
                        <a:pt x="52" y="0"/>
                      </a:lnTo>
                      <a:lnTo>
                        <a:pt x="66" y="14"/>
                      </a:lnTo>
                      <a:lnTo>
                        <a:pt x="14" y="69"/>
                      </a:lnTo>
                      <a:close/>
                    </a:path>
                  </a:pathLst>
                </a:custGeom>
                <a:grpFill/>
                <a:ln>
                  <a:noFill/>
                </a:ln>
                <a:extLst/>
              </p:spPr>
              <p:txBody>
                <a:bodyPr/>
                <a:lstStyle/>
                <a:p>
                  <a:endParaRPr lang="zh-CN" altLang="en-US" kern="0">
                    <a:solidFill>
                      <a:sysClr val="windowText" lastClr="000000"/>
                    </a:solidFill>
                  </a:endParaRPr>
                </a:p>
              </p:txBody>
            </p:sp>
          </p:grpSp>
        </p:grpSp>
        <p:grpSp>
          <p:nvGrpSpPr>
            <p:cNvPr id="67" name="组合 66"/>
            <p:cNvGrpSpPr/>
            <p:nvPr/>
          </p:nvGrpSpPr>
          <p:grpSpPr>
            <a:xfrm>
              <a:off x="2367637" y="4907366"/>
              <a:ext cx="4336736" cy="593260"/>
              <a:chOff x="2367637" y="4907366"/>
              <a:chExt cx="4336736" cy="593260"/>
            </a:xfrm>
          </p:grpSpPr>
          <p:sp>
            <p:nvSpPr>
              <p:cNvPr id="62" name="文本框 27"/>
              <p:cNvSpPr txBox="1">
                <a:spLocks noChangeArrowheads="1"/>
              </p:cNvSpPr>
              <p:nvPr/>
            </p:nvSpPr>
            <p:spPr bwMode="auto">
              <a:xfrm>
                <a:off x="2367637" y="4907366"/>
                <a:ext cx="26418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en-US" altLang="zh-CN" sz="1800" kern="0">
                    <a:latin typeface="微软雅黑" panose="020B0503020204020204" pitchFamily="34" charset="-122"/>
                    <a:ea typeface="微软雅黑" panose="020B0503020204020204" pitchFamily="34" charset="-122"/>
                  </a:rPr>
                  <a:t>04.</a:t>
                </a:r>
                <a:r>
                  <a:rPr lang="zh-CN" altLang="en-US" sz="1800" kern="0">
                    <a:latin typeface="微软雅黑" panose="020B0503020204020204" pitchFamily="34" charset="-122"/>
                    <a:ea typeface="微软雅黑" panose="020B0503020204020204" pitchFamily="34" charset="-122"/>
                  </a:rPr>
                  <a:t>点击编辑标题内容</a:t>
                </a:r>
                <a:endParaRPr lang="zh-CN" altLang="en-US" sz="1800" kern="0" dirty="0">
                  <a:latin typeface="微软雅黑" panose="020B0503020204020204" pitchFamily="34" charset="-122"/>
                  <a:ea typeface="微软雅黑" panose="020B0503020204020204" pitchFamily="34" charset="-122"/>
                </a:endParaRPr>
              </a:p>
            </p:txBody>
          </p:sp>
          <p:sp>
            <p:nvSpPr>
              <p:cNvPr id="63" name="文本框 62"/>
              <p:cNvSpPr txBox="1"/>
              <p:nvPr/>
            </p:nvSpPr>
            <p:spPr>
              <a:xfrm>
                <a:off x="2367637" y="5192849"/>
                <a:ext cx="4336736" cy="307777"/>
              </a:xfrm>
              <a:prstGeom prst="rect">
                <a:avLst/>
              </a:prstGeom>
              <a:noFill/>
            </p:spPr>
            <p:txBody>
              <a:bodyPr wrap="square">
                <a:spAutoFit/>
              </a:bodyPr>
              <a:lstStyle/>
              <a:p>
                <a:pPr lvl="0">
                  <a:defRPr/>
                </a:pPr>
                <a:r>
                  <a:rPr lang="en-US" altLang="zh-CN" sz="1400">
                    <a:ea typeface="微软雅黑" panose="020B0503020204020204" pitchFamily="34" charset="-122"/>
                    <a:sym typeface="Arial" panose="020B0604020202020204" pitchFamily="34" charset="0"/>
                  </a:rPr>
                  <a:t>Lorem ipsum dolor sit amet</a:t>
                </a:r>
                <a:r>
                  <a:rPr lang="en-US" altLang="zh-CN" sz="1400">
                    <a:ea typeface="微软雅黑" panose="020B0503020204020204" pitchFamily="34" charset="-122"/>
                    <a:sym typeface="Arial" panose="020B0604020202020204" pitchFamily="34" charset="0"/>
                  </a:rPr>
                  <a:t>, consectetur</a:t>
                </a:r>
                <a:endParaRPr kumimoji="0" lang="en-US" altLang="zh-CN" sz="14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8" name="Freeform 5"/>
          <p:cNvSpPr>
            <a:spLocks noEditPoints="1"/>
          </p:cNvSpPr>
          <p:nvPr/>
        </p:nvSpPr>
        <p:spPr bwMode="auto">
          <a:xfrm>
            <a:off x="-592927" y="420624"/>
            <a:ext cx="3929360" cy="585216"/>
          </a:xfrm>
          <a:custGeom>
            <a:avLst/>
            <a:gdLst>
              <a:gd name="T0" fmla="*/ 234 w 234"/>
              <a:gd name="T1" fmla="*/ 0 h 54"/>
              <a:gd name="T2" fmla="*/ 181 w 234"/>
              <a:gd name="T3" fmla="*/ 0 h 54"/>
              <a:gd name="T4" fmla="*/ 164 w 234"/>
              <a:gd name="T5" fmla="*/ 0 h 54"/>
              <a:gd name="T6" fmla="*/ 70 w 234"/>
              <a:gd name="T7" fmla="*/ 0 h 54"/>
              <a:gd name="T8" fmla="*/ 55 w 234"/>
              <a:gd name="T9" fmla="*/ 0 h 54"/>
              <a:gd name="T10" fmla="*/ 30 w 234"/>
              <a:gd name="T11" fmla="*/ 0 h 54"/>
              <a:gd name="T12" fmla="*/ 0 w 234"/>
              <a:gd name="T13" fmla="*/ 54 h 54"/>
              <a:gd name="T14" fmla="*/ 55 w 234"/>
              <a:gd name="T15" fmla="*/ 54 h 54"/>
              <a:gd name="T16" fmla="*/ 70 w 234"/>
              <a:gd name="T17" fmla="*/ 54 h 54"/>
              <a:gd name="T18" fmla="*/ 164 w 234"/>
              <a:gd name="T19" fmla="*/ 54 h 54"/>
              <a:gd name="T20" fmla="*/ 181 w 234"/>
              <a:gd name="T21" fmla="*/ 54 h 54"/>
              <a:gd name="T22" fmla="*/ 204 w 234"/>
              <a:gd name="T23" fmla="*/ 54 h 54"/>
              <a:gd name="T24" fmla="*/ 234 w 234"/>
              <a:gd name="T25" fmla="*/ 0 h 54"/>
              <a:gd name="T26" fmla="*/ 234 w 234"/>
              <a:gd name="T27" fmla="*/ 0 h 54"/>
              <a:gd name="T28" fmla="*/ 234 w 234"/>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54">
                <a:moveTo>
                  <a:pt x="234" y="0"/>
                </a:moveTo>
                <a:lnTo>
                  <a:pt x="181" y="0"/>
                </a:lnTo>
                <a:lnTo>
                  <a:pt x="164" y="0"/>
                </a:lnTo>
                <a:lnTo>
                  <a:pt x="70" y="0"/>
                </a:lnTo>
                <a:lnTo>
                  <a:pt x="55" y="0"/>
                </a:lnTo>
                <a:lnTo>
                  <a:pt x="30" y="0"/>
                </a:lnTo>
                <a:lnTo>
                  <a:pt x="0" y="54"/>
                </a:lnTo>
                <a:lnTo>
                  <a:pt x="55" y="54"/>
                </a:lnTo>
                <a:lnTo>
                  <a:pt x="70" y="54"/>
                </a:lnTo>
                <a:lnTo>
                  <a:pt x="164" y="54"/>
                </a:lnTo>
                <a:lnTo>
                  <a:pt x="181" y="54"/>
                </a:lnTo>
                <a:lnTo>
                  <a:pt x="204" y="54"/>
                </a:lnTo>
                <a:lnTo>
                  <a:pt x="234" y="0"/>
                </a:lnTo>
                <a:close/>
                <a:moveTo>
                  <a:pt x="234" y="0"/>
                </a:moveTo>
                <a:lnTo>
                  <a:pt x="234" y="0"/>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文本框 78"/>
          <p:cNvSpPr txBox="1"/>
          <p:nvPr/>
        </p:nvSpPr>
        <p:spPr>
          <a:xfrm>
            <a:off x="0" y="482399"/>
            <a:ext cx="2812881" cy="461665"/>
          </a:xfrm>
          <a:prstGeom prst="rect">
            <a:avLst/>
          </a:prstGeom>
          <a:noFill/>
        </p:spPr>
        <p:txBody>
          <a:bodyPr wrap="square" rtlCol="0">
            <a:spAutoFit/>
          </a:bodyPr>
          <a:lstStyle/>
          <a:p>
            <a:pPr algn="r"/>
            <a:r>
              <a:rPr lang="zh-CN" altLang="en-US" sz="2400" b="1">
                <a:solidFill>
                  <a:schemeClr val="bg1"/>
                </a:solidFill>
                <a:ea typeface="微软雅黑" panose="020B0503020204020204" pitchFamily="34" charset="-122"/>
                <a:sym typeface="Arial" panose="020B0604020202020204" pitchFamily="34" charset="0"/>
              </a:rPr>
              <a:t>目录 </a:t>
            </a:r>
            <a:r>
              <a:rPr lang="en-US" altLang="zh-CN" sz="2400" b="1">
                <a:solidFill>
                  <a:schemeClr val="bg1"/>
                </a:solidFill>
                <a:ea typeface="微软雅黑" panose="020B0503020204020204" pitchFamily="34" charset="-122"/>
                <a:sym typeface="Arial" panose="020B0604020202020204" pitchFamily="34" charset="0"/>
              </a:rPr>
              <a:t>/ CONTENTS</a:t>
            </a:r>
            <a:endParaRPr lang="zh-CN" altLang="en-US" sz="2400">
              <a:solidFill>
                <a:schemeClr val="bg1"/>
              </a:solidFill>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48219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等腰三角形 25"/>
          <p:cNvSpPr/>
          <p:nvPr/>
        </p:nvSpPr>
        <p:spPr>
          <a:xfrm rot="429352">
            <a:off x="4099197" y="3127382"/>
            <a:ext cx="206249" cy="177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3129352" flipH="1">
            <a:off x="6924008" y="2899068"/>
            <a:ext cx="177944" cy="153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3129352" flipH="1">
            <a:off x="4404051" y="1849272"/>
            <a:ext cx="109797" cy="946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3129352" flipH="1" flipV="1">
            <a:off x="5870729" y="2509481"/>
            <a:ext cx="104208" cy="898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8900000" flipH="1">
            <a:off x="5584485" y="3701416"/>
            <a:ext cx="177944" cy="153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945466" y="3895264"/>
            <a:ext cx="5522634" cy="923330"/>
          </a:xfrm>
          <a:prstGeom prst="rect">
            <a:avLst/>
          </a:prstGeom>
        </p:spPr>
        <p:txBody>
          <a:bodyPr wrap="square">
            <a:spAutoFit/>
          </a:bodyPr>
          <a:lstStyle/>
          <a:p>
            <a:r>
              <a:rPr lang="en-US" altLang="zh-CN">
                <a:ea typeface="微软雅黑" panose="020B0503020204020204" pitchFamily="34" charset="-122"/>
                <a:sym typeface="Arial" panose="020B0604020202020204" pitchFamily="34" charset="0"/>
              </a:rPr>
              <a:t>Lorem ipsum dolor sit amet, consectetur adipisicing elit, sed do eiusmod tempor incididunt ut labore et dolore magna aliqua. Ut enim ad </a:t>
            </a:r>
            <a:r>
              <a:rPr lang="en-US" altLang="zh-CN">
                <a:ea typeface="微软雅黑" panose="020B0503020204020204" pitchFamily="34" charset="-122"/>
                <a:sym typeface="Arial" panose="020B0604020202020204" pitchFamily="34" charset="0"/>
              </a:rPr>
              <a:t>minim veniam</a:t>
            </a:r>
            <a:endParaRPr lang="zh-CN" altLang="en-US">
              <a:ea typeface="微软雅黑" panose="020B0503020204020204" pitchFamily="34" charset="-122"/>
              <a:sym typeface="Arial" panose="020B0604020202020204" pitchFamily="34" charset="0"/>
            </a:endParaRPr>
          </a:p>
        </p:txBody>
      </p:sp>
      <p:sp>
        <p:nvSpPr>
          <p:cNvPr id="22" name="矩形 21"/>
          <p:cNvSpPr/>
          <p:nvPr/>
        </p:nvSpPr>
        <p:spPr>
          <a:xfrm>
            <a:off x="5945467" y="3462627"/>
            <a:ext cx="3749040" cy="461665"/>
          </a:xfrm>
          <a:prstGeom prst="rect">
            <a:avLst/>
          </a:prstGeom>
        </p:spPr>
        <p:txBody>
          <a:bodyPr wrap="square">
            <a:spAutoFit/>
          </a:bodyPr>
          <a:lstStyle/>
          <a:p>
            <a:r>
              <a:rPr lang="en-US" altLang="zh-CN" sz="2400" b="1">
                <a:solidFill>
                  <a:schemeClr val="accent2"/>
                </a:solidFill>
                <a:cs typeface="+mn-ea"/>
                <a:sym typeface="+mn-lt"/>
              </a:rPr>
              <a:t>ADD YOUR TITLE</a:t>
            </a:r>
            <a:endParaRPr lang="zh-CN" altLang="en-US" sz="2400" b="1">
              <a:solidFill>
                <a:schemeClr val="accent2"/>
              </a:solidFill>
              <a:cs typeface="+mn-ea"/>
              <a:sym typeface="+mn-lt"/>
            </a:endParaRPr>
          </a:p>
        </p:txBody>
      </p:sp>
      <p:sp>
        <p:nvSpPr>
          <p:cNvPr id="16" name="等腰三角形 15"/>
          <p:cNvSpPr/>
          <p:nvPr/>
        </p:nvSpPr>
        <p:spPr>
          <a:xfrm rot="11409798">
            <a:off x="4159884" y="1838506"/>
            <a:ext cx="601160" cy="4938350"/>
          </a:xfrm>
          <a:custGeom>
            <a:avLst/>
            <a:gdLst>
              <a:gd name="connsiteX0" fmla="*/ 0 w 995110"/>
              <a:gd name="connsiteY0" fmla="*/ 4745723 h 4745723"/>
              <a:gd name="connsiteX1" fmla="*/ 435749 w 995110"/>
              <a:gd name="connsiteY1" fmla="*/ 0 h 4745723"/>
              <a:gd name="connsiteX2" fmla="*/ 995110 w 995110"/>
              <a:gd name="connsiteY2" fmla="*/ 4745723 h 4745723"/>
              <a:gd name="connsiteX3" fmla="*/ 0 w 995110"/>
              <a:gd name="connsiteY3" fmla="*/ 4745723 h 4745723"/>
              <a:gd name="connsiteX0" fmla="*/ 0 w 665310"/>
              <a:gd name="connsiteY0" fmla="*/ 4745723 h 4745723"/>
              <a:gd name="connsiteX1" fmla="*/ 435749 w 665310"/>
              <a:gd name="connsiteY1" fmla="*/ 0 h 4745723"/>
              <a:gd name="connsiteX2" fmla="*/ 665310 w 665310"/>
              <a:gd name="connsiteY2" fmla="*/ 4667979 h 4745723"/>
              <a:gd name="connsiteX3" fmla="*/ 0 w 665310"/>
              <a:gd name="connsiteY3" fmla="*/ 4745723 h 4745723"/>
              <a:gd name="connsiteX0" fmla="*/ 0 w 665310"/>
              <a:gd name="connsiteY0" fmla="*/ 4677422 h 4677422"/>
              <a:gd name="connsiteX1" fmla="*/ 172630 w 665310"/>
              <a:gd name="connsiteY1" fmla="*/ 0 h 4677422"/>
              <a:gd name="connsiteX2" fmla="*/ 665310 w 665310"/>
              <a:gd name="connsiteY2" fmla="*/ 4599678 h 4677422"/>
              <a:gd name="connsiteX3" fmla="*/ 0 w 665310"/>
              <a:gd name="connsiteY3" fmla="*/ 4677422 h 4677422"/>
            </a:gdLst>
            <a:ahLst/>
            <a:cxnLst>
              <a:cxn ang="0">
                <a:pos x="connsiteX0" y="connsiteY0"/>
              </a:cxn>
              <a:cxn ang="0">
                <a:pos x="connsiteX1" y="connsiteY1"/>
              </a:cxn>
              <a:cxn ang="0">
                <a:pos x="connsiteX2" y="connsiteY2"/>
              </a:cxn>
              <a:cxn ang="0">
                <a:pos x="connsiteX3" y="connsiteY3"/>
              </a:cxn>
            </a:cxnLst>
            <a:rect l="l" t="t" r="r" b="b"/>
            <a:pathLst>
              <a:path w="665310" h="4677422">
                <a:moveTo>
                  <a:pt x="0" y="4677422"/>
                </a:moveTo>
                <a:lnTo>
                  <a:pt x="172630" y="0"/>
                </a:lnTo>
                <a:lnTo>
                  <a:pt x="665310" y="4599678"/>
                </a:lnTo>
                <a:lnTo>
                  <a:pt x="0" y="4677422"/>
                </a:lnTo>
                <a:close/>
              </a:path>
            </a:pathLst>
          </a:custGeom>
          <a:solidFill>
            <a:srgbClr val="A0BAC8">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等腰三角形 2"/>
          <p:cNvSpPr/>
          <p:nvPr/>
        </p:nvSpPr>
        <p:spPr>
          <a:xfrm rot="20700000">
            <a:off x="1993908" y="2574672"/>
            <a:ext cx="5072193" cy="1283219"/>
          </a:xfrm>
          <a:custGeom>
            <a:avLst/>
            <a:gdLst>
              <a:gd name="connsiteX0" fmla="*/ 0 w 5560187"/>
              <a:gd name="connsiteY0" fmla="*/ 1511047 h 1511047"/>
              <a:gd name="connsiteX1" fmla="*/ 29191 w 5560187"/>
              <a:gd name="connsiteY1" fmla="*/ 0 h 1511047"/>
              <a:gd name="connsiteX2" fmla="*/ 5560187 w 5560187"/>
              <a:gd name="connsiteY2" fmla="*/ 1511047 h 1511047"/>
              <a:gd name="connsiteX3" fmla="*/ 0 w 5560187"/>
              <a:gd name="connsiteY3" fmla="*/ 1511047 h 1511047"/>
              <a:gd name="connsiteX0" fmla="*/ 0 w 5560187"/>
              <a:gd name="connsiteY0" fmla="*/ 1921185 h 1921185"/>
              <a:gd name="connsiteX1" fmla="*/ 440618 w 5560187"/>
              <a:gd name="connsiteY1" fmla="*/ 0 h 1921185"/>
              <a:gd name="connsiteX2" fmla="*/ 5560187 w 5560187"/>
              <a:gd name="connsiteY2" fmla="*/ 1921185 h 1921185"/>
              <a:gd name="connsiteX3" fmla="*/ 0 w 5560187"/>
              <a:gd name="connsiteY3" fmla="*/ 1921185 h 1921185"/>
              <a:gd name="connsiteX0" fmla="*/ 0 w 5560187"/>
              <a:gd name="connsiteY0" fmla="*/ 1741803 h 1741803"/>
              <a:gd name="connsiteX1" fmla="*/ 460396 w 5560187"/>
              <a:gd name="connsiteY1" fmla="*/ 0 h 1741803"/>
              <a:gd name="connsiteX2" fmla="*/ 5560187 w 5560187"/>
              <a:gd name="connsiteY2" fmla="*/ 1741803 h 1741803"/>
              <a:gd name="connsiteX3" fmla="*/ 0 w 5560187"/>
              <a:gd name="connsiteY3" fmla="*/ 1741803 h 1741803"/>
              <a:gd name="connsiteX0" fmla="*/ 0 w 5433745"/>
              <a:gd name="connsiteY0" fmla="*/ 1512029 h 1741803"/>
              <a:gd name="connsiteX1" fmla="*/ 333954 w 5433745"/>
              <a:gd name="connsiteY1" fmla="*/ 0 h 1741803"/>
              <a:gd name="connsiteX2" fmla="*/ 5433745 w 5433745"/>
              <a:gd name="connsiteY2" fmla="*/ 1741803 h 1741803"/>
              <a:gd name="connsiteX3" fmla="*/ 0 w 5433745"/>
              <a:gd name="connsiteY3" fmla="*/ 1512029 h 1741803"/>
            </a:gdLst>
            <a:ahLst/>
            <a:cxnLst>
              <a:cxn ang="0">
                <a:pos x="connsiteX0" y="connsiteY0"/>
              </a:cxn>
              <a:cxn ang="0">
                <a:pos x="connsiteX1" y="connsiteY1"/>
              </a:cxn>
              <a:cxn ang="0">
                <a:pos x="connsiteX2" y="connsiteY2"/>
              </a:cxn>
              <a:cxn ang="0">
                <a:pos x="connsiteX3" y="connsiteY3"/>
              </a:cxn>
            </a:cxnLst>
            <a:rect l="l" t="t" r="r" b="b"/>
            <a:pathLst>
              <a:path w="5433745" h="1741803">
                <a:moveTo>
                  <a:pt x="0" y="1512029"/>
                </a:moveTo>
                <a:lnTo>
                  <a:pt x="333954" y="0"/>
                </a:lnTo>
                <a:lnTo>
                  <a:pt x="5433745" y="1741803"/>
                </a:lnTo>
                <a:lnTo>
                  <a:pt x="0" y="1512029"/>
                </a:lnTo>
                <a:close/>
              </a:path>
            </a:pathLst>
          </a:custGeom>
          <a:solidFill>
            <a:srgbClr val="A0BAC8">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等腰三角形 3"/>
          <p:cNvSpPr/>
          <p:nvPr/>
        </p:nvSpPr>
        <p:spPr>
          <a:xfrm rot="1010911">
            <a:off x="2747517" y="1032145"/>
            <a:ext cx="747782" cy="2682371"/>
          </a:xfrm>
          <a:prstGeom prst="triangle">
            <a:avLst>
              <a:gd name="adj" fmla="val 43789"/>
            </a:avLst>
          </a:prstGeom>
          <a:solidFill>
            <a:srgbClr val="A0BAC8">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等腰三角形 16"/>
          <p:cNvSpPr/>
          <p:nvPr/>
        </p:nvSpPr>
        <p:spPr>
          <a:xfrm rot="12674407">
            <a:off x="8135464" y="1419173"/>
            <a:ext cx="728703" cy="954852"/>
          </a:xfrm>
          <a:prstGeom prst="triangle">
            <a:avLst/>
          </a:prstGeom>
          <a:noFill/>
          <a:ln w="38100">
            <a:solidFill>
              <a:srgbClr val="FF3636">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9800000">
            <a:off x="7319466" y="5174583"/>
            <a:ext cx="707328" cy="954852"/>
          </a:xfrm>
          <a:prstGeom prst="triangle">
            <a:avLst/>
          </a:prstGeom>
          <a:noFill/>
          <a:ln w="38100">
            <a:solidFill>
              <a:srgbClr val="FF3636">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9800000">
            <a:off x="9508183" y="5334104"/>
            <a:ext cx="1313570" cy="836015"/>
          </a:xfrm>
          <a:prstGeom prst="triangle">
            <a:avLst/>
          </a:prstGeom>
          <a:noFill/>
          <a:ln w="38100">
            <a:solidFill>
              <a:srgbClr val="FF3636">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3129352" flipH="1">
            <a:off x="11595342" y="4624578"/>
            <a:ext cx="177944" cy="153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3129352" flipH="1" flipV="1">
            <a:off x="10691432" y="3340690"/>
            <a:ext cx="104208" cy="898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68473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5"/>
          <p:cNvCxnSpPr/>
          <p:nvPr/>
        </p:nvCxnSpPr>
        <p:spPr>
          <a:xfrm>
            <a:off x="2963119" y="1549925"/>
            <a:ext cx="2597813" cy="0"/>
          </a:xfrm>
          <a:prstGeom prst="line">
            <a:avLst/>
          </a:prstGeom>
          <a:ln w="825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95300" y="2476113"/>
            <a:ext cx="5064282" cy="1110999"/>
            <a:chOff x="856526" y="2476113"/>
            <a:chExt cx="4703056" cy="1110999"/>
          </a:xfrm>
        </p:grpSpPr>
        <p:sp>
          <p:nvSpPr>
            <p:cNvPr id="9" name="文本框 8"/>
            <p:cNvSpPr txBox="1"/>
            <p:nvPr/>
          </p:nvSpPr>
          <p:spPr>
            <a:xfrm>
              <a:off x="3163620" y="2476113"/>
              <a:ext cx="2395961" cy="338554"/>
            </a:xfrm>
            <a:prstGeom prst="rect">
              <a:avLst/>
            </a:prstGeom>
            <a:noFill/>
          </p:spPr>
          <p:txBody>
            <a:bodyPr wrap="square" rtlCol="0">
              <a:spAutoFit/>
            </a:bodyPr>
            <a:lstStyle/>
            <a:p>
              <a:pPr algn="r"/>
              <a:r>
                <a:rPr lang="zh-CN" altLang="en-US" sz="1600">
                  <a:latin typeface="+mj-ea"/>
                  <a:ea typeface="+mj-ea"/>
                  <a:cs typeface="Open Sans Semibold" panose="020B0706030804020204" pitchFamily="34" charset="0"/>
                </a:rPr>
                <a:t>点击输入标题内容</a:t>
              </a:r>
              <a:endParaRPr lang="tr-TR" altLang="zh-CN" sz="1600">
                <a:latin typeface="+mj-ea"/>
                <a:ea typeface="+mj-ea"/>
                <a:cs typeface="Open Sans Semibold" panose="020B0706030804020204" pitchFamily="34" charset="0"/>
              </a:endParaRPr>
            </a:p>
          </p:txBody>
        </p:sp>
        <p:sp>
          <p:nvSpPr>
            <p:cNvPr id="10" name="文本框 9"/>
            <p:cNvSpPr txBox="1"/>
            <p:nvPr/>
          </p:nvSpPr>
          <p:spPr>
            <a:xfrm>
              <a:off x="856526" y="2719182"/>
              <a:ext cx="4703056" cy="867930"/>
            </a:xfrm>
            <a:prstGeom prst="rect">
              <a:avLst/>
            </a:prstGeom>
            <a:noFill/>
          </p:spPr>
          <p:txBody>
            <a:bodyPr wrap="square" rtlCol="0">
              <a:spAutoFit/>
            </a:bodyPr>
            <a:lstStyle/>
            <a:p>
              <a:pPr algn="r">
                <a:lnSpc>
                  <a:spcPct val="120000"/>
                </a:lnSpc>
              </a:pPr>
              <a:r>
                <a:rPr lang="tr-TR" altLang="zh-CN" sz="1400">
                  <a:latin typeface="+mj-ea"/>
                  <a:ea typeface="+mj-ea"/>
                  <a:cs typeface="Open Sans" panose="020B0606030504020204" pitchFamily="34" charset="0"/>
                </a:rPr>
                <a:t>Integer enim lacus, auctor nec molestie in, congue ultrices dolor. Aenean vitae nisl velit. Suspendisse non</a:t>
              </a:r>
            </a:p>
          </p:txBody>
        </p:sp>
      </p:grpSp>
      <p:grpSp>
        <p:nvGrpSpPr>
          <p:cNvPr id="11" name="组合 10"/>
          <p:cNvGrpSpPr/>
          <p:nvPr/>
        </p:nvGrpSpPr>
        <p:grpSpPr>
          <a:xfrm>
            <a:off x="495300" y="3598687"/>
            <a:ext cx="5064282" cy="1110999"/>
            <a:chOff x="856526" y="3598687"/>
            <a:chExt cx="4703056" cy="1110999"/>
          </a:xfrm>
        </p:grpSpPr>
        <p:sp>
          <p:nvSpPr>
            <p:cNvPr id="12" name="文本框 11"/>
            <p:cNvSpPr txBox="1"/>
            <p:nvPr/>
          </p:nvSpPr>
          <p:spPr>
            <a:xfrm>
              <a:off x="3163620" y="3598687"/>
              <a:ext cx="2395961" cy="338554"/>
            </a:xfrm>
            <a:prstGeom prst="rect">
              <a:avLst/>
            </a:prstGeom>
            <a:noFill/>
          </p:spPr>
          <p:txBody>
            <a:bodyPr wrap="square" rtlCol="0">
              <a:spAutoFit/>
            </a:bodyPr>
            <a:lstStyle/>
            <a:p>
              <a:pPr algn="r"/>
              <a:r>
                <a:rPr lang="zh-CN" altLang="en-US" sz="1600">
                  <a:latin typeface="+mj-ea"/>
                  <a:ea typeface="+mj-ea"/>
                  <a:cs typeface="Open Sans Semibold" panose="020B0706030804020204" pitchFamily="34" charset="0"/>
                </a:rPr>
                <a:t>点击输入标题内容</a:t>
              </a:r>
              <a:endParaRPr lang="tr-TR" altLang="zh-CN" sz="1600">
                <a:latin typeface="+mj-ea"/>
                <a:ea typeface="+mj-ea"/>
                <a:cs typeface="Open Sans Semibold" panose="020B0706030804020204" pitchFamily="34" charset="0"/>
              </a:endParaRPr>
            </a:p>
          </p:txBody>
        </p:sp>
        <p:sp>
          <p:nvSpPr>
            <p:cNvPr id="13" name="文本框 12"/>
            <p:cNvSpPr txBox="1"/>
            <p:nvPr/>
          </p:nvSpPr>
          <p:spPr>
            <a:xfrm>
              <a:off x="856526" y="3841756"/>
              <a:ext cx="4703056" cy="867930"/>
            </a:xfrm>
            <a:prstGeom prst="rect">
              <a:avLst/>
            </a:prstGeom>
            <a:noFill/>
          </p:spPr>
          <p:txBody>
            <a:bodyPr wrap="square" rtlCol="0">
              <a:spAutoFit/>
            </a:bodyPr>
            <a:lstStyle/>
            <a:p>
              <a:pPr algn="r">
                <a:lnSpc>
                  <a:spcPct val="120000"/>
                </a:lnSpc>
              </a:pPr>
              <a:r>
                <a:rPr lang="tr-TR" altLang="zh-CN" sz="1400">
                  <a:latin typeface="+mj-ea"/>
                  <a:ea typeface="+mj-ea"/>
                  <a:cs typeface="Open Sans" panose="020B0606030504020204" pitchFamily="34" charset="0"/>
                </a:rPr>
                <a:t>Integer enim lacus, auctor nec molestie in, congue ultrices dolor. Aenean vitae nisl velit. Suspendisse non</a:t>
              </a:r>
            </a:p>
          </p:txBody>
        </p:sp>
      </p:grpSp>
      <p:grpSp>
        <p:nvGrpSpPr>
          <p:cNvPr id="14" name="组合 13"/>
          <p:cNvGrpSpPr/>
          <p:nvPr/>
        </p:nvGrpSpPr>
        <p:grpSpPr>
          <a:xfrm>
            <a:off x="495300" y="4709686"/>
            <a:ext cx="5064282" cy="1110999"/>
            <a:chOff x="856526" y="4709686"/>
            <a:chExt cx="4703056" cy="1110999"/>
          </a:xfrm>
        </p:grpSpPr>
        <p:sp>
          <p:nvSpPr>
            <p:cNvPr id="15" name="文本框 14"/>
            <p:cNvSpPr txBox="1"/>
            <p:nvPr/>
          </p:nvSpPr>
          <p:spPr>
            <a:xfrm>
              <a:off x="3163620" y="4709686"/>
              <a:ext cx="2395961" cy="338554"/>
            </a:xfrm>
            <a:prstGeom prst="rect">
              <a:avLst/>
            </a:prstGeom>
            <a:noFill/>
          </p:spPr>
          <p:txBody>
            <a:bodyPr wrap="square" rtlCol="0">
              <a:spAutoFit/>
            </a:bodyPr>
            <a:lstStyle/>
            <a:p>
              <a:pPr algn="r"/>
              <a:r>
                <a:rPr lang="zh-CN" altLang="en-US" sz="1600">
                  <a:latin typeface="+mj-ea"/>
                  <a:ea typeface="+mj-ea"/>
                  <a:cs typeface="Open Sans Semibold" panose="020B0706030804020204" pitchFamily="34" charset="0"/>
                </a:rPr>
                <a:t>点击输入标题内容</a:t>
              </a:r>
              <a:endParaRPr lang="tr-TR" altLang="zh-CN" sz="1600">
                <a:latin typeface="+mj-ea"/>
                <a:ea typeface="+mj-ea"/>
                <a:cs typeface="Open Sans Semibold" panose="020B0706030804020204" pitchFamily="34" charset="0"/>
              </a:endParaRPr>
            </a:p>
          </p:txBody>
        </p:sp>
        <p:sp>
          <p:nvSpPr>
            <p:cNvPr id="16" name="文本框 15"/>
            <p:cNvSpPr txBox="1"/>
            <p:nvPr/>
          </p:nvSpPr>
          <p:spPr>
            <a:xfrm>
              <a:off x="856526" y="4952755"/>
              <a:ext cx="4703056" cy="867930"/>
            </a:xfrm>
            <a:prstGeom prst="rect">
              <a:avLst/>
            </a:prstGeom>
            <a:noFill/>
          </p:spPr>
          <p:txBody>
            <a:bodyPr wrap="square" rtlCol="0">
              <a:spAutoFit/>
            </a:bodyPr>
            <a:lstStyle/>
            <a:p>
              <a:pPr algn="r">
                <a:lnSpc>
                  <a:spcPct val="120000"/>
                </a:lnSpc>
              </a:pPr>
              <a:r>
                <a:rPr lang="tr-TR" altLang="zh-CN" sz="1400">
                  <a:latin typeface="+mj-ea"/>
                  <a:ea typeface="+mj-ea"/>
                  <a:cs typeface="Open Sans" panose="020B0606030504020204" pitchFamily="34" charset="0"/>
                </a:rPr>
                <a:t>Integer enim lacus, auctor nec molestie in, congue ultrices dolor. Aenean vitae nisl velit. Suspendisse non</a:t>
              </a:r>
            </a:p>
          </p:txBody>
        </p:sp>
      </p:grpSp>
      <p:sp>
        <p:nvSpPr>
          <p:cNvPr id="17" name="文本框 16"/>
          <p:cNvSpPr txBox="1"/>
          <p:nvPr/>
        </p:nvSpPr>
        <p:spPr>
          <a:xfrm>
            <a:off x="2665912" y="885696"/>
            <a:ext cx="2997844" cy="461665"/>
          </a:xfrm>
          <a:prstGeom prst="rect">
            <a:avLst/>
          </a:prstGeom>
          <a:noFill/>
        </p:spPr>
        <p:txBody>
          <a:bodyPr wrap="square" rtlCol="0">
            <a:spAutoFit/>
          </a:bodyPr>
          <a:lstStyle/>
          <a:p>
            <a:pPr algn="r"/>
            <a:r>
              <a:rPr lang="zh-CN" altLang="en-US" sz="2400" b="1">
                <a:latin typeface="Open Sans Extrabold" panose="020B0906030804020204" pitchFamily="34" charset="0"/>
                <a:ea typeface="Open Sans Extrabold" panose="020B0906030804020204" pitchFamily="34" charset="0"/>
                <a:cs typeface="Open Sans Extrabold" panose="020B0906030804020204" pitchFamily="34" charset="0"/>
              </a:rPr>
              <a:t>项目介绍</a:t>
            </a:r>
            <a:endParaRPr lang="tr-TR" altLang="zh-CN" sz="2400" b="1">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r="40755"/>
          <a:stretch/>
        </p:blipFill>
        <p:spPr>
          <a:xfrm>
            <a:off x="6096000" y="1"/>
            <a:ext cx="6096000" cy="6858000"/>
          </a:xfrm>
          <a:prstGeom prst="rect">
            <a:avLst/>
          </a:prstGeom>
        </p:spPr>
      </p:pic>
      <p:sp>
        <p:nvSpPr>
          <p:cNvPr id="3" name="图片占位符 2"/>
          <p:cNvSpPr>
            <a:spLocks noGrp="1"/>
          </p:cNvSpPr>
          <p:nvPr>
            <p:ph type="pic" sz="quarter" idx="10"/>
          </p:nvPr>
        </p:nvSpPr>
        <p:spPr/>
      </p:sp>
    </p:spTree>
    <p:extLst>
      <p:ext uri="{BB962C8B-B14F-4D97-AF65-F5344CB8AC3E}">
        <p14:creationId xmlns:p14="http://schemas.microsoft.com/office/powerpoint/2010/main" val="1446025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11" name="文本框 10"/>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12" name="文本框 11"/>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grpSp>
        <p:nvGrpSpPr>
          <p:cNvPr id="13" name="Group 3923"/>
          <p:cNvGrpSpPr>
            <a:grpSpLocks/>
          </p:cNvGrpSpPr>
          <p:nvPr/>
        </p:nvGrpSpPr>
        <p:grpSpPr bwMode="auto">
          <a:xfrm>
            <a:off x="4201187" y="2954865"/>
            <a:ext cx="3806197" cy="2071107"/>
            <a:chOff x="0" y="0"/>
            <a:chExt cx="8553711" cy="4655700"/>
          </a:xfrm>
        </p:grpSpPr>
        <p:sp>
          <p:nvSpPr>
            <p:cNvPr id="14" name="Shape 3921"/>
            <p:cNvSpPr>
              <a:spLocks/>
            </p:cNvSpPr>
            <p:nvPr/>
          </p:nvSpPr>
          <p:spPr bwMode="auto">
            <a:xfrm>
              <a:off x="0" y="0"/>
              <a:ext cx="4655701" cy="4655701"/>
            </a:xfrm>
            <a:custGeom>
              <a:avLst/>
              <a:gdLst>
                <a:gd name="T0" fmla="*/ 2327851 w 19679"/>
                <a:gd name="T1" fmla="*/ 2327851 h 19679"/>
                <a:gd name="T2" fmla="*/ 2327851 w 19679"/>
                <a:gd name="T3" fmla="*/ 2327851 h 19679"/>
                <a:gd name="T4" fmla="*/ 2327851 w 19679"/>
                <a:gd name="T5" fmla="*/ 2327851 h 19679"/>
                <a:gd name="T6" fmla="*/ 2327851 w 19679"/>
                <a:gd name="T7" fmla="*/ 232785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74901"/>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Shape 3922"/>
            <p:cNvSpPr>
              <a:spLocks/>
            </p:cNvSpPr>
            <p:nvPr/>
          </p:nvSpPr>
          <p:spPr bwMode="auto">
            <a:xfrm>
              <a:off x="3898010" y="0"/>
              <a:ext cx="4655702" cy="4655701"/>
            </a:xfrm>
            <a:custGeom>
              <a:avLst/>
              <a:gdLst>
                <a:gd name="T0" fmla="*/ 2327851 w 19679"/>
                <a:gd name="T1" fmla="*/ 2327851 h 19679"/>
                <a:gd name="T2" fmla="*/ 2327851 w 19679"/>
                <a:gd name="T3" fmla="*/ 2327851 h 19679"/>
                <a:gd name="T4" fmla="*/ 2327851 w 19679"/>
                <a:gd name="T5" fmla="*/ 2327851 h 19679"/>
                <a:gd name="T6" fmla="*/ 2327851 w 19679"/>
                <a:gd name="T7" fmla="*/ 232785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74901"/>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16" name="Group 3933"/>
          <p:cNvGrpSpPr>
            <a:grpSpLocks/>
          </p:cNvGrpSpPr>
          <p:nvPr/>
        </p:nvGrpSpPr>
        <p:grpSpPr bwMode="auto">
          <a:xfrm>
            <a:off x="5039883" y="3447600"/>
            <a:ext cx="2233168" cy="1165648"/>
            <a:chOff x="0" y="0"/>
            <a:chExt cx="5018424" cy="2617920"/>
          </a:xfrm>
        </p:grpSpPr>
        <p:grpSp>
          <p:nvGrpSpPr>
            <p:cNvPr id="17" name="Group 3929"/>
            <p:cNvGrpSpPr>
              <a:grpSpLocks/>
            </p:cNvGrpSpPr>
            <p:nvPr/>
          </p:nvGrpSpPr>
          <p:grpSpPr bwMode="auto">
            <a:xfrm>
              <a:off x="-1" y="0"/>
              <a:ext cx="1037081" cy="2617921"/>
              <a:chOff x="0" y="0"/>
              <a:chExt cx="1037079" cy="2617920"/>
            </a:xfrm>
          </p:grpSpPr>
          <p:sp>
            <p:nvSpPr>
              <p:cNvPr id="21" name="Shape 3927"/>
              <p:cNvSpPr>
                <a:spLocks/>
              </p:cNvSpPr>
              <p:nvPr/>
            </p:nvSpPr>
            <p:spPr bwMode="auto">
              <a:xfrm>
                <a:off x="0" y="448465"/>
                <a:ext cx="1037080" cy="2169456"/>
              </a:xfrm>
              <a:custGeom>
                <a:avLst/>
                <a:gdLst>
                  <a:gd name="T0" fmla="*/ 518540 w 21600"/>
                  <a:gd name="T1" fmla="*/ 1084728 h 21600"/>
                  <a:gd name="T2" fmla="*/ 518540 w 21600"/>
                  <a:gd name="T3" fmla="*/ 1084728 h 21600"/>
                  <a:gd name="T4" fmla="*/ 518540 w 21600"/>
                  <a:gd name="T5" fmla="*/ 1084728 h 21600"/>
                  <a:gd name="T6" fmla="*/ 518540 w 21600"/>
                  <a:gd name="T7" fmla="*/ 108472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2" name="Shape 3928"/>
              <p:cNvSpPr>
                <a:spLocks/>
              </p:cNvSpPr>
              <p:nvPr/>
            </p:nvSpPr>
            <p:spPr bwMode="auto">
              <a:xfrm>
                <a:off x="319533" y="0"/>
                <a:ext cx="414836" cy="409227"/>
              </a:xfrm>
              <a:custGeom>
                <a:avLst/>
                <a:gdLst>
                  <a:gd name="T0" fmla="*/ 207418 w 19679"/>
                  <a:gd name="T1" fmla="*/ 204614 h 19679"/>
                  <a:gd name="T2" fmla="*/ 207418 w 19679"/>
                  <a:gd name="T3" fmla="*/ 204614 h 19679"/>
                  <a:gd name="T4" fmla="*/ 207418 w 19679"/>
                  <a:gd name="T5" fmla="*/ 204614 h 19679"/>
                  <a:gd name="T6" fmla="*/ 207418 w 19679"/>
                  <a:gd name="T7" fmla="*/ 20461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18" name="Group 3932"/>
            <p:cNvGrpSpPr>
              <a:grpSpLocks/>
            </p:cNvGrpSpPr>
            <p:nvPr/>
          </p:nvGrpSpPr>
          <p:grpSpPr bwMode="auto">
            <a:xfrm>
              <a:off x="3814676" y="5609"/>
              <a:ext cx="1203749" cy="2612312"/>
              <a:chOff x="0" y="0"/>
              <a:chExt cx="1203747" cy="2612311"/>
            </a:xfrm>
          </p:grpSpPr>
          <p:sp>
            <p:nvSpPr>
              <p:cNvPr id="19" name="Shape 3930"/>
              <p:cNvSpPr>
                <a:spLocks/>
              </p:cNvSpPr>
              <p:nvPr/>
            </p:nvSpPr>
            <p:spPr bwMode="auto">
              <a:xfrm>
                <a:off x="399397" y="0"/>
                <a:ext cx="386804" cy="386804"/>
              </a:xfrm>
              <a:custGeom>
                <a:avLst/>
                <a:gdLst>
                  <a:gd name="T0" fmla="*/ 193402 w 19679"/>
                  <a:gd name="T1" fmla="*/ 193402 h 19679"/>
                  <a:gd name="T2" fmla="*/ 193402 w 19679"/>
                  <a:gd name="T3" fmla="*/ 193402 h 19679"/>
                  <a:gd name="T4" fmla="*/ 193402 w 19679"/>
                  <a:gd name="T5" fmla="*/ 193402 h 19679"/>
                  <a:gd name="T6" fmla="*/ 193402 w 19679"/>
                  <a:gd name="T7" fmla="*/ 193402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Shape 3931"/>
              <p:cNvSpPr>
                <a:spLocks/>
              </p:cNvSpPr>
              <p:nvPr/>
            </p:nvSpPr>
            <p:spPr bwMode="auto">
              <a:xfrm>
                <a:off x="-1" y="465283"/>
                <a:ext cx="1203749" cy="2147029"/>
              </a:xfrm>
              <a:custGeom>
                <a:avLst/>
                <a:gdLst>
                  <a:gd name="T0" fmla="*/ 601875 w 21276"/>
                  <a:gd name="T1" fmla="*/ 1073515 h 21600"/>
                  <a:gd name="T2" fmla="*/ 601875 w 21276"/>
                  <a:gd name="T3" fmla="*/ 1073515 h 21600"/>
                  <a:gd name="T4" fmla="*/ 601875 w 21276"/>
                  <a:gd name="T5" fmla="*/ 1073515 h 21600"/>
                  <a:gd name="T6" fmla="*/ 601875 w 21276"/>
                  <a:gd name="T7" fmla="*/ 10735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sp>
        <p:nvSpPr>
          <p:cNvPr id="23" name="Shape 3958"/>
          <p:cNvSpPr>
            <a:spLocks/>
          </p:cNvSpPr>
          <p:nvPr/>
        </p:nvSpPr>
        <p:spPr bwMode="auto">
          <a:xfrm>
            <a:off x="3988493" y="2326703"/>
            <a:ext cx="859368" cy="1013995"/>
          </a:xfrm>
          <a:custGeom>
            <a:avLst/>
            <a:gdLst>
              <a:gd name="T0" fmla="*/ 459337 w 21600"/>
              <a:gd name="T1" fmla="*/ 542008 h 21600"/>
              <a:gd name="T2" fmla="*/ 459337 w 21600"/>
              <a:gd name="T3" fmla="*/ 542008 h 21600"/>
              <a:gd name="T4" fmla="*/ 459337 w 21600"/>
              <a:gd name="T5" fmla="*/ 542008 h 21600"/>
              <a:gd name="T6" fmla="*/ 459337 w 21600"/>
              <a:gd name="T7" fmla="*/ 5420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20214" y="9302"/>
                  <a:pt x="13014" y="2102"/>
                  <a:pt x="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Shape 3959"/>
          <p:cNvSpPr>
            <a:spLocks/>
          </p:cNvSpPr>
          <p:nvPr/>
        </p:nvSpPr>
        <p:spPr bwMode="auto">
          <a:xfrm>
            <a:off x="3913155" y="4776259"/>
            <a:ext cx="851935" cy="142732"/>
          </a:xfrm>
          <a:custGeom>
            <a:avLst/>
            <a:gdLst>
              <a:gd name="T0" fmla="*/ 454886 w 21600"/>
              <a:gd name="T1" fmla="*/ 76726 h 18160"/>
              <a:gd name="T2" fmla="*/ 454886 w 21600"/>
              <a:gd name="T3" fmla="*/ 76726 h 18160"/>
              <a:gd name="T4" fmla="*/ 454886 w 21600"/>
              <a:gd name="T5" fmla="*/ 76726 h 18160"/>
              <a:gd name="T6" fmla="*/ 454886 w 21600"/>
              <a:gd name="T7" fmla="*/ 76726 h 181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160" extrusionOk="0">
                <a:moveTo>
                  <a:pt x="21600" y="0"/>
                </a:moveTo>
                <a:cubicBezTo>
                  <a:pt x="15161" y="16259"/>
                  <a:pt x="7961" y="21600"/>
                  <a:pt x="0" y="16023"/>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Shape 3960"/>
          <p:cNvSpPr>
            <a:spLocks/>
          </p:cNvSpPr>
          <p:nvPr/>
        </p:nvSpPr>
        <p:spPr bwMode="auto">
          <a:xfrm>
            <a:off x="3908389" y="3574842"/>
            <a:ext cx="459420" cy="449012"/>
          </a:xfrm>
          <a:custGeom>
            <a:avLst/>
            <a:gdLst>
              <a:gd name="T0" fmla="*/ 245717 w 21600"/>
              <a:gd name="T1" fmla="*/ 239380 h 21600"/>
              <a:gd name="T2" fmla="*/ 245717 w 21600"/>
              <a:gd name="T3" fmla="*/ 239380 h 21600"/>
              <a:gd name="T4" fmla="*/ 245717 w 21600"/>
              <a:gd name="T5" fmla="*/ 239380 h 21600"/>
              <a:gd name="T6" fmla="*/ 245717 w 21600"/>
              <a:gd name="T7" fmla="*/ 2393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19185" y="8290"/>
                  <a:pt x="11985" y="1090"/>
                  <a:pt x="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6" name="Shape 3961"/>
          <p:cNvSpPr>
            <a:spLocks/>
          </p:cNvSpPr>
          <p:nvPr/>
        </p:nvSpPr>
        <p:spPr bwMode="auto">
          <a:xfrm>
            <a:off x="7354812" y="2295472"/>
            <a:ext cx="859368" cy="1013995"/>
          </a:xfrm>
          <a:custGeom>
            <a:avLst/>
            <a:gdLst>
              <a:gd name="T0" fmla="*/ 459337 w 21600"/>
              <a:gd name="T1" fmla="*/ 542008 h 21600"/>
              <a:gd name="T2" fmla="*/ 459337 w 21600"/>
              <a:gd name="T3" fmla="*/ 542008 h 21600"/>
              <a:gd name="T4" fmla="*/ 459337 w 21600"/>
              <a:gd name="T5" fmla="*/ 542008 h 21600"/>
              <a:gd name="T6" fmla="*/ 459337 w 21600"/>
              <a:gd name="T7" fmla="*/ 5420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1386" y="9302"/>
                  <a:pt x="8586" y="2102"/>
                  <a:pt x="2160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7" name="Shape 3962"/>
          <p:cNvSpPr>
            <a:spLocks/>
          </p:cNvSpPr>
          <p:nvPr/>
        </p:nvSpPr>
        <p:spPr bwMode="auto">
          <a:xfrm>
            <a:off x="7407458" y="4776259"/>
            <a:ext cx="851933" cy="142732"/>
          </a:xfrm>
          <a:custGeom>
            <a:avLst/>
            <a:gdLst>
              <a:gd name="T0" fmla="*/ 454886 w 21600"/>
              <a:gd name="T1" fmla="*/ 76726 h 18160"/>
              <a:gd name="T2" fmla="*/ 454886 w 21600"/>
              <a:gd name="T3" fmla="*/ 76726 h 18160"/>
              <a:gd name="T4" fmla="*/ 454886 w 21600"/>
              <a:gd name="T5" fmla="*/ 76726 h 18160"/>
              <a:gd name="T6" fmla="*/ 454886 w 21600"/>
              <a:gd name="T7" fmla="*/ 76726 h 181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160" extrusionOk="0">
                <a:moveTo>
                  <a:pt x="0" y="0"/>
                </a:moveTo>
                <a:cubicBezTo>
                  <a:pt x="6439" y="16259"/>
                  <a:pt x="13639" y="21600"/>
                  <a:pt x="21600" y="16023"/>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3" name="Shape 3963"/>
          <p:cNvSpPr>
            <a:spLocks/>
          </p:cNvSpPr>
          <p:nvPr/>
        </p:nvSpPr>
        <p:spPr bwMode="auto">
          <a:xfrm>
            <a:off x="7801353" y="3574842"/>
            <a:ext cx="460907" cy="449012"/>
          </a:xfrm>
          <a:custGeom>
            <a:avLst/>
            <a:gdLst>
              <a:gd name="T0" fmla="*/ 245717 w 21600"/>
              <a:gd name="T1" fmla="*/ 239380 h 21600"/>
              <a:gd name="T2" fmla="*/ 245717 w 21600"/>
              <a:gd name="T3" fmla="*/ 239380 h 21600"/>
              <a:gd name="T4" fmla="*/ 245717 w 21600"/>
              <a:gd name="T5" fmla="*/ 239380 h 21600"/>
              <a:gd name="T6" fmla="*/ 245717 w 21600"/>
              <a:gd name="T7" fmla="*/ 2393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2415" y="8290"/>
                  <a:pt x="9615" y="1090"/>
                  <a:pt x="2160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4" name="Text Placeholder 2"/>
          <p:cNvSpPr txBox="1">
            <a:spLocks/>
          </p:cNvSpPr>
          <p:nvPr/>
        </p:nvSpPr>
        <p:spPr>
          <a:xfrm>
            <a:off x="8317300" y="2139952"/>
            <a:ext cx="2682355" cy="349251"/>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b="1" dirty="0">
                <a:solidFill>
                  <a:schemeClr val="accent2"/>
                </a:solidFill>
                <a:latin typeface="Segoe UI" panose="020B0502040204020203" pitchFamily="34" charset="0"/>
                <a:ea typeface="微软雅黑" panose="020B0503020204020204" pitchFamily="34" charset="-122"/>
                <a:cs typeface="+mn-ea"/>
                <a:sym typeface="Segoe UI" panose="020B0502040204020203" pitchFamily="34" charset="0"/>
              </a:rPr>
              <a:t>WEB DESIGN (34%)</a:t>
            </a:r>
          </a:p>
        </p:txBody>
      </p:sp>
      <p:sp>
        <p:nvSpPr>
          <p:cNvPr id="35" name="TextBox 89"/>
          <p:cNvSpPr txBox="1"/>
          <p:nvPr/>
        </p:nvSpPr>
        <p:spPr>
          <a:xfrm>
            <a:off x="8461137" y="2438198"/>
            <a:ext cx="2463063" cy="507831"/>
          </a:xfrm>
          <a:prstGeom prst="rect">
            <a:avLst/>
          </a:prstGeom>
          <a:noFill/>
        </p:spPr>
        <p:txBody>
          <a:bodyPr wrap="square" lIns="0" tIns="0" rIns="0" bIns="0">
            <a:spAutoFit/>
          </a:bodyPr>
          <a:lstStyle/>
          <a:p>
            <a:pPr algn="just">
              <a:defRPr/>
            </a:pPr>
            <a:r>
              <a:rPr lang="en-GB" altLang="zh-CN" sz="1100">
                <a:latin typeface="Segoe UI" panose="020B0502040204020203" pitchFamily="34" charset="0"/>
                <a:ea typeface="微软雅黑" panose="020B0503020204020204" pitchFamily="34" charset="-122"/>
                <a:cs typeface="+mn-ea"/>
                <a:sym typeface="Segoe UI" panose="020B0502040204020203" pitchFamily="34" charset="0"/>
              </a:rPr>
              <a:t>consecttur baraka simanuk hem barakaectturraka simanukrakachem tok tok em eurekah</a:t>
            </a:r>
            <a:endParaRPr lang="nl-NL" altLang="zh-CN" sz="11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6" name="Text Placeholder 2"/>
          <p:cNvSpPr txBox="1">
            <a:spLocks/>
          </p:cNvSpPr>
          <p:nvPr/>
        </p:nvSpPr>
        <p:spPr>
          <a:xfrm>
            <a:off x="8342346" y="3358066"/>
            <a:ext cx="2435397" cy="349249"/>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b="1" dirty="0">
                <a:solidFill>
                  <a:schemeClr val="accent2"/>
                </a:solidFill>
                <a:latin typeface="Segoe UI" panose="020B0502040204020203" pitchFamily="34" charset="0"/>
                <a:ea typeface="微软雅黑" panose="020B0503020204020204" pitchFamily="34" charset="-122"/>
                <a:cs typeface="+mn-ea"/>
                <a:sym typeface="Segoe UI" panose="020B0502040204020203" pitchFamily="34" charset="0"/>
              </a:rPr>
              <a:t>INTERIOR DESIGN (69%)</a:t>
            </a:r>
          </a:p>
        </p:txBody>
      </p:sp>
      <p:sp>
        <p:nvSpPr>
          <p:cNvPr id="37" name="TextBox 91"/>
          <p:cNvSpPr txBox="1"/>
          <p:nvPr/>
        </p:nvSpPr>
        <p:spPr>
          <a:xfrm>
            <a:off x="8461137" y="3670853"/>
            <a:ext cx="2435396" cy="507831"/>
          </a:xfrm>
          <a:prstGeom prst="rect">
            <a:avLst/>
          </a:prstGeom>
          <a:noFill/>
        </p:spPr>
        <p:txBody>
          <a:bodyPr wrap="square" lIns="0" tIns="0" rIns="0" bIns="0">
            <a:spAutoFit/>
          </a:bodyPr>
          <a:lstStyle/>
          <a:p>
            <a:pPr algn="just">
              <a:defRPr/>
            </a:pPr>
            <a:r>
              <a:rPr lang="en-GB" altLang="zh-CN" sz="1100">
                <a:latin typeface="Segoe UI" panose="020B0502040204020203" pitchFamily="34" charset="0"/>
                <a:ea typeface="微软雅黑" panose="020B0503020204020204" pitchFamily="34" charset="-122"/>
                <a:cs typeface="+mn-ea"/>
                <a:sym typeface="Segoe UI" panose="020B0502040204020203" pitchFamily="34" charset="0"/>
              </a:rPr>
              <a:t>consecttur baraka simanuk hem barakaectturraka simanukrakachem tok tok em eurekah</a:t>
            </a:r>
            <a:endParaRPr lang="nl-NL" altLang="zh-CN" sz="11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8" name="Text Placeholder 2"/>
          <p:cNvSpPr txBox="1">
            <a:spLocks/>
          </p:cNvSpPr>
          <p:nvPr/>
        </p:nvSpPr>
        <p:spPr>
          <a:xfrm>
            <a:off x="8329646" y="4723040"/>
            <a:ext cx="2435396" cy="347133"/>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b="1" dirty="0">
                <a:solidFill>
                  <a:schemeClr val="accent2"/>
                </a:solidFill>
                <a:latin typeface="Segoe UI" panose="020B0502040204020203" pitchFamily="34" charset="0"/>
                <a:ea typeface="微软雅黑" panose="020B0503020204020204" pitchFamily="34" charset="-122"/>
                <a:cs typeface="+mn-ea"/>
                <a:sym typeface="Segoe UI" panose="020B0502040204020203" pitchFamily="34" charset="0"/>
              </a:rPr>
              <a:t>SEO MARKETING (23%)</a:t>
            </a:r>
          </a:p>
        </p:txBody>
      </p:sp>
      <p:sp>
        <p:nvSpPr>
          <p:cNvPr id="39" name="TextBox 93"/>
          <p:cNvSpPr txBox="1"/>
          <p:nvPr/>
        </p:nvSpPr>
        <p:spPr>
          <a:xfrm>
            <a:off x="8461137" y="5030486"/>
            <a:ext cx="2435395" cy="507831"/>
          </a:xfrm>
          <a:prstGeom prst="rect">
            <a:avLst/>
          </a:prstGeom>
          <a:noFill/>
        </p:spPr>
        <p:txBody>
          <a:bodyPr wrap="square" lIns="0" tIns="0" rIns="0" bIns="0">
            <a:spAutoFit/>
          </a:bodyPr>
          <a:lstStyle/>
          <a:p>
            <a:pPr algn="just">
              <a:defRPr/>
            </a:pPr>
            <a:r>
              <a:rPr lang="en-GB" altLang="zh-CN" sz="1100">
                <a:latin typeface="Segoe UI" panose="020B0502040204020203" pitchFamily="34" charset="0"/>
                <a:ea typeface="微软雅黑" panose="020B0503020204020204" pitchFamily="34" charset="-122"/>
                <a:cs typeface="+mn-ea"/>
                <a:sym typeface="Segoe UI" panose="020B0502040204020203" pitchFamily="34" charset="0"/>
              </a:rPr>
              <a:t>consecttur baraka simanuk hem barakaectturraka simanukrakachem tok tok em eurekah</a:t>
            </a:r>
            <a:endParaRPr lang="nl-NL" altLang="zh-CN" sz="11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0" name="Text Placeholder 2"/>
          <p:cNvSpPr txBox="1">
            <a:spLocks/>
          </p:cNvSpPr>
          <p:nvPr/>
        </p:nvSpPr>
        <p:spPr>
          <a:xfrm>
            <a:off x="1174056" y="2169473"/>
            <a:ext cx="2434355" cy="349251"/>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b="1" dirty="0">
                <a:solidFill>
                  <a:schemeClr val="accent2"/>
                </a:solidFill>
                <a:latin typeface="Segoe UI" panose="020B0502040204020203" pitchFamily="34" charset="0"/>
                <a:ea typeface="微软雅黑" panose="020B0503020204020204" pitchFamily="34" charset="-122"/>
                <a:cs typeface="+mn-ea"/>
                <a:sym typeface="Segoe UI" panose="020B0502040204020203" pitchFamily="34" charset="0"/>
              </a:rPr>
              <a:t>WEB DESIGN (78%)</a:t>
            </a:r>
          </a:p>
        </p:txBody>
      </p:sp>
      <p:sp>
        <p:nvSpPr>
          <p:cNvPr id="41" name="TextBox 95"/>
          <p:cNvSpPr txBox="1"/>
          <p:nvPr/>
        </p:nvSpPr>
        <p:spPr>
          <a:xfrm>
            <a:off x="1295467" y="2494550"/>
            <a:ext cx="2434355" cy="507831"/>
          </a:xfrm>
          <a:prstGeom prst="rect">
            <a:avLst/>
          </a:prstGeom>
          <a:noFill/>
        </p:spPr>
        <p:txBody>
          <a:bodyPr wrap="square" lIns="0" tIns="0" rIns="0" bIns="0">
            <a:spAutoFit/>
          </a:bodyPr>
          <a:lstStyle/>
          <a:p>
            <a:pPr algn="just">
              <a:defRPr/>
            </a:pPr>
            <a:r>
              <a:rPr lang="en-GB" sz="1100" dirty="0" err="1">
                <a:latin typeface="Segoe UI" panose="020B0502040204020203" pitchFamily="34" charset="0"/>
                <a:ea typeface="微软雅黑" panose="020B0503020204020204" pitchFamily="34" charset="-122"/>
                <a:cs typeface="+mn-ea"/>
                <a:sym typeface="Segoe UI" panose="020B0502040204020203" pitchFamily="34" charset="0"/>
              </a:rPr>
              <a:t>consecttur</a:t>
            </a:r>
            <a:r>
              <a:rPr lang="en-GB" sz="1100" dirty="0">
                <a:latin typeface="Segoe UI" panose="020B0502040204020203" pitchFamily="34" charset="0"/>
                <a:ea typeface="微软雅黑" panose="020B0503020204020204" pitchFamily="34" charset="-122"/>
                <a:cs typeface="+mn-ea"/>
                <a:sym typeface="Segoe UI" panose="020B0502040204020203" pitchFamily="34" charset="0"/>
              </a:rPr>
              <a:t> </a:t>
            </a:r>
            <a:r>
              <a:rPr lang="en-GB" sz="1100" dirty="0" err="1">
                <a:latin typeface="Segoe UI" panose="020B0502040204020203" pitchFamily="34" charset="0"/>
                <a:ea typeface="微软雅黑" panose="020B0503020204020204" pitchFamily="34" charset="-122"/>
                <a:cs typeface="+mn-ea"/>
                <a:sym typeface="Segoe UI" panose="020B0502040204020203" pitchFamily="34" charset="0"/>
              </a:rPr>
              <a:t>baraka</a:t>
            </a:r>
            <a:r>
              <a:rPr lang="en-GB" sz="1100" dirty="0">
                <a:latin typeface="Segoe UI" panose="020B0502040204020203" pitchFamily="34" charset="0"/>
                <a:ea typeface="微软雅黑" panose="020B0503020204020204" pitchFamily="34" charset="-122"/>
                <a:cs typeface="+mn-ea"/>
                <a:sym typeface="Segoe UI" panose="020B0502040204020203" pitchFamily="34" charset="0"/>
              </a:rPr>
              <a:t> </a:t>
            </a:r>
            <a:r>
              <a:rPr lang="en-GB" sz="1100" dirty="0" err="1">
                <a:latin typeface="Segoe UI" panose="020B0502040204020203" pitchFamily="34" charset="0"/>
                <a:ea typeface="微软雅黑" panose="020B0503020204020204" pitchFamily="34" charset="-122"/>
                <a:cs typeface="+mn-ea"/>
                <a:sym typeface="Segoe UI" panose="020B0502040204020203" pitchFamily="34" charset="0"/>
              </a:rPr>
              <a:t>simanuk</a:t>
            </a:r>
            <a:r>
              <a:rPr lang="en-GB" sz="1100" dirty="0">
                <a:latin typeface="Segoe UI" panose="020B0502040204020203" pitchFamily="34" charset="0"/>
                <a:ea typeface="微软雅黑" panose="020B0503020204020204" pitchFamily="34" charset="-122"/>
                <a:cs typeface="+mn-ea"/>
                <a:sym typeface="Segoe UI" panose="020B0502040204020203" pitchFamily="34" charset="0"/>
              </a:rPr>
              <a:t> hem </a:t>
            </a:r>
            <a:r>
              <a:rPr lang="en-GB" sz="1100" dirty="0" err="1">
                <a:latin typeface="Segoe UI" panose="020B0502040204020203" pitchFamily="34" charset="0"/>
                <a:ea typeface="微软雅黑" panose="020B0503020204020204" pitchFamily="34" charset="-122"/>
                <a:cs typeface="+mn-ea"/>
                <a:sym typeface="Segoe UI" panose="020B0502040204020203" pitchFamily="34" charset="0"/>
              </a:rPr>
              <a:t>barakaectturraka</a:t>
            </a:r>
            <a:r>
              <a:rPr lang="en-GB" sz="1100" dirty="0">
                <a:latin typeface="Segoe UI" panose="020B0502040204020203" pitchFamily="34" charset="0"/>
                <a:ea typeface="微软雅黑" panose="020B0503020204020204" pitchFamily="34" charset="-122"/>
                <a:cs typeface="+mn-ea"/>
                <a:sym typeface="Segoe UI" panose="020B0502040204020203" pitchFamily="34" charset="0"/>
              </a:rPr>
              <a:t> </a:t>
            </a:r>
            <a:r>
              <a:rPr lang="en-GB" sz="1100" dirty="0" err="1">
                <a:latin typeface="Segoe UI" panose="020B0502040204020203" pitchFamily="34" charset="0"/>
                <a:ea typeface="微软雅黑" panose="020B0503020204020204" pitchFamily="34" charset="-122"/>
                <a:cs typeface="+mn-ea"/>
                <a:sym typeface="Segoe UI" panose="020B0502040204020203" pitchFamily="34" charset="0"/>
              </a:rPr>
              <a:t>simanukrakachem</a:t>
            </a:r>
            <a:r>
              <a:rPr lang="en-GB" sz="1100" dirty="0">
                <a:latin typeface="Segoe UI" panose="020B0502040204020203" pitchFamily="34" charset="0"/>
                <a:ea typeface="微软雅黑" panose="020B0503020204020204" pitchFamily="34" charset="-122"/>
                <a:cs typeface="+mn-ea"/>
                <a:sym typeface="Segoe UI" panose="020B0502040204020203" pitchFamily="34" charset="0"/>
              </a:rPr>
              <a:t> </a:t>
            </a:r>
            <a:r>
              <a:rPr lang="en-GB" sz="1100" dirty="0" err="1">
                <a:latin typeface="Segoe UI" panose="020B0502040204020203" pitchFamily="34" charset="0"/>
                <a:ea typeface="微软雅黑" panose="020B0503020204020204" pitchFamily="34" charset="-122"/>
                <a:cs typeface="+mn-ea"/>
                <a:sym typeface="Segoe UI" panose="020B0502040204020203" pitchFamily="34" charset="0"/>
              </a:rPr>
              <a:t>tok</a:t>
            </a:r>
            <a:r>
              <a:rPr lang="en-GB" sz="1100" dirty="0">
                <a:latin typeface="Segoe UI" panose="020B0502040204020203" pitchFamily="34" charset="0"/>
                <a:ea typeface="微软雅黑" panose="020B0503020204020204" pitchFamily="34" charset="-122"/>
                <a:cs typeface="+mn-ea"/>
                <a:sym typeface="Segoe UI" panose="020B0502040204020203" pitchFamily="34" charset="0"/>
              </a:rPr>
              <a:t> </a:t>
            </a:r>
            <a:r>
              <a:rPr lang="en-GB" sz="1100" dirty="0" err="1">
                <a:latin typeface="Segoe UI" panose="020B0502040204020203" pitchFamily="34" charset="0"/>
                <a:ea typeface="微软雅黑" panose="020B0503020204020204" pitchFamily="34" charset="-122"/>
                <a:cs typeface="+mn-ea"/>
                <a:sym typeface="Segoe UI" panose="020B0502040204020203" pitchFamily="34" charset="0"/>
              </a:rPr>
              <a:t>tok</a:t>
            </a:r>
            <a:r>
              <a:rPr lang="en-GB" sz="1100" dirty="0">
                <a:latin typeface="Segoe UI" panose="020B0502040204020203" pitchFamily="34" charset="0"/>
                <a:ea typeface="微软雅黑" panose="020B0503020204020204" pitchFamily="34" charset="-122"/>
                <a:cs typeface="+mn-ea"/>
                <a:sym typeface="Segoe UI" panose="020B0502040204020203" pitchFamily="34" charset="0"/>
              </a:rPr>
              <a:t> </a:t>
            </a:r>
            <a:r>
              <a:rPr lang="en-GB" sz="1100" err="1">
                <a:latin typeface="Segoe UI" panose="020B0502040204020203" pitchFamily="34" charset="0"/>
                <a:ea typeface="微软雅黑" panose="020B0503020204020204" pitchFamily="34" charset="-122"/>
                <a:cs typeface="+mn-ea"/>
                <a:sym typeface="Segoe UI" panose="020B0502040204020203" pitchFamily="34" charset="0"/>
              </a:rPr>
              <a:t>em</a:t>
            </a:r>
            <a:r>
              <a:rPr lang="en-GB" sz="1100">
                <a:latin typeface="Segoe UI" panose="020B0502040204020203" pitchFamily="34" charset="0"/>
                <a:ea typeface="微软雅黑" panose="020B0503020204020204" pitchFamily="34" charset="-122"/>
                <a:cs typeface="+mn-ea"/>
                <a:sym typeface="Segoe UI" panose="020B0502040204020203" pitchFamily="34" charset="0"/>
              </a:rPr>
              <a:t> eurekah</a:t>
            </a:r>
            <a:endParaRPr lang="nl-NL" sz="11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2" name="Text Placeholder 2"/>
          <p:cNvSpPr txBox="1">
            <a:spLocks/>
          </p:cNvSpPr>
          <p:nvPr/>
        </p:nvSpPr>
        <p:spPr>
          <a:xfrm>
            <a:off x="1174056" y="3382821"/>
            <a:ext cx="2561168" cy="349249"/>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b="1" dirty="0">
                <a:solidFill>
                  <a:schemeClr val="accent2"/>
                </a:solidFill>
                <a:latin typeface="Segoe UI" panose="020B0502040204020203" pitchFamily="34" charset="0"/>
                <a:ea typeface="微软雅黑" panose="020B0503020204020204" pitchFamily="34" charset="-122"/>
                <a:cs typeface="+mn-ea"/>
                <a:sym typeface="Segoe UI" panose="020B0502040204020203" pitchFamily="34" charset="0"/>
              </a:rPr>
              <a:t>INTERIOR DESIGN (98%)</a:t>
            </a:r>
          </a:p>
        </p:txBody>
      </p:sp>
      <p:sp>
        <p:nvSpPr>
          <p:cNvPr id="43" name="TextBox 97"/>
          <p:cNvSpPr txBox="1"/>
          <p:nvPr/>
        </p:nvSpPr>
        <p:spPr>
          <a:xfrm>
            <a:off x="1295467" y="3670853"/>
            <a:ext cx="2434355" cy="507831"/>
          </a:xfrm>
          <a:prstGeom prst="rect">
            <a:avLst/>
          </a:prstGeom>
          <a:noFill/>
        </p:spPr>
        <p:txBody>
          <a:bodyPr wrap="square" lIns="0" tIns="0" rIns="0" bIns="0">
            <a:spAutoFit/>
          </a:bodyPr>
          <a:lstStyle/>
          <a:p>
            <a:pPr algn="just">
              <a:defRPr/>
            </a:pPr>
            <a:r>
              <a:rPr lang="en-GB" altLang="zh-CN" sz="1100">
                <a:latin typeface="Segoe UI" panose="020B0502040204020203" pitchFamily="34" charset="0"/>
                <a:ea typeface="微软雅黑" panose="020B0503020204020204" pitchFamily="34" charset="-122"/>
                <a:cs typeface="+mn-ea"/>
                <a:sym typeface="Segoe UI" panose="020B0502040204020203" pitchFamily="34" charset="0"/>
              </a:rPr>
              <a:t>consecttur baraka simanuk hem barakaectturraka simanukrakachem tok tok em eurekah</a:t>
            </a:r>
            <a:endParaRPr lang="nl-NL" altLang="zh-CN" sz="11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4" name="Text Placeholder 2"/>
          <p:cNvSpPr txBox="1">
            <a:spLocks/>
          </p:cNvSpPr>
          <p:nvPr/>
        </p:nvSpPr>
        <p:spPr>
          <a:xfrm>
            <a:off x="1154771" y="4726970"/>
            <a:ext cx="2444952" cy="347133"/>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b="1" dirty="0">
                <a:solidFill>
                  <a:schemeClr val="accent2"/>
                </a:solidFill>
                <a:latin typeface="Segoe UI" panose="020B0502040204020203" pitchFamily="34" charset="0"/>
                <a:ea typeface="微软雅黑" panose="020B0503020204020204" pitchFamily="34" charset="-122"/>
                <a:cs typeface="+mn-ea"/>
                <a:sym typeface="Segoe UI" panose="020B0502040204020203" pitchFamily="34" charset="0"/>
              </a:rPr>
              <a:t>SEO MARKETING (87%)</a:t>
            </a:r>
          </a:p>
        </p:txBody>
      </p:sp>
      <p:sp>
        <p:nvSpPr>
          <p:cNvPr id="45" name="TextBox 99"/>
          <p:cNvSpPr txBox="1"/>
          <p:nvPr/>
        </p:nvSpPr>
        <p:spPr>
          <a:xfrm>
            <a:off x="1295467" y="5015002"/>
            <a:ext cx="2444952" cy="507831"/>
          </a:xfrm>
          <a:prstGeom prst="rect">
            <a:avLst/>
          </a:prstGeom>
          <a:noFill/>
        </p:spPr>
        <p:txBody>
          <a:bodyPr wrap="square" lIns="0" tIns="0" rIns="0" bIns="0">
            <a:spAutoFit/>
          </a:bodyPr>
          <a:lstStyle/>
          <a:p>
            <a:pPr algn="just">
              <a:defRPr/>
            </a:pPr>
            <a:r>
              <a:rPr lang="en-GB" altLang="zh-CN" sz="1100">
                <a:latin typeface="Segoe UI" panose="020B0502040204020203" pitchFamily="34" charset="0"/>
                <a:ea typeface="微软雅黑" panose="020B0503020204020204" pitchFamily="34" charset="-122"/>
                <a:cs typeface="+mn-ea"/>
                <a:sym typeface="Segoe UI" panose="020B0502040204020203" pitchFamily="34" charset="0"/>
              </a:rPr>
              <a:t>consecttur baraka simanuk hem barakaectturraka simanukrakachem tok tok em eurekah</a:t>
            </a:r>
            <a:endParaRPr lang="nl-NL" altLang="zh-CN" sz="11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extLst>
      <p:ext uri="{BB962C8B-B14F-4D97-AF65-F5344CB8AC3E}">
        <p14:creationId xmlns:p14="http://schemas.microsoft.com/office/powerpoint/2010/main" val="2247141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p:nvPr/>
        </p:nvSpPr>
        <p:spPr bwMode="auto">
          <a:xfrm>
            <a:off x="698500" y="2362200"/>
            <a:ext cx="3421063" cy="1706563"/>
          </a:xfrm>
          <a:prstGeom prst="rect">
            <a:avLst/>
          </a:prstGeom>
          <a:blipFill>
            <a:blip r:embed="rId2" cstate="email">
              <a:extLst/>
            </a:blip>
            <a:srcRect/>
            <a:stretch>
              <a:fillRect/>
            </a:stretch>
          </a:bli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nvGrpSpPr>
          <p:cNvPr id="4" name="Group 15"/>
          <p:cNvGrpSpPr>
            <a:grpSpLocks/>
          </p:cNvGrpSpPr>
          <p:nvPr/>
        </p:nvGrpSpPr>
        <p:grpSpPr bwMode="auto">
          <a:xfrm>
            <a:off x="705519" y="4306125"/>
            <a:ext cx="3407026" cy="1361250"/>
            <a:chOff x="695326" y="5124692"/>
            <a:chExt cx="3513988" cy="858846"/>
          </a:xfrm>
        </p:grpSpPr>
        <p:sp>
          <p:nvSpPr>
            <p:cNvPr id="15" name="Freeform 5"/>
            <p:cNvSpPr>
              <a:spLocks/>
            </p:cNvSpPr>
            <p:nvPr/>
          </p:nvSpPr>
          <p:spPr bwMode="auto">
            <a:xfrm>
              <a:off x="695326" y="5124692"/>
              <a:ext cx="133523" cy="858846"/>
            </a:xfrm>
            <a:custGeom>
              <a:avLst/>
              <a:gdLst>
                <a:gd name="T0" fmla="*/ 0 w 186"/>
                <a:gd name="T1" fmla="*/ 0 h 953"/>
                <a:gd name="T2" fmla="*/ 179 w 186"/>
                <a:gd name="T3" fmla="*/ 0 h 953"/>
                <a:gd name="T4" fmla="*/ 185 w 186"/>
                <a:gd name="T5" fmla="*/ 2 h 953"/>
                <a:gd name="T6" fmla="*/ 186 w 186"/>
                <a:gd name="T7" fmla="*/ 7 h 953"/>
                <a:gd name="T8" fmla="*/ 185 w 186"/>
                <a:gd name="T9" fmla="*/ 13 h 953"/>
                <a:gd name="T10" fmla="*/ 179 w 186"/>
                <a:gd name="T11" fmla="*/ 15 h 953"/>
                <a:gd name="T12" fmla="*/ 114 w 186"/>
                <a:gd name="T13" fmla="*/ 15 h 953"/>
                <a:gd name="T14" fmla="*/ 114 w 186"/>
                <a:gd name="T15" fmla="*/ 935 h 953"/>
                <a:gd name="T16" fmla="*/ 179 w 186"/>
                <a:gd name="T17" fmla="*/ 935 h 953"/>
                <a:gd name="T18" fmla="*/ 183 w 186"/>
                <a:gd name="T19" fmla="*/ 936 h 953"/>
                <a:gd name="T20" fmla="*/ 185 w 186"/>
                <a:gd name="T21" fmla="*/ 943 h 953"/>
                <a:gd name="T22" fmla="*/ 179 w 186"/>
                <a:gd name="T23" fmla="*/ 953 h 953"/>
                <a:gd name="T24" fmla="*/ 0 w 186"/>
                <a:gd name="T25" fmla="*/ 953 h 953"/>
                <a:gd name="T26" fmla="*/ 0 w 186"/>
                <a:gd name="T27" fmla="*/ 0 h 9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
                <a:gd name="T43" fmla="*/ 0 h 953"/>
                <a:gd name="T44" fmla="*/ 186 w 186"/>
                <a:gd name="T45" fmla="*/ 953 h 9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endParaRPr lang="zh-CN" altLang="en-US">
                <a:solidFill>
                  <a:schemeClr val="lt1"/>
                </a:solidFill>
              </a:endParaRPr>
            </a:p>
          </p:txBody>
        </p:sp>
        <p:sp>
          <p:nvSpPr>
            <p:cNvPr id="16" name="Freeform 8"/>
            <p:cNvSpPr>
              <a:spLocks/>
            </p:cNvSpPr>
            <p:nvPr/>
          </p:nvSpPr>
          <p:spPr bwMode="auto">
            <a:xfrm>
              <a:off x="4072991" y="5124692"/>
              <a:ext cx="136323" cy="858846"/>
            </a:xfrm>
            <a:custGeom>
              <a:avLst/>
              <a:gdLst>
                <a:gd name="T0" fmla="*/ 77 w 190"/>
                <a:gd name="T1" fmla="*/ 15 h 953"/>
                <a:gd name="T2" fmla="*/ 8 w 190"/>
                <a:gd name="T3" fmla="*/ 15 h 953"/>
                <a:gd name="T4" fmla="*/ 4 w 190"/>
                <a:gd name="T5" fmla="*/ 8 h 953"/>
                <a:gd name="T6" fmla="*/ 8 w 190"/>
                <a:gd name="T7" fmla="*/ 0 h 953"/>
                <a:gd name="T8" fmla="*/ 190 w 190"/>
                <a:gd name="T9" fmla="*/ 0 h 953"/>
                <a:gd name="T10" fmla="*/ 190 w 190"/>
                <a:gd name="T11" fmla="*/ 953 h 953"/>
                <a:gd name="T12" fmla="*/ 8 w 190"/>
                <a:gd name="T13" fmla="*/ 953 h 953"/>
                <a:gd name="T14" fmla="*/ 2 w 190"/>
                <a:gd name="T15" fmla="*/ 950 h 953"/>
                <a:gd name="T16" fmla="*/ 0 w 190"/>
                <a:gd name="T17" fmla="*/ 944 h 953"/>
                <a:gd name="T18" fmla="*/ 2 w 190"/>
                <a:gd name="T19" fmla="*/ 937 h 953"/>
                <a:gd name="T20" fmla="*/ 8 w 190"/>
                <a:gd name="T21" fmla="*/ 935 h 953"/>
                <a:gd name="T22" fmla="*/ 77 w 190"/>
                <a:gd name="T23" fmla="*/ 935 h 953"/>
                <a:gd name="T24" fmla="*/ 77 w 190"/>
                <a:gd name="T25" fmla="*/ 15 h 9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0"/>
                <a:gd name="T40" fmla="*/ 0 h 953"/>
                <a:gd name="T41" fmla="*/ 190 w 190"/>
                <a:gd name="T42" fmla="*/ 953 h 9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endParaRPr lang="zh-CN" altLang="en-US">
                <a:solidFill>
                  <a:schemeClr val="lt1"/>
                </a:solidFill>
              </a:endParaRPr>
            </a:p>
          </p:txBody>
        </p:sp>
      </p:grpSp>
      <p:grpSp>
        <p:nvGrpSpPr>
          <p:cNvPr id="5" name="Group 26"/>
          <p:cNvGrpSpPr>
            <a:grpSpLocks/>
          </p:cNvGrpSpPr>
          <p:nvPr/>
        </p:nvGrpSpPr>
        <p:grpSpPr bwMode="auto">
          <a:xfrm>
            <a:off x="698500" y="1908175"/>
            <a:ext cx="3421063" cy="406283"/>
            <a:chOff x="695326" y="2258014"/>
            <a:chExt cx="3528466" cy="419100"/>
          </a:xfrm>
        </p:grpSpPr>
        <p:grpSp>
          <p:nvGrpSpPr>
            <p:cNvPr id="9" name="Group 22"/>
            <p:cNvGrpSpPr>
              <a:grpSpLocks/>
            </p:cNvGrpSpPr>
            <p:nvPr/>
          </p:nvGrpSpPr>
          <p:grpSpPr bwMode="auto">
            <a:xfrm>
              <a:off x="695326" y="2258014"/>
              <a:ext cx="3528466" cy="419100"/>
              <a:chOff x="695326" y="2530575"/>
              <a:chExt cx="3528466" cy="419100"/>
            </a:xfrm>
          </p:grpSpPr>
          <p:sp>
            <p:nvSpPr>
              <p:cNvPr id="11" name="Rectangle 17"/>
              <p:cNvSpPr/>
              <p:nvPr/>
            </p:nvSpPr>
            <p:spPr>
              <a:xfrm>
                <a:off x="695326" y="2530575"/>
                <a:ext cx="3528466" cy="419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nvGrpSpPr>
              <p:cNvPr id="12" name="Group 21"/>
              <p:cNvGrpSpPr>
                <a:grpSpLocks/>
              </p:cNvGrpSpPr>
              <p:nvPr/>
            </p:nvGrpSpPr>
            <p:grpSpPr bwMode="auto">
              <a:xfrm>
                <a:off x="835913" y="2687738"/>
                <a:ext cx="3247293" cy="104775"/>
                <a:chOff x="830178" y="2652570"/>
                <a:chExt cx="3247293" cy="104775"/>
              </a:xfrm>
            </p:grpSpPr>
            <p:sp>
              <p:nvSpPr>
                <p:cNvPr id="13" name="Oval 19"/>
                <p:cNvSpPr/>
                <p:nvPr/>
              </p:nvSpPr>
              <p:spPr>
                <a:xfrm>
                  <a:off x="830402" y="2652614"/>
                  <a:ext cx="104790" cy="104805"/>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14" name="Oval 20"/>
                <p:cNvSpPr/>
                <p:nvPr/>
              </p:nvSpPr>
              <p:spPr>
                <a:xfrm>
                  <a:off x="3972455" y="2652614"/>
                  <a:ext cx="104790" cy="104805"/>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grpSp>
        <p:sp>
          <p:nvSpPr>
            <p:cNvPr id="10" name="speed"/>
            <p:cNvSpPr txBox="1">
              <a:spLocks noChangeArrowheads="1"/>
            </p:cNvSpPr>
            <p:nvPr/>
          </p:nvSpPr>
          <p:spPr bwMode="auto">
            <a:xfrm>
              <a:off x="1199382" y="2336465"/>
              <a:ext cx="2520354" cy="276999"/>
            </a:xfrm>
            <a:prstGeom prst="rect">
              <a:avLst/>
            </a:prstGeom>
            <a:noFill/>
            <a:scene3d>
              <a:camera prst="orthographicFront">
                <a:rot lat="0" lon="0" rev="0"/>
              </a:camera>
              <a:lightRig rig="threePt" dir="t"/>
            </a:scene3d>
            <a:sp3d prstMaterial="matte">
              <a:bevelT w="1270" h="1270"/>
            </a:sp3d>
          </p:spPr>
          <p:txBody>
            <a:bodyPr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en-US" altLang="ko-KR" sz="2000" b="1">
                  <a:solidFill>
                    <a:schemeClr val="bg1"/>
                  </a:solidFill>
                  <a:latin typeface="Calibri" panose="020F0502020204030204" pitchFamily="34" charset="0"/>
                  <a:ea typeface="Tahoma" pitchFamily="34" charset="0"/>
                  <a:cs typeface="Arial" panose="020B0604020202020204" pitchFamily="34" charset="0"/>
                </a:rPr>
                <a:t>Value 01</a:t>
              </a:r>
              <a:endParaRPr lang="en-US" altLang="ko-KR" sz="2000" b="1" dirty="0">
                <a:solidFill>
                  <a:schemeClr val="bg1"/>
                </a:solidFill>
                <a:latin typeface="Calibri" panose="020F0502020204030204" pitchFamily="34" charset="0"/>
                <a:ea typeface="Tahoma" pitchFamily="34" charset="0"/>
                <a:cs typeface="Arial" panose="020B0604020202020204" pitchFamily="34" charset="0"/>
              </a:endParaRPr>
            </a:p>
          </p:txBody>
        </p:sp>
      </p:grpSp>
      <p:grpSp>
        <p:nvGrpSpPr>
          <p:cNvPr id="6" name="Group 25"/>
          <p:cNvGrpSpPr>
            <a:grpSpLocks/>
          </p:cNvGrpSpPr>
          <p:nvPr/>
        </p:nvGrpSpPr>
        <p:grpSpPr bwMode="auto">
          <a:xfrm>
            <a:off x="812179" y="4521896"/>
            <a:ext cx="3193705" cy="982452"/>
            <a:chOff x="812574" y="4899163"/>
            <a:chExt cx="3293970" cy="1013446"/>
          </a:xfrm>
        </p:grpSpPr>
        <p:sp>
          <p:nvSpPr>
            <p:cNvPr id="7" name="Rectangle 3"/>
            <p:cNvSpPr txBox="1">
              <a:spLocks noChangeArrowheads="1"/>
            </p:cNvSpPr>
            <p:nvPr/>
          </p:nvSpPr>
          <p:spPr bwMode="auto">
            <a:xfrm>
              <a:off x="893445" y="5194848"/>
              <a:ext cx="3132229" cy="717261"/>
            </a:xfrm>
            <a:prstGeom prst="rect">
              <a:avLst/>
            </a:prstGeom>
            <a:noFill/>
            <a:extLst/>
          </p:spPr>
          <p:txBody>
            <a:bodyPr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fontAlgn="auto">
                <a:spcAft>
                  <a:spcPts val="0"/>
                </a:spcAft>
                <a:defRPr/>
              </a:pPr>
              <a:r>
                <a:rPr lang="en-US" altLang="ko-KR" sz="1300" b="0">
                  <a:solidFill>
                    <a:schemeClr val="tx1">
                      <a:lumMod val="85000"/>
                      <a:lumOff val="15000"/>
                    </a:schemeClr>
                  </a:solidFill>
                  <a:effectLst/>
                  <a:latin typeface="Calibri" panose="020F0502020204030204" pitchFamily="34" charset="0"/>
                </a:rPr>
                <a:t>We create powerpoint templates based on new visual trend that’s fresh, relevant and always on the cutting edge. </a:t>
              </a:r>
            </a:p>
          </p:txBody>
        </p:sp>
        <p:sp>
          <p:nvSpPr>
            <p:cNvPr id="8" name="speed"/>
            <p:cNvSpPr txBox="1">
              <a:spLocks noChangeArrowheads="1"/>
            </p:cNvSpPr>
            <p:nvPr/>
          </p:nvSpPr>
          <p:spPr bwMode="auto">
            <a:xfrm>
              <a:off x="812574" y="4899163"/>
              <a:ext cx="3293970" cy="285759"/>
            </a:xfrm>
            <a:prstGeom prst="rect">
              <a:avLst/>
            </a:prstGeom>
            <a:noFill/>
            <a:scene3d>
              <a:camera prst="orthographicFront">
                <a:rot lat="0" lon="0" rev="0"/>
              </a:camera>
              <a:lightRig rig="threePt" dir="t"/>
            </a:scene3d>
            <a:sp3d prstMaterial="matte">
              <a:bevelT w="1270" h="1270"/>
            </a:sp3d>
          </p:spPr>
          <p:txBody>
            <a:bodyPr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en-US" altLang="ko-KR" sz="2000" b="1" dirty="0">
                  <a:solidFill>
                    <a:schemeClr val="accent1"/>
                  </a:solidFill>
                  <a:latin typeface="Calibri" panose="020F0502020204030204" pitchFamily="34" charset="0"/>
                  <a:ea typeface="Tahoma" pitchFamily="34" charset="0"/>
                  <a:cs typeface="Arial" panose="020B0604020202020204" pitchFamily="34" charset="0"/>
                </a:rPr>
                <a:t>Sleek Diagram &amp; chart</a:t>
              </a:r>
            </a:p>
          </p:txBody>
        </p:sp>
      </p:grpSp>
      <p:sp>
        <p:nvSpPr>
          <p:cNvPr id="18" name="Rectangle 9"/>
          <p:cNvSpPr/>
          <p:nvPr/>
        </p:nvSpPr>
        <p:spPr bwMode="auto">
          <a:xfrm>
            <a:off x="4387850" y="2362200"/>
            <a:ext cx="3419475" cy="1706563"/>
          </a:xfrm>
          <a:prstGeom prst="rect">
            <a:avLst/>
          </a:prstGeom>
          <a:blipFill>
            <a:blip r:embed="rId3" cstate="email">
              <a:extLst/>
            </a:blip>
            <a:srcRect/>
            <a:stretch>
              <a:fillRect/>
            </a:stretch>
          </a:bli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nvGrpSpPr>
          <p:cNvPr id="19" name="Group 27"/>
          <p:cNvGrpSpPr>
            <a:grpSpLocks/>
          </p:cNvGrpSpPr>
          <p:nvPr/>
        </p:nvGrpSpPr>
        <p:grpSpPr bwMode="auto">
          <a:xfrm>
            <a:off x="4387850" y="1908175"/>
            <a:ext cx="3419475" cy="406283"/>
            <a:chOff x="695326" y="2258014"/>
            <a:chExt cx="3528466" cy="419100"/>
          </a:xfrm>
        </p:grpSpPr>
        <p:grpSp>
          <p:nvGrpSpPr>
            <p:cNvPr id="26" name="Group 28"/>
            <p:cNvGrpSpPr>
              <a:grpSpLocks/>
            </p:cNvGrpSpPr>
            <p:nvPr/>
          </p:nvGrpSpPr>
          <p:grpSpPr bwMode="auto">
            <a:xfrm>
              <a:off x="695326" y="2258014"/>
              <a:ext cx="3528466" cy="419100"/>
              <a:chOff x="695326" y="2530575"/>
              <a:chExt cx="3528466" cy="419100"/>
            </a:xfrm>
          </p:grpSpPr>
          <p:sp>
            <p:nvSpPr>
              <p:cNvPr id="28" name="Rectangle 30"/>
              <p:cNvSpPr/>
              <p:nvPr/>
            </p:nvSpPr>
            <p:spPr>
              <a:xfrm>
                <a:off x="695326" y="2530575"/>
                <a:ext cx="3528466" cy="419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endParaRPr lang="ko-KR" altLang="en-US"/>
              </a:p>
            </p:txBody>
          </p:sp>
          <p:grpSp>
            <p:nvGrpSpPr>
              <p:cNvPr id="29" name="Group 31"/>
              <p:cNvGrpSpPr>
                <a:grpSpLocks/>
              </p:cNvGrpSpPr>
              <p:nvPr/>
            </p:nvGrpSpPr>
            <p:grpSpPr bwMode="auto">
              <a:xfrm>
                <a:off x="835913" y="2687738"/>
                <a:ext cx="3247293" cy="104775"/>
                <a:chOff x="830178" y="2652570"/>
                <a:chExt cx="3247293" cy="104775"/>
              </a:xfrm>
            </p:grpSpPr>
            <p:sp>
              <p:nvSpPr>
                <p:cNvPr id="30" name="Oval 32"/>
                <p:cNvSpPr/>
                <p:nvPr/>
              </p:nvSpPr>
              <p:spPr>
                <a:xfrm>
                  <a:off x="830468" y="2652614"/>
                  <a:ext cx="104838" cy="104805"/>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31" name="Oval 33"/>
                <p:cNvSpPr/>
                <p:nvPr/>
              </p:nvSpPr>
              <p:spPr>
                <a:xfrm>
                  <a:off x="3972343" y="2652614"/>
                  <a:ext cx="104838" cy="104805"/>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grpSp>
        <p:sp>
          <p:nvSpPr>
            <p:cNvPr id="27" name="speed"/>
            <p:cNvSpPr txBox="1">
              <a:spLocks noChangeArrowheads="1"/>
            </p:cNvSpPr>
            <p:nvPr/>
          </p:nvSpPr>
          <p:spPr bwMode="auto">
            <a:xfrm>
              <a:off x="1199382" y="2336465"/>
              <a:ext cx="2520354" cy="276999"/>
            </a:xfrm>
            <a:prstGeom prst="rect">
              <a:avLst/>
            </a:prstGeom>
            <a:noFill/>
            <a:scene3d>
              <a:camera prst="orthographicFront">
                <a:rot lat="0" lon="0" rev="0"/>
              </a:camera>
              <a:lightRig rig="threePt" dir="t"/>
            </a:scene3d>
            <a:sp3d prstMaterial="matte">
              <a:bevelT w="1270" h="1270"/>
            </a:sp3d>
          </p:spPr>
          <p:txBody>
            <a:bodyPr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en-US" altLang="ko-KR" sz="2000" b="1">
                  <a:solidFill>
                    <a:schemeClr val="bg1"/>
                  </a:solidFill>
                  <a:latin typeface="Calibri" panose="020F0502020204030204" pitchFamily="34" charset="0"/>
                  <a:ea typeface="Tahoma" pitchFamily="34" charset="0"/>
                  <a:cs typeface="Arial" panose="020B0604020202020204" pitchFamily="34" charset="0"/>
                </a:rPr>
                <a:t>Value 02</a:t>
              </a:r>
              <a:endParaRPr lang="en-US" altLang="ko-KR" sz="2000" b="1" dirty="0">
                <a:solidFill>
                  <a:schemeClr val="bg1"/>
                </a:solidFill>
                <a:latin typeface="Calibri" panose="020F0502020204030204" pitchFamily="34" charset="0"/>
                <a:ea typeface="Tahoma" pitchFamily="34" charset="0"/>
                <a:cs typeface="Arial" panose="020B0604020202020204" pitchFamily="34" charset="0"/>
              </a:endParaRPr>
            </a:p>
          </p:txBody>
        </p:sp>
      </p:grpSp>
      <p:grpSp>
        <p:nvGrpSpPr>
          <p:cNvPr id="20" name="Group 41"/>
          <p:cNvGrpSpPr>
            <a:grpSpLocks/>
          </p:cNvGrpSpPr>
          <p:nvPr/>
        </p:nvGrpSpPr>
        <p:grpSpPr bwMode="auto">
          <a:xfrm>
            <a:off x="4394865" y="4306125"/>
            <a:ext cx="3405444" cy="1361250"/>
            <a:chOff x="695326" y="5124692"/>
            <a:chExt cx="3513988" cy="858846"/>
          </a:xfrm>
        </p:grpSpPr>
        <p:sp>
          <p:nvSpPr>
            <p:cNvPr id="24" name="Freeform 5"/>
            <p:cNvSpPr>
              <a:spLocks/>
            </p:cNvSpPr>
            <p:nvPr/>
          </p:nvSpPr>
          <p:spPr bwMode="auto">
            <a:xfrm>
              <a:off x="695326" y="5124692"/>
              <a:ext cx="133523" cy="858846"/>
            </a:xfrm>
            <a:custGeom>
              <a:avLst/>
              <a:gdLst>
                <a:gd name="T0" fmla="*/ 0 w 186"/>
                <a:gd name="T1" fmla="*/ 0 h 953"/>
                <a:gd name="T2" fmla="*/ 179 w 186"/>
                <a:gd name="T3" fmla="*/ 0 h 953"/>
                <a:gd name="T4" fmla="*/ 185 w 186"/>
                <a:gd name="T5" fmla="*/ 2 h 953"/>
                <a:gd name="T6" fmla="*/ 186 w 186"/>
                <a:gd name="T7" fmla="*/ 7 h 953"/>
                <a:gd name="T8" fmla="*/ 185 w 186"/>
                <a:gd name="T9" fmla="*/ 13 h 953"/>
                <a:gd name="T10" fmla="*/ 179 w 186"/>
                <a:gd name="T11" fmla="*/ 15 h 953"/>
                <a:gd name="T12" fmla="*/ 114 w 186"/>
                <a:gd name="T13" fmla="*/ 15 h 953"/>
                <a:gd name="T14" fmla="*/ 114 w 186"/>
                <a:gd name="T15" fmla="*/ 935 h 953"/>
                <a:gd name="T16" fmla="*/ 179 w 186"/>
                <a:gd name="T17" fmla="*/ 935 h 953"/>
                <a:gd name="T18" fmla="*/ 183 w 186"/>
                <a:gd name="T19" fmla="*/ 936 h 953"/>
                <a:gd name="T20" fmla="*/ 185 w 186"/>
                <a:gd name="T21" fmla="*/ 943 h 953"/>
                <a:gd name="T22" fmla="*/ 179 w 186"/>
                <a:gd name="T23" fmla="*/ 953 h 953"/>
                <a:gd name="T24" fmla="*/ 0 w 186"/>
                <a:gd name="T25" fmla="*/ 953 h 953"/>
                <a:gd name="T26" fmla="*/ 0 w 186"/>
                <a:gd name="T27" fmla="*/ 0 h 9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
                <a:gd name="T43" fmla="*/ 0 h 953"/>
                <a:gd name="T44" fmla="*/ 186 w 186"/>
                <a:gd name="T45" fmla="*/ 953 h 9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endParaRPr lang="zh-CN" altLang="en-US">
                <a:solidFill>
                  <a:schemeClr val="lt1"/>
                </a:solidFill>
              </a:endParaRPr>
            </a:p>
          </p:txBody>
        </p:sp>
        <p:sp>
          <p:nvSpPr>
            <p:cNvPr id="25" name="Freeform 8"/>
            <p:cNvSpPr>
              <a:spLocks/>
            </p:cNvSpPr>
            <p:nvPr/>
          </p:nvSpPr>
          <p:spPr bwMode="auto">
            <a:xfrm>
              <a:off x="4072991" y="5124692"/>
              <a:ext cx="136323" cy="858846"/>
            </a:xfrm>
            <a:custGeom>
              <a:avLst/>
              <a:gdLst>
                <a:gd name="T0" fmla="*/ 77 w 190"/>
                <a:gd name="T1" fmla="*/ 15 h 953"/>
                <a:gd name="T2" fmla="*/ 8 w 190"/>
                <a:gd name="T3" fmla="*/ 15 h 953"/>
                <a:gd name="T4" fmla="*/ 4 w 190"/>
                <a:gd name="T5" fmla="*/ 8 h 953"/>
                <a:gd name="T6" fmla="*/ 8 w 190"/>
                <a:gd name="T7" fmla="*/ 0 h 953"/>
                <a:gd name="T8" fmla="*/ 190 w 190"/>
                <a:gd name="T9" fmla="*/ 0 h 953"/>
                <a:gd name="T10" fmla="*/ 190 w 190"/>
                <a:gd name="T11" fmla="*/ 953 h 953"/>
                <a:gd name="T12" fmla="*/ 8 w 190"/>
                <a:gd name="T13" fmla="*/ 953 h 953"/>
                <a:gd name="T14" fmla="*/ 2 w 190"/>
                <a:gd name="T15" fmla="*/ 950 h 953"/>
                <a:gd name="T16" fmla="*/ 0 w 190"/>
                <a:gd name="T17" fmla="*/ 944 h 953"/>
                <a:gd name="T18" fmla="*/ 2 w 190"/>
                <a:gd name="T19" fmla="*/ 937 h 953"/>
                <a:gd name="T20" fmla="*/ 8 w 190"/>
                <a:gd name="T21" fmla="*/ 935 h 953"/>
                <a:gd name="T22" fmla="*/ 77 w 190"/>
                <a:gd name="T23" fmla="*/ 935 h 953"/>
                <a:gd name="T24" fmla="*/ 77 w 190"/>
                <a:gd name="T25" fmla="*/ 15 h 9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0"/>
                <a:gd name="T40" fmla="*/ 0 h 953"/>
                <a:gd name="T41" fmla="*/ 190 w 190"/>
                <a:gd name="T42" fmla="*/ 953 h 9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endParaRPr lang="zh-CN" altLang="en-US">
                <a:solidFill>
                  <a:schemeClr val="lt1"/>
                </a:solidFill>
              </a:endParaRPr>
            </a:p>
          </p:txBody>
        </p:sp>
      </p:grpSp>
      <p:grpSp>
        <p:nvGrpSpPr>
          <p:cNvPr id="21" name="Group 47"/>
          <p:cNvGrpSpPr>
            <a:grpSpLocks/>
          </p:cNvGrpSpPr>
          <p:nvPr/>
        </p:nvGrpSpPr>
        <p:grpSpPr bwMode="auto">
          <a:xfrm>
            <a:off x="4501476" y="4521896"/>
            <a:ext cx="3192222" cy="982452"/>
            <a:chOff x="812574" y="4899163"/>
            <a:chExt cx="3293970" cy="1013446"/>
          </a:xfrm>
        </p:grpSpPr>
        <p:sp>
          <p:nvSpPr>
            <p:cNvPr id="22" name="Rectangle 3"/>
            <p:cNvSpPr txBox="1">
              <a:spLocks noChangeArrowheads="1"/>
            </p:cNvSpPr>
            <p:nvPr/>
          </p:nvSpPr>
          <p:spPr bwMode="auto">
            <a:xfrm>
              <a:off x="893537" y="5194848"/>
              <a:ext cx="3132046" cy="717261"/>
            </a:xfrm>
            <a:prstGeom prst="rect">
              <a:avLst/>
            </a:prstGeom>
            <a:noFill/>
            <a:extLst/>
          </p:spPr>
          <p:txBody>
            <a:bodyPr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fontAlgn="auto">
                <a:spcAft>
                  <a:spcPts val="0"/>
                </a:spcAft>
                <a:defRPr/>
              </a:pPr>
              <a:r>
                <a:rPr lang="en-US" altLang="ko-KR" sz="1300" b="0">
                  <a:solidFill>
                    <a:schemeClr val="tx1">
                      <a:lumMod val="85000"/>
                      <a:lumOff val="15000"/>
                    </a:schemeClr>
                  </a:solidFill>
                  <a:effectLst/>
                  <a:latin typeface="Calibri" panose="020F0502020204030204" pitchFamily="34" charset="0"/>
                </a:rPr>
                <a:t>We create powerpoint templates based on new visual trend that’s fresh, relevant and always on the cutting edge. </a:t>
              </a:r>
            </a:p>
          </p:txBody>
        </p:sp>
        <p:sp>
          <p:nvSpPr>
            <p:cNvPr id="23" name="speed"/>
            <p:cNvSpPr txBox="1">
              <a:spLocks noChangeArrowheads="1"/>
            </p:cNvSpPr>
            <p:nvPr/>
          </p:nvSpPr>
          <p:spPr bwMode="auto">
            <a:xfrm>
              <a:off x="812574" y="4899163"/>
              <a:ext cx="3293970" cy="285759"/>
            </a:xfrm>
            <a:prstGeom prst="rect">
              <a:avLst/>
            </a:prstGeom>
            <a:noFill/>
            <a:scene3d>
              <a:camera prst="orthographicFront">
                <a:rot lat="0" lon="0" rev="0"/>
              </a:camera>
              <a:lightRig rig="threePt" dir="t"/>
            </a:scene3d>
            <a:sp3d prstMaterial="matte">
              <a:bevelT w="1270" h="1270"/>
            </a:sp3d>
          </p:spPr>
          <p:txBody>
            <a:bodyPr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en-US" altLang="ko-KR" sz="2000" b="1">
                  <a:solidFill>
                    <a:schemeClr val="accent1"/>
                  </a:solidFill>
                  <a:latin typeface="Calibri" panose="020F0502020204030204" pitchFamily="34" charset="0"/>
                  <a:ea typeface="Tahoma" pitchFamily="34" charset="0"/>
                  <a:cs typeface="Arial" panose="020B0604020202020204" pitchFamily="34" charset="0"/>
                </a:rPr>
                <a:t>Top quality design</a:t>
              </a:r>
            </a:p>
          </p:txBody>
        </p:sp>
      </p:grpSp>
      <p:sp>
        <p:nvSpPr>
          <p:cNvPr id="33" name="Rectangle 10"/>
          <p:cNvSpPr/>
          <p:nvPr/>
        </p:nvSpPr>
        <p:spPr bwMode="auto">
          <a:xfrm>
            <a:off x="8075613" y="2362200"/>
            <a:ext cx="3421062" cy="1706563"/>
          </a:xfrm>
          <a:prstGeom prst="rect">
            <a:avLst/>
          </a:prstGeom>
          <a:blipFill>
            <a:blip r:embed="rId4" cstate="email">
              <a:extLst/>
            </a:blip>
            <a:srcRect/>
            <a:stretch>
              <a:fillRect/>
            </a:stretch>
          </a:bli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nvGrpSpPr>
          <p:cNvPr id="34" name="Group 34"/>
          <p:cNvGrpSpPr>
            <a:grpSpLocks/>
          </p:cNvGrpSpPr>
          <p:nvPr/>
        </p:nvGrpSpPr>
        <p:grpSpPr bwMode="auto">
          <a:xfrm>
            <a:off x="8075613" y="1908175"/>
            <a:ext cx="3421062" cy="406283"/>
            <a:chOff x="695326" y="2258014"/>
            <a:chExt cx="3528466" cy="419100"/>
          </a:xfrm>
        </p:grpSpPr>
        <p:grpSp>
          <p:nvGrpSpPr>
            <p:cNvPr id="41" name="Group 35"/>
            <p:cNvGrpSpPr>
              <a:grpSpLocks/>
            </p:cNvGrpSpPr>
            <p:nvPr/>
          </p:nvGrpSpPr>
          <p:grpSpPr bwMode="auto">
            <a:xfrm>
              <a:off x="695326" y="2258014"/>
              <a:ext cx="3528466" cy="419100"/>
              <a:chOff x="695326" y="2530575"/>
              <a:chExt cx="3528466" cy="419100"/>
            </a:xfrm>
          </p:grpSpPr>
          <p:sp>
            <p:nvSpPr>
              <p:cNvPr id="43" name="Rectangle 37"/>
              <p:cNvSpPr/>
              <p:nvPr/>
            </p:nvSpPr>
            <p:spPr>
              <a:xfrm>
                <a:off x="695326" y="2530575"/>
                <a:ext cx="3528466" cy="419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endParaRPr lang="ko-KR" altLang="en-US"/>
              </a:p>
            </p:txBody>
          </p:sp>
          <p:grpSp>
            <p:nvGrpSpPr>
              <p:cNvPr id="44" name="Group 38"/>
              <p:cNvGrpSpPr>
                <a:grpSpLocks/>
              </p:cNvGrpSpPr>
              <p:nvPr/>
            </p:nvGrpSpPr>
            <p:grpSpPr bwMode="auto">
              <a:xfrm>
                <a:off x="835913" y="2687738"/>
                <a:ext cx="3247293" cy="104775"/>
                <a:chOff x="830178" y="2652570"/>
                <a:chExt cx="3247293" cy="104775"/>
              </a:xfrm>
            </p:grpSpPr>
            <p:sp>
              <p:nvSpPr>
                <p:cNvPr id="45" name="Oval 39"/>
                <p:cNvSpPr/>
                <p:nvPr/>
              </p:nvSpPr>
              <p:spPr>
                <a:xfrm>
                  <a:off x="830402" y="2652614"/>
                  <a:ext cx="104790" cy="104805"/>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46" name="Oval 40"/>
                <p:cNvSpPr/>
                <p:nvPr/>
              </p:nvSpPr>
              <p:spPr>
                <a:xfrm>
                  <a:off x="3972455" y="2652614"/>
                  <a:ext cx="104790" cy="104805"/>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grpSp>
        <p:sp>
          <p:nvSpPr>
            <p:cNvPr id="42" name="speed"/>
            <p:cNvSpPr txBox="1">
              <a:spLocks noChangeArrowheads="1"/>
            </p:cNvSpPr>
            <p:nvPr/>
          </p:nvSpPr>
          <p:spPr bwMode="auto">
            <a:xfrm>
              <a:off x="1199382" y="2336465"/>
              <a:ext cx="2520354" cy="276999"/>
            </a:xfrm>
            <a:prstGeom prst="rect">
              <a:avLst/>
            </a:prstGeom>
            <a:noFill/>
            <a:scene3d>
              <a:camera prst="orthographicFront">
                <a:rot lat="0" lon="0" rev="0"/>
              </a:camera>
              <a:lightRig rig="threePt" dir="t"/>
            </a:scene3d>
            <a:sp3d prstMaterial="matte">
              <a:bevelT w="1270" h="1270"/>
            </a:sp3d>
          </p:spPr>
          <p:txBody>
            <a:bodyPr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en-US" altLang="ko-KR" sz="2000" b="1">
                  <a:solidFill>
                    <a:schemeClr val="bg1"/>
                  </a:solidFill>
                  <a:latin typeface="Calibri" panose="020F0502020204030204" pitchFamily="34" charset="0"/>
                  <a:ea typeface="Tahoma" pitchFamily="34" charset="0"/>
                  <a:cs typeface="Arial" panose="020B0604020202020204" pitchFamily="34" charset="0"/>
                </a:rPr>
                <a:t>Value 03</a:t>
              </a:r>
              <a:endParaRPr lang="en-US" altLang="ko-KR" sz="2000" b="1" dirty="0">
                <a:solidFill>
                  <a:schemeClr val="bg1"/>
                </a:solidFill>
                <a:latin typeface="Calibri" panose="020F0502020204030204" pitchFamily="34" charset="0"/>
                <a:ea typeface="Tahoma" pitchFamily="34" charset="0"/>
                <a:cs typeface="Arial" panose="020B0604020202020204" pitchFamily="34" charset="0"/>
              </a:endParaRPr>
            </a:p>
          </p:txBody>
        </p:sp>
      </p:grpSp>
      <p:grpSp>
        <p:nvGrpSpPr>
          <p:cNvPr id="35" name="Group 44"/>
          <p:cNvGrpSpPr>
            <a:grpSpLocks/>
          </p:cNvGrpSpPr>
          <p:nvPr/>
        </p:nvGrpSpPr>
        <p:grpSpPr bwMode="auto">
          <a:xfrm>
            <a:off x="8082632" y="4306125"/>
            <a:ext cx="3407025" cy="1361250"/>
            <a:chOff x="695326" y="5124692"/>
            <a:chExt cx="3513988" cy="858846"/>
          </a:xfrm>
        </p:grpSpPr>
        <p:sp>
          <p:nvSpPr>
            <p:cNvPr id="39" name="Freeform 5"/>
            <p:cNvSpPr>
              <a:spLocks/>
            </p:cNvSpPr>
            <p:nvPr/>
          </p:nvSpPr>
          <p:spPr bwMode="auto">
            <a:xfrm>
              <a:off x="695326" y="5124692"/>
              <a:ext cx="133523" cy="858846"/>
            </a:xfrm>
            <a:custGeom>
              <a:avLst/>
              <a:gdLst>
                <a:gd name="T0" fmla="*/ 0 w 186"/>
                <a:gd name="T1" fmla="*/ 0 h 953"/>
                <a:gd name="T2" fmla="*/ 179 w 186"/>
                <a:gd name="T3" fmla="*/ 0 h 953"/>
                <a:gd name="T4" fmla="*/ 185 w 186"/>
                <a:gd name="T5" fmla="*/ 2 h 953"/>
                <a:gd name="T6" fmla="*/ 186 w 186"/>
                <a:gd name="T7" fmla="*/ 7 h 953"/>
                <a:gd name="T8" fmla="*/ 185 w 186"/>
                <a:gd name="T9" fmla="*/ 13 h 953"/>
                <a:gd name="T10" fmla="*/ 179 w 186"/>
                <a:gd name="T11" fmla="*/ 15 h 953"/>
                <a:gd name="T12" fmla="*/ 114 w 186"/>
                <a:gd name="T13" fmla="*/ 15 h 953"/>
                <a:gd name="T14" fmla="*/ 114 w 186"/>
                <a:gd name="T15" fmla="*/ 935 h 953"/>
                <a:gd name="T16" fmla="*/ 179 w 186"/>
                <a:gd name="T17" fmla="*/ 935 h 953"/>
                <a:gd name="T18" fmla="*/ 183 w 186"/>
                <a:gd name="T19" fmla="*/ 936 h 953"/>
                <a:gd name="T20" fmla="*/ 185 w 186"/>
                <a:gd name="T21" fmla="*/ 943 h 953"/>
                <a:gd name="T22" fmla="*/ 179 w 186"/>
                <a:gd name="T23" fmla="*/ 953 h 953"/>
                <a:gd name="T24" fmla="*/ 0 w 186"/>
                <a:gd name="T25" fmla="*/ 953 h 953"/>
                <a:gd name="T26" fmla="*/ 0 w 186"/>
                <a:gd name="T27" fmla="*/ 0 h 9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
                <a:gd name="T43" fmla="*/ 0 h 953"/>
                <a:gd name="T44" fmla="*/ 186 w 186"/>
                <a:gd name="T45" fmla="*/ 953 h 9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endParaRPr lang="zh-CN" altLang="en-US">
                <a:solidFill>
                  <a:schemeClr val="lt1"/>
                </a:solidFill>
              </a:endParaRPr>
            </a:p>
          </p:txBody>
        </p:sp>
        <p:sp>
          <p:nvSpPr>
            <p:cNvPr id="40" name="Freeform 8"/>
            <p:cNvSpPr>
              <a:spLocks/>
            </p:cNvSpPr>
            <p:nvPr/>
          </p:nvSpPr>
          <p:spPr bwMode="auto">
            <a:xfrm>
              <a:off x="4072991" y="5124692"/>
              <a:ext cx="136323" cy="858846"/>
            </a:xfrm>
            <a:custGeom>
              <a:avLst/>
              <a:gdLst>
                <a:gd name="T0" fmla="*/ 77 w 190"/>
                <a:gd name="T1" fmla="*/ 15 h 953"/>
                <a:gd name="T2" fmla="*/ 8 w 190"/>
                <a:gd name="T3" fmla="*/ 15 h 953"/>
                <a:gd name="T4" fmla="*/ 4 w 190"/>
                <a:gd name="T5" fmla="*/ 8 h 953"/>
                <a:gd name="T6" fmla="*/ 8 w 190"/>
                <a:gd name="T7" fmla="*/ 0 h 953"/>
                <a:gd name="T8" fmla="*/ 190 w 190"/>
                <a:gd name="T9" fmla="*/ 0 h 953"/>
                <a:gd name="T10" fmla="*/ 190 w 190"/>
                <a:gd name="T11" fmla="*/ 953 h 953"/>
                <a:gd name="T12" fmla="*/ 8 w 190"/>
                <a:gd name="T13" fmla="*/ 953 h 953"/>
                <a:gd name="T14" fmla="*/ 2 w 190"/>
                <a:gd name="T15" fmla="*/ 950 h 953"/>
                <a:gd name="T16" fmla="*/ 0 w 190"/>
                <a:gd name="T17" fmla="*/ 944 h 953"/>
                <a:gd name="T18" fmla="*/ 2 w 190"/>
                <a:gd name="T19" fmla="*/ 937 h 953"/>
                <a:gd name="T20" fmla="*/ 8 w 190"/>
                <a:gd name="T21" fmla="*/ 935 h 953"/>
                <a:gd name="T22" fmla="*/ 77 w 190"/>
                <a:gd name="T23" fmla="*/ 935 h 953"/>
                <a:gd name="T24" fmla="*/ 77 w 190"/>
                <a:gd name="T25" fmla="*/ 15 h 9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0"/>
                <a:gd name="T40" fmla="*/ 0 h 953"/>
                <a:gd name="T41" fmla="*/ 190 w 190"/>
                <a:gd name="T42" fmla="*/ 953 h 9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endParaRPr lang="zh-CN" altLang="en-US">
                <a:solidFill>
                  <a:schemeClr val="lt1"/>
                </a:solidFill>
              </a:endParaRPr>
            </a:p>
          </p:txBody>
        </p:sp>
      </p:grpSp>
      <p:grpSp>
        <p:nvGrpSpPr>
          <p:cNvPr id="36" name="Group 50"/>
          <p:cNvGrpSpPr>
            <a:grpSpLocks/>
          </p:cNvGrpSpPr>
          <p:nvPr/>
        </p:nvGrpSpPr>
        <p:grpSpPr bwMode="auto">
          <a:xfrm>
            <a:off x="8189292" y="4521896"/>
            <a:ext cx="3193704" cy="982452"/>
            <a:chOff x="812574" y="4899163"/>
            <a:chExt cx="3293970" cy="1013446"/>
          </a:xfrm>
        </p:grpSpPr>
        <p:sp>
          <p:nvSpPr>
            <p:cNvPr id="37" name="Rectangle 3"/>
            <p:cNvSpPr txBox="1">
              <a:spLocks noChangeArrowheads="1"/>
            </p:cNvSpPr>
            <p:nvPr/>
          </p:nvSpPr>
          <p:spPr bwMode="auto">
            <a:xfrm>
              <a:off x="893444" y="5194848"/>
              <a:ext cx="3132231" cy="717261"/>
            </a:xfrm>
            <a:prstGeom prst="rect">
              <a:avLst/>
            </a:prstGeom>
            <a:noFill/>
            <a:extLst/>
          </p:spPr>
          <p:txBody>
            <a:bodyPr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fontAlgn="auto">
                <a:spcAft>
                  <a:spcPts val="0"/>
                </a:spcAft>
                <a:defRPr/>
              </a:pPr>
              <a:r>
                <a:rPr lang="en-US" altLang="ko-KR" sz="1300" b="0">
                  <a:solidFill>
                    <a:schemeClr val="tx1">
                      <a:lumMod val="85000"/>
                      <a:lumOff val="15000"/>
                    </a:schemeClr>
                  </a:solidFill>
                  <a:effectLst/>
                  <a:latin typeface="Calibri" panose="020F0502020204030204" pitchFamily="34" charset="0"/>
                </a:rPr>
                <a:t>We create powerpoint templates based on new visual trend that’s fresh, relevant and always on the cutting edge. </a:t>
              </a:r>
            </a:p>
          </p:txBody>
        </p:sp>
        <p:sp>
          <p:nvSpPr>
            <p:cNvPr id="38" name="speed"/>
            <p:cNvSpPr txBox="1">
              <a:spLocks noChangeArrowheads="1"/>
            </p:cNvSpPr>
            <p:nvPr/>
          </p:nvSpPr>
          <p:spPr bwMode="auto">
            <a:xfrm>
              <a:off x="812574" y="4899163"/>
              <a:ext cx="3293970" cy="285759"/>
            </a:xfrm>
            <a:prstGeom prst="rect">
              <a:avLst/>
            </a:prstGeom>
            <a:noFill/>
            <a:scene3d>
              <a:camera prst="orthographicFront">
                <a:rot lat="0" lon="0" rev="0"/>
              </a:camera>
              <a:lightRig rig="threePt" dir="t"/>
            </a:scene3d>
            <a:sp3d prstMaterial="matte">
              <a:bevelT w="1270" h="1270"/>
            </a:sp3d>
          </p:spPr>
          <p:txBody>
            <a:bodyPr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en-US" altLang="ko-KR" sz="2000" b="1">
                  <a:solidFill>
                    <a:schemeClr val="accent1"/>
                  </a:solidFill>
                  <a:latin typeface="Calibri" panose="020F0502020204030204" pitchFamily="34" charset="0"/>
                  <a:ea typeface="Tahoma" pitchFamily="34" charset="0"/>
                  <a:cs typeface="Arial" panose="020B0604020202020204" pitchFamily="34" charset="0"/>
                </a:rPr>
                <a:t>Contemporary Colors</a:t>
              </a:r>
            </a:p>
          </p:txBody>
        </p:sp>
      </p:grpSp>
      <p:sp>
        <p:nvSpPr>
          <p:cNvPr id="47" name="图片占位符 46"/>
          <p:cNvSpPr>
            <a:spLocks noGrp="1"/>
          </p:cNvSpPr>
          <p:nvPr>
            <p:ph type="pic" sz="quarter" idx="10"/>
          </p:nvPr>
        </p:nvSpPr>
        <p:spPr/>
      </p:sp>
      <p:sp>
        <p:nvSpPr>
          <p:cNvPr id="48" name="图片占位符 47"/>
          <p:cNvSpPr>
            <a:spLocks noGrp="1"/>
          </p:cNvSpPr>
          <p:nvPr>
            <p:ph type="pic" sz="quarter" idx="11"/>
          </p:nvPr>
        </p:nvSpPr>
        <p:spPr/>
      </p:sp>
      <p:sp>
        <p:nvSpPr>
          <p:cNvPr id="49" name="图片占位符 48"/>
          <p:cNvSpPr>
            <a:spLocks noGrp="1"/>
          </p:cNvSpPr>
          <p:nvPr>
            <p:ph type="pic" sz="quarter" idx="12"/>
          </p:nvPr>
        </p:nvSpPr>
        <p:spPr/>
      </p:sp>
      <p:sp>
        <p:nvSpPr>
          <p:cNvPr id="56" name="文本框 55"/>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57" name="文本框 56"/>
          <p:cNvSpPr txBox="1"/>
          <p:nvPr/>
        </p:nvSpPr>
        <p:spPr>
          <a:xfrm>
            <a:off x="220212" y="341388"/>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Tree>
    <p:extLst>
      <p:ext uri="{BB962C8B-B14F-4D97-AF65-F5344CB8AC3E}">
        <p14:creationId xmlns:p14="http://schemas.microsoft.com/office/powerpoint/2010/main" val="3294945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57" name="文本框 56"/>
          <p:cNvSpPr txBox="1"/>
          <p:nvPr/>
        </p:nvSpPr>
        <p:spPr>
          <a:xfrm>
            <a:off x="220212" y="341388"/>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
        <p:nvSpPr>
          <p:cNvPr id="50" name="椭圆 10"/>
          <p:cNvSpPr>
            <a:spLocks noChangeArrowheads="1"/>
          </p:cNvSpPr>
          <p:nvPr/>
        </p:nvSpPr>
        <p:spPr bwMode="auto">
          <a:xfrm>
            <a:off x="838200" y="2697163"/>
            <a:ext cx="914400" cy="914400"/>
          </a:xfrm>
          <a:prstGeom prst="ellipse">
            <a:avLst/>
          </a:prstGeom>
          <a:solidFill>
            <a:schemeClr val="accent1"/>
          </a:solidFill>
          <a:ln>
            <a:noFill/>
          </a:ln>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1" name="椭圆 11"/>
          <p:cNvSpPr>
            <a:spLocks noChangeArrowheads="1"/>
          </p:cNvSpPr>
          <p:nvPr/>
        </p:nvSpPr>
        <p:spPr bwMode="auto">
          <a:xfrm>
            <a:off x="2954338" y="4510088"/>
            <a:ext cx="914400" cy="914400"/>
          </a:xfrm>
          <a:prstGeom prst="ellipse">
            <a:avLst/>
          </a:prstGeom>
          <a:solidFill>
            <a:schemeClr val="accent1"/>
          </a:solidFill>
          <a:ln>
            <a:noFill/>
          </a:ln>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2" name="椭圆 12"/>
          <p:cNvSpPr>
            <a:spLocks noChangeArrowheads="1"/>
          </p:cNvSpPr>
          <p:nvPr/>
        </p:nvSpPr>
        <p:spPr bwMode="auto">
          <a:xfrm>
            <a:off x="5365750" y="2697163"/>
            <a:ext cx="914400" cy="914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endParaRPr lang="zh-CN" altLang="en-US">
              <a:solidFill>
                <a:srgbClr val="FFFFFF"/>
              </a:solidFill>
            </a:endParaRPr>
          </a:p>
        </p:txBody>
      </p:sp>
      <p:sp>
        <p:nvSpPr>
          <p:cNvPr id="53" name="椭圆 13"/>
          <p:cNvSpPr>
            <a:spLocks noChangeArrowheads="1"/>
          </p:cNvSpPr>
          <p:nvPr/>
        </p:nvSpPr>
        <p:spPr bwMode="auto">
          <a:xfrm>
            <a:off x="7842250" y="4510088"/>
            <a:ext cx="914400" cy="914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endParaRPr lang="zh-CN" altLang="en-US" sz="1600">
              <a:solidFill>
                <a:srgbClr val="FFFFFF"/>
              </a:solidFill>
            </a:endParaRPr>
          </a:p>
        </p:txBody>
      </p:sp>
      <p:cxnSp>
        <p:nvCxnSpPr>
          <p:cNvPr id="54" name="直接箭头连接符 14"/>
          <p:cNvCxnSpPr>
            <a:cxnSpLocks noChangeShapeType="1"/>
            <a:stCxn id="50" idx="5"/>
            <a:endCxn id="51" idx="1"/>
          </p:cNvCxnSpPr>
          <p:nvPr/>
        </p:nvCxnSpPr>
        <p:spPr bwMode="auto">
          <a:xfrm>
            <a:off x="1619250" y="3478213"/>
            <a:ext cx="1468438" cy="1165225"/>
          </a:xfrm>
          <a:prstGeom prst="straightConnector1">
            <a:avLst/>
          </a:prstGeom>
          <a:noFill/>
          <a:ln w="19050" cmpd="sng">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55" name="直接箭头连接符 15"/>
          <p:cNvCxnSpPr>
            <a:cxnSpLocks noChangeShapeType="1"/>
            <a:stCxn id="51" idx="7"/>
            <a:endCxn id="52" idx="3"/>
          </p:cNvCxnSpPr>
          <p:nvPr/>
        </p:nvCxnSpPr>
        <p:spPr bwMode="auto">
          <a:xfrm flipV="1">
            <a:off x="3733800" y="3478213"/>
            <a:ext cx="1765300" cy="1165225"/>
          </a:xfrm>
          <a:prstGeom prst="straightConnector1">
            <a:avLst/>
          </a:prstGeom>
          <a:noFill/>
          <a:ln w="19050" cmpd="sng">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58" name="直接箭头连接符 16"/>
          <p:cNvCxnSpPr>
            <a:cxnSpLocks noChangeShapeType="1"/>
            <a:stCxn id="52" idx="5"/>
            <a:endCxn id="53" idx="1"/>
          </p:cNvCxnSpPr>
          <p:nvPr/>
        </p:nvCxnSpPr>
        <p:spPr bwMode="auto">
          <a:xfrm>
            <a:off x="6146800" y="3478213"/>
            <a:ext cx="1828800" cy="1165225"/>
          </a:xfrm>
          <a:prstGeom prst="straightConnector1">
            <a:avLst/>
          </a:prstGeom>
          <a:noFill/>
          <a:ln w="19050" cmpd="sng">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sp>
        <p:nvSpPr>
          <p:cNvPr id="59" name="椭圆 17"/>
          <p:cNvSpPr>
            <a:spLocks noChangeAspect="1" noChangeArrowheads="1"/>
          </p:cNvSpPr>
          <p:nvPr/>
        </p:nvSpPr>
        <p:spPr bwMode="auto">
          <a:xfrm>
            <a:off x="1446213" y="3354388"/>
            <a:ext cx="306387" cy="3063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en-US" altLang="zh-CN">
                <a:solidFill>
                  <a:srgbClr val="FFFFFF"/>
                </a:solidFill>
              </a:rPr>
              <a:t>1</a:t>
            </a:r>
            <a:endParaRPr lang="zh-CN" altLang="en-US">
              <a:solidFill>
                <a:srgbClr val="FFFFFF"/>
              </a:solidFill>
            </a:endParaRPr>
          </a:p>
        </p:txBody>
      </p:sp>
      <p:sp>
        <p:nvSpPr>
          <p:cNvPr id="60" name="椭圆 18"/>
          <p:cNvSpPr>
            <a:spLocks noChangeAspect="1" noChangeArrowheads="1"/>
          </p:cNvSpPr>
          <p:nvPr/>
        </p:nvSpPr>
        <p:spPr bwMode="auto">
          <a:xfrm>
            <a:off x="3581400" y="4510088"/>
            <a:ext cx="306388" cy="306387"/>
          </a:xfrm>
          <a:prstGeom prst="ellipse">
            <a:avLst/>
          </a:prstGeom>
          <a:solidFill>
            <a:schemeClr val="accent1"/>
          </a:solidFill>
          <a:ln>
            <a:noFill/>
          </a:ln>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rPr>
              <a:t>2</a:t>
            </a:r>
            <a:endParaRPr lang="zh-CN" altLang="en-US" sz="1600">
              <a:solidFill>
                <a:srgbClr val="FFFFFF"/>
              </a:solidFill>
            </a:endParaRPr>
          </a:p>
        </p:txBody>
      </p:sp>
      <p:sp>
        <p:nvSpPr>
          <p:cNvPr id="61" name="椭圆 19"/>
          <p:cNvSpPr>
            <a:spLocks noChangeAspect="1" noChangeArrowheads="1"/>
          </p:cNvSpPr>
          <p:nvPr/>
        </p:nvSpPr>
        <p:spPr bwMode="auto">
          <a:xfrm>
            <a:off x="8561388" y="5003800"/>
            <a:ext cx="306387" cy="30638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en-US" altLang="zh-CN" sz="1600">
                <a:solidFill>
                  <a:srgbClr val="FFFFFF"/>
                </a:solidFill>
              </a:rPr>
              <a:t>4</a:t>
            </a:r>
            <a:endParaRPr lang="zh-CN" altLang="en-US" sz="1600">
              <a:solidFill>
                <a:srgbClr val="FFFFFF"/>
              </a:solidFill>
            </a:endParaRPr>
          </a:p>
        </p:txBody>
      </p:sp>
      <p:sp>
        <p:nvSpPr>
          <p:cNvPr id="62" name="文本框 20"/>
          <p:cNvSpPr txBox="1">
            <a:spLocks noChangeArrowheads="1"/>
          </p:cNvSpPr>
          <p:nvPr/>
        </p:nvSpPr>
        <p:spPr bwMode="auto">
          <a:xfrm>
            <a:off x="1944688" y="3336925"/>
            <a:ext cx="2166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a:solidFill>
                  <a:srgbClr val="354B5E"/>
                </a:solidFill>
                <a:ea typeface="Microsoft JhengHei" panose="020B0604030504040204" pitchFamily="34" charset="-120"/>
              </a:rPr>
              <a:t>ADD TITLE TEXT HERE</a:t>
            </a:r>
            <a:endParaRPr lang="zh-CN" altLang="en-US" sz="1600">
              <a:solidFill>
                <a:srgbClr val="354B5E"/>
              </a:solidFill>
              <a:ea typeface="Microsoft JhengHei" panose="020B0604030504040204" pitchFamily="34" charset="-120"/>
            </a:endParaRPr>
          </a:p>
        </p:txBody>
      </p:sp>
      <p:sp>
        <p:nvSpPr>
          <p:cNvPr id="63" name="文本框 21"/>
          <p:cNvSpPr txBox="1">
            <a:spLocks noChangeArrowheads="1"/>
          </p:cNvSpPr>
          <p:nvPr/>
        </p:nvSpPr>
        <p:spPr bwMode="auto">
          <a:xfrm>
            <a:off x="6478588" y="2697163"/>
            <a:ext cx="2166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a:solidFill>
                  <a:srgbClr val="354B5E"/>
                </a:solidFill>
                <a:ea typeface="Microsoft JhengHei" panose="020B0604030504040204" pitchFamily="34" charset="-120"/>
              </a:rPr>
              <a:t>ADD TITLE TEXT HERE</a:t>
            </a:r>
            <a:endParaRPr lang="zh-CN" altLang="en-US" sz="1600">
              <a:solidFill>
                <a:srgbClr val="354B5E"/>
              </a:solidFill>
              <a:ea typeface="Microsoft JhengHei" panose="020B0604030504040204" pitchFamily="34" charset="-120"/>
            </a:endParaRPr>
          </a:p>
        </p:txBody>
      </p:sp>
      <p:sp>
        <p:nvSpPr>
          <p:cNvPr id="64" name="文本框 22"/>
          <p:cNvSpPr txBox="1">
            <a:spLocks noChangeArrowheads="1"/>
          </p:cNvSpPr>
          <p:nvPr/>
        </p:nvSpPr>
        <p:spPr bwMode="auto">
          <a:xfrm>
            <a:off x="4021138" y="4608513"/>
            <a:ext cx="2166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a:solidFill>
                  <a:srgbClr val="354B5E"/>
                </a:solidFill>
                <a:ea typeface="Microsoft JhengHei" panose="020B0604030504040204" pitchFamily="34" charset="-120"/>
              </a:rPr>
              <a:t>ADD TITLE TEXT HERE</a:t>
            </a:r>
            <a:endParaRPr lang="zh-CN" altLang="en-US" sz="1600">
              <a:solidFill>
                <a:srgbClr val="354B5E"/>
              </a:solidFill>
              <a:ea typeface="Microsoft JhengHei" panose="020B0604030504040204" pitchFamily="34" charset="-120"/>
            </a:endParaRPr>
          </a:p>
        </p:txBody>
      </p:sp>
      <p:sp>
        <p:nvSpPr>
          <p:cNvPr id="65" name="文本框 23"/>
          <p:cNvSpPr txBox="1">
            <a:spLocks noChangeArrowheads="1"/>
          </p:cNvSpPr>
          <p:nvPr/>
        </p:nvSpPr>
        <p:spPr bwMode="auto">
          <a:xfrm>
            <a:off x="8966200" y="5086350"/>
            <a:ext cx="2166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a:solidFill>
                  <a:srgbClr val="354B5E"/>
                </a:solidFill>
                <a:ea typeface="Microsoft JhengHei" panose="020B0604030504040204" pitchFamily="34" charset="-120"/>
              </a:rPr>
              <a:t>ADD TITLE TEXT HERE</a:t>
            </a:r>
            <a:endParaRPr lang="zh-CN" altLang="en-US" sz="1600">
              <a:solidFill>
                <a:srgbClr val="354B5E"/>
              </a:solidFill>
              <a:ea typeface="Microsoft JhengHei" panose="020B0604030504040204" pitchFamily="34" charset="-120"/>
            </a:endParaRPr>
          </a:p>
        </p:txBody>
      </p:sp>
      <p:sp>
        <p:nvSpPr>
          <p:cNvPr id="66" name="矩形 24"/>
          <p:cNvSpPr>
            <a:spLocks noChangeArrowheads="1"/>
          </p:cNvSpPr>
          <p:nvPr/>
        </p:nvSpPr>
        <p:spPr bwMode="auto">
          <a:xfrm>
            <a:off x="1944688" y="2846388"/>
            <a:ext cx="3000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Whoever evaluates your text cannot evaluate the way you write. </a:t>
            </a:r>
            <a:endParaRPr lang="zh-CN" altLang="en-US" sz="1400">
              <a:ea typeface="Microsoft JhengHei" panose="020B0604030504040204" pitchFamily="34" charset="-120"/>
            </a:endParaRPr>
          </a:p>
        </p:txBody>
      </p:sp>
      <p:sp>
        <p:nvSpPr>
          <p:cNvPr id="67" name="矩形 25"/>
          <p:cNvSpPr>
            <a:spLocks noChangeArrowheads="1"/>
          </p:cNvSpPr>
          <p:nvPr/>
        </p:nvSpPr>
        <p:spPr bwMode="auto">
          <a:xfrm>
            <a:off x="6478588" y="3027363"/>
            <a:ext cx="287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Whoever evaluates your text cannot evaluate the way you write. </a:t>
            </a:r>
            <a:endParaRPr lang="zh-CN" altLang="en-US" sz="1400">
              <a:ea typeface="Microsoft JhengHei" panose="020B0604030504040204" pitchFamily="34" charset="-120"/>
            </a:endParaRPr>
          </a:p>
        </p:txBody>
      </p:sp>
      <p:sp>
        <p:nvSpPr>
          <p:cNvPr id="68" name="矩形 26"/>
          <p:cNvSpPr>
            <a:spLocks noChangeArrowheads="1"/>
          </p:cNvSpPr>
          <p:nvPr/>
        </p:nvSpPr>
        <p:spPr bwMode="auto">
          <a:xfrm>
            <a:off x="3975100" y="4927600"/>
            <a:ext cx="287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Whoever evaluates your text cannot evaluate the way you write. </a:t>
            </a:r>
            <a:endParaRPr lang="zh-CN" altLang="en-US" sz="1400">
              <a:ea typeface="Microsoft JhengHei" panose="020B0604030504040204" pitchFamily="34" charset="-120"/>
            </a:endParaRPr>
          </a:p>
        </p:txBody>
      </p:sp>
      <p:sp>
        <p:nvSpPr>
          <p:cNvPr id="69" name="矩形 27"/>
          <p:cNvSpPr>
            <a:spLocks noChangeArrowheads="1"/>
          </p:cNvSpPr>
          <p:nvPr/>
        </p:nvSpPr>
        <p:spPr bwMode="auto">
          <a:xfrm>
            <a:off x="8966200" y="4346575"/>
            <a:ext cx="23764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Whoever evaluates your text cannot evaluate the way you write. </a:t>
            </a:r>
            <a:endParaRPr lang="zh-CN" altLang="en-US" sz="1400">
              <a:ea typeface="Microsoft JhengHei" panose="020B0604030504040204" pitchFamily="34" charset="-120"/>
            </a:endParaRPr>
          </a:p>
        </p:txBody>
      </p:sp>
      <p:sp>
        <p:nvSpPr>
          <p:cNvPr id="70" name="Freeform 5"/>
          <p:cNvSpPr>
            <a:spLocks noChangeAspect="1" noEditPoints="1"/>
          </p:cNvSpPr>
          <p:nvPr/>
        </p:nvSpPr>
        <p:spPr bwMode="auto">
          <a:xfrm>
            <a:off x="1025525" y="2897188"/>
            <a:ext cx="539750" cy="514350"/>
          </a:xfrm>
          <a:custGeom>
            <a:avLst/>
            <a:gdLst>
              <a:gd name="T0" fmla="*/ 1460 w 2389"/>
              <a:gd name="T1" fmla="*/ 2175 h 2272"/>
              <a:gd name="T2" fmla="*/ 1456 w 2389"/>
              <a:gd name="T3" fmla="*/ 2038 h 2272"/>
              <a:gd name="T4" fmla="*/ 1920 w 2389"/>
              <a:gd name="T5" fmla="*/ 1771 h 2272"/>
              <a:gd name="T6" fmla="*/ 1838 w 2389"/>
              <a:gd name="T7" fmla="*/ 1553 h 2272"/>
              <a:gd name="T8" fmla="*/ 1851 w 2389"/>
              <a:gd name="T9" fmla="*/ 1288 h 2272"/>
              <a:gd name="T10" fmla="*/ 1474 w 2389"/>
              <a:gd name="T11" fmla="*/ 972 h 2272"/>
              <a:gd name="T12" fmla="*/ 1810 w 2389"/>
              <a:gd name="T13" fmla="*/ 504 h 2272"/>
              <a:gd name="T14" fmla="*/ 1349 w 2389"/>
              <a:gd name="T15" fmla="*/ 137 h 2272"/>
              <a:gd name="T16" fmla="*/ 1436 w 2389"/>
              <a:gd name="T17" fmla="*/ 441 h 2272"/>
              <a:gd name="T18" fmla="*/ 1308 w 2389"/>
              <a:gd name="T19" fmla="*/ 749 h 2272"/>
              <a:gd name="T20" fmla="*/ 918 w 2389"/>
              <a:gd name="T21" fmla="*/ 721 h 2272"/>
              <a:gd name="T22" fmla="*/ 1019 w 2389"/>
              <a:gd name="T23" fmla="*/ 962 h 2272"/>
              <a:gd name="T24" fmla="*/ 1275 w 2389"/>
              <a:gd name="T25" fmla="*/ 1292 h 2272"/>
              <a:gd name="T26" fmla="*/ 854 w 2389"/>
              <a:gd name="T27" fmla="*/ 1363 h 2272"/>
              <a:gd name="T28" fmla="*/ 581 w 2389"/>
              <a:gd name="T29" fmla="*/ 1007 h 2272"/>
              <a:gd name="T30" fmla="*/ 336 w 2389"/>
              <a:gd name="T31" fmla="*/ 1094 h 2272"/>
              <a:gd name="T32" fmla="*/ 342 w 2389"/>
              <a:gd name="T33" fmla="*/ 1239 h 2272"/>
              <a:gd name="T34" fmla="*/ 201 w 2389"/>
              <a:gd name="T35" fmla="*/ 1094 h 2272"/>
              <a:gd name="T36" fmla="*/ 2389 w 2389"/>
              <a:gd name="T37" fmla="*/ 1094 h 2272"/>
              <a:gd name="T38" fmla="*/ 1301 w 2389"/>
              <a:gd name="T39" fmla="*/ 1535 h 2272"/>
              <a:gd name="T40" fmla="*/ 1478 w 2389"/>
              <a:gd name="T41" fmla="*/ 1399 h 2272"/>
              <a:gd name="T42" fmla="*/ 966 w 2389"/>
              <a:gd name="T43" fmla="*/ 1516 h 2272"/>
              <a:gd name="T44" fmla="*/ 236 w 2389"/>
              <a:gd name="T45" fmla="*/ 1389 h 2272"/>
              <a:gd name="T46" fmla="*/ 207 w 2389"/>
              <a:gd name="T47" fmla="*/ 1482 h 2272"/>
              <a:gd name="T48" fmla="*/ 322 w 2389"/>
              <a:gd name="T49" fmla="*/ 1831 h 2272"/>
              <a:gd name="T50" fmla="*/ 52 w 2389"/>
              <a:gd name="T51" fmla="*/ 1732 h 2272"/>
              <a:gd name="T52" fmla="*/ 13 w 2389"/>
              <a:gd name="T53" fmla="*/ 1802 h 2272"/>
              <a:gd name="T54" fmla="*/ 111 w 2389"/>
              <a:gd name="T55" fmla="*/ 1975 h 2272"/>
              <a:gd name="T56" fmla="*/ 179 w 2389"/>
              <a:gd name="T57" fmla="*/ 2119 h 2272"/>
              <a:gd name="T58" fmla="*/ 1568 w 2389"/>
              <a:gd name="T59" fmla="*/ 1413 h 2272"/>
              <a:gd name="T60" fmla="*/ 1288 w 2389"/>
              <a:gd name="T61" fmla="*/ 1867 h 2272"/>
              <a:gd name="T62" fmla="*/ 1345 w 2389"/>
              <a:gd name="T63" fmla="*/ 2114 h 2272"/>
              <a:gd name="T64" fmla="*/ 1240 w 2389"/>
              <a:gd name="T65" fmla="*/ 2264 h 2272"/>
              <a:gd name="T66" fmla="*/ 974 w 2389"/>
              <a:gd name="T67" fmla="*/ 201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89" h="2272">
                <a:moveTo>
                  <a:pt x="2389" y="1094"/>
                </a:moveTo>
                <a:cubicBezTo>
                  <a:pt x="2389" y="1641"/>
                  <a:pt x="1985" y="2095"/>
                  <a:pt x="1460" y="2175"/>
                </a:cubicBezTo>
                <a:cubicBezTo>
                  <a:pt x="1465" y="2151"/>
                  <a:pt x="1466" y="2126"/>
                  <a:pt x="1463" y="2100"/>
                </a:cubicBezTo>
                <a:cubicBezTo>
                  <a:pt x="1463" y="2100"/>
                  <a:pt x="1460" y="2074"/>
                  <a:pt x="1456" y="2038"/>
                </a:cubicBezTo>
                <a:cubicBezTo>
                  <a:pt x="1642" y="2007"/>
                  <a:pt x="1810" y="1921"/>
                  <a:pt x="1944" y="1798"/>
                </a:cubicBezTo>
                <a:cubicBezTo>
                  <a:pt x="1936" y="1792"/>
                  <a:pt x="1928" y="1783"/>
                  <a:pt x="1920" y="1771"/>
                </a:cubicBezTo>
                <a:cubicBezTo>
                  <a:pt x="1884" y="1720"/>
                  <a:pt x="1931" y="1669"/>
                  <a:pt x="1931" y="1623"/>
                </a:cubicBezTo>
                <a:cubicBezTo>
                  <a:pt x="1931" y="1579"/>
                  <a:pt x="1841" y="1583"/>
                  <a:pt x="1838" y="1553"/>
                </a:cubicBezTo>
                <a:cubicBezTo>
                  <a:pt x="1827" y="1452"/>
                  <a:pt x="1901" y="1450"/>
                  <a:pt x="1940" y="1411"/>
                </a:cubicBezTo>
                <a:cubicBezTo>
                  <a:pt x="1979" y="1372"/>
                  <a:pt x="1901" y="1282"/>
                  <a:pt x="1851" y="1288"/>
                </a:cubicBezTo>
                <a:cubicBezTo>
                  <a:pt x="1800" y="1294"/>
                  <a:pt x="1657" y="1265"/>
                  <a:pt x="1670" y="1155"/>
                </a:cubicBezTo>
                <a:cubicBezTo>
                  <a:pt x="1686" y="1022"/>
                  <a:pt x="1500" y="1034"/>
                  <a:pt x="1474" y="972"/>
                </a:cubicBezTo>
                <a:cubicBezTo>
                  <a:pt x="1435" y="881"/>
                  <a:pt x="1499" y="770"/>
                  <a:pt x="1583" y="745"/>
                </a:cubicBezTo>
                <a:cubicBezTo>
                  <a:pt x="1702" y="709"/>
                  <a:pt x="1820" y="612"/>
                  <a:pt x="1810" y="504"/>
                </a:cubicBezTo>
                <a:cubicBezTo>
                  <a:pt x="1800" y="381"/>
                  <a:pt x="1745" y="271"/>
                  <a:pt x="1653" y="205"/>
                </a:cubicBezTo>
                <a:cubicBezTo>
                  <a:pt x="1558" y="167"/>
                  <a:pt x="1456" y="143"/>
                  <a:pt x="1349" y="137"/>
                </a:cubicBezTo>
                <a:cubicBezTo>
                  <a:pt x="1253" y="141"/>
                  <a:pt x="1169" y="162"/>
                  <a:pt x="1173" y="206"/>
                </a:cubicBezTo>
                <a:cubicBezTo>
                  <a:pt x="1182" y="313"/>
                  <a:pt x="1487" y="341"/>
                  <a:pt x="1436" y="441"/>
                </a:cubicBezTo>
                <a:cubicBezTo>
                  <a:pt x="1410" y="493"/>
                  <a:pt x="1209" y="567"/>
                  <a:pt x="1247" y="645"/>
                </a:cubicBezTo>
                <a:cubicBezTo>
                  <a:pt x="1271" y="696"/>
                  <a:pt x="1331" y="652"/>
                  <a:pt x="1308" y="749"/>
                </a:cubicBezTo>
                <a:cubicBezTo>
                  <a:pt x="1298" y="794"/>
                  <a:pt x="1259" y="878"/>
                  <a:pt x="1199" y="884"/>
                </a:cubicBezTo>
                <a:cubicBezTo>
                  <a:pt x="1137" y="889"/>
                  <a:pt x="1086" y="726"/>
                  <a:pt x="918" y="721"/>
                </a:cubicBezTo>
                <a:cubicBezTo>
                  <a:pt x="839" y="718"/>
                  <a:pt x="727" y="844"/>
                  <a:pt x="822" y="934"/>
                </a:cubicBezTo>
                <a:cubicBezTo>
                  <a:pt x="879" y="988"/>
                  <a:pt x="987" y="869"/>
                  <a:pt x="1019" y="962"/>
                </a:cubicBezTo>
                <a:cubicBezTo>
                  <a:pt x="1041" y="1028"/>
                  <a:pt x="1016" y="1166"/>
                  <a:pt x="1121" y="1224"/>
                </a:cubicBezTo>
                <a:cubicBezTo>
                  <a:pt x="1159" y="1245"/>
                  <a:pt x="1217" y="1263"/>
                  <a:pt x="1275" y="1292"/>
                </a:cubicBezTo>
                <a:cubicBezTo>
                  <a:pt x="1189" y="1310"/>
                  <a:pt x="1084" y="1343"/>
                  <a:pt x="959" y="1391"/>
                </a:cubicBezTo>
                <a:cubicBezTo>
                  <a:pt x="854" y="1363"/>
                  <a:pt x="854" y="1363"/>
                  <a:pt x="854" y="1363"/>
                </a:cubicBezTo>
                <a:cubicBezTo>
                  <a:pt x="898" y="1326"/>
                  <a:pt x="969" y="1301"/>
                  <a:pt x="952" y="1221"/>
                </a:cubicBezTo>
                <a:cubicBezTo>
                  <a:pt x="925" y="1103"/>
                  <a:pt x="721" y="1148"/>
                  <a:pt x="581" y="1007"/>
                </a:cubicBezTo>
                <a:cubicBezTo>
                  <a:pt x="538" y="964"/>
                  <a:pt x="446" y="821"/>
                  <a:pt x="446" y="649"/>
                </a:cubicBezTo>
                <a:cubicBezTo>
                  <a:pt x="376" y="782"/>
                  <a:pt x="336" y="933"/>
                  <a:pt x="336" y="1094"/>
                </a:cubicBezTo>
                <a:cubicBezTo>
                  <a:pt x="336" y="1143"/>
                  <a:pt x="340" y="1192"/>
                  <a:pt x="347" y="1239"/>
                </a:cubicBezTo>
                <a:cubicBezTo>
                  <a:pt x="345" y="1239"/>
                  <a:pt x="344" y="1239"/>
                  <a:pt x="342" y="1239"/>
                </a:cubicBezTo>
                <a:cubicBezTo>
                  <a:pt x="298" y="1239"/>
                  <a:pt x="255" y="1248"/>
                  <a:pt x="214" y="1266"/>
                </a:cubicBezTo>
                <a:cubicBezTo>
                  <a:pt x="205" y="1210"/>
                  <a:pt x="201" y="1152"/>
                  <a:pt x="201" y="1094"/>
                </a:cubicBezTo>
                <a:cubicBezTo>
                  <a:pt x="201" y="491"/>
                  <a:pt x="691" y="0"/>
                  <a:pt x="1295" y="0"/>
                </a:cubicBezTo>
                <a:cubicBezTo>
                  <a:pt x="1898" y="0"/>
                  <a:pt x="2389" y="491"/>
                  <a:pt x="2389" y="1094"/>
                </a:cubicBezTo>
                <a:close/>
                <a:moveTo>
                  <a:pt x="1568" y="1413"/>
                </a:moveTo>
                <a:cubicBezTo>
                  <a:pt x="1301" y="1535"/>
                  <a:pt x="1301" y="1535"/>
                  <a:pt x="1301" y="1535"/>
                </a:cubicBezTo>
                <a:cubicBezTo>
                  <a:pt x="1305" y="1477"/>
                  <a:pt x="1305" y="1477"/>
                  <a:pt x="1305" y="1477"/>
                </a:cubicBezTo>
                <a:cubicBezTo>
                  <a:pt x="1478" y="1399"/>
                  <a:pt x="1478" y="1399"/>
                  <a:pt x="1478" y="1399"/>
                </a:cubicBezTo>
                <a:cubicBezTo>
                  <a:pt x="1453" y="1397"/>
                  <a:pt x="1428" y="1397"/>
                  <a:pt x="1402" y="1397"/>
                </a:cubicBezTo>
                <a:cubicBezTo>
                  <a:pt x="1307" y="1397"/>
                  <a:pt x="1145" y="1445"/>
                  <a:pt x="966" y="1516"/>
                </a:cubicBezTo>
                <a:cubicBezTo>
                  <a:pt x="393" y="1365"/>
                  <a:pt x="393" y="1365"/>
                  <a:pt x="393" y="1365"/>
                </a:cubicBezTo>
                <a:cubicBezTo>
                  <a:pt x="340" y="1351"/>
                  <a:pt x="283" y="1359"/>
                  <a:pt x="236" y="1389"/>
                </a:cubicBezTo>
                <a:cubicBezTo>
                  <a:pt x="208" y="1407"/>
                  <a:pt x="208" y="1407"/>
                  <a:pt x="208" y="1407"/>
                </a:cubicBezTo>
                <a:cubicBezTo>
                  <a:pt x="180" y="1424"/>
                  <a:pt x="180" y="1464"/>
                  <a:pt x="207" y="1482"/>
                </a:cubicBezTo>
                <a:cubicBezTo>
                  <a:pt x="551" y="1705"/>
                  <a:pt x="551" y="1705"/>
                  <a:pt x="551" y="1705"/>
                </a:cubicBezTo>
                <a:cubicBezTo>
                  <a:pt x="469" y="1747"/>
                  <a:pt x="391" y="1790"/>
                  <a:pt x="322" y="1831"/>
                </a:cubicBezTo>
                <a:cubicBezTo>
                  <a:pt x="145" y="1737"/>
                  <a:pt x="145" y="1737"/>
                  <a:pt x="145" y="1737"/>
                </a:cubicBezTo>
                <a:cubicBezTo>
                  <a:pt x="117" y="1722"/>
                  <a:pt x="82" y="1720"/>
                  <a:pt x="52" y="1732"/>
                </a:cubicBezTo>
                <a:cubicBezTo>
                  <a:pt x="35" y="1739"/>
                  <a:pt x="35" y="1739"/>
                  <a:pt x="35" y="1739"/>
                </a:cubicBezTo>
                <a:cubicBezTo>
                  <a:pt x="10" y="1749"/>
                  <a:pt x="0" y="1779"/>
                  <a:pt x="13" y="1802"/>
                </a:cubicBezTo>
                <a:cubicBezTo>
                  <a:pt x="111" y="1975"/>
                  <a:pt x="111" y="1975"/>
                  <a:pt x="111" y="1975"/>
                </a:cubicBezTo>
                <a:cubicBezTo>
                  <a:pt x="111" y="1975"/>
                  <a:pt x="111" y="1975"/>
                  <a:pt x="111" y="1975"/>
                </a:cubicBezTo>
                <a:cubicBezTo>
                  <a:pt x="74" y="2007"/>
                  <a:pt x="53" y="2033"/>
                  <a:pt x="53" y="2051"/>
                </a:cubicBezTo>
                <a:cubicBezTo>
                  <a:pt x="53" y="2105"/>
                  <a:pt x="120" y="2119"/>
                  <a:pt x="179" y="2119"/>
                </a:cubicBezTo>
                <a:cubicBezTo>
                  <a:pt x="284" y="2119"/>
                  <a:pt x="1671" y="1801"/>
                  <a:pt x="1671" y="1513"/>
                </a:cubicBezTo>
                <a:cubicBezTo>
                  <a:pt x="1671" y="1456"/>
                  <a:pt x="1632" y="1428"/>
                  <a:pt x="1568" y="1413"/>
                </a:cubicBezTo>
                <a:close/>
                <a:moveTo>
                  <a:pt x="983" y="1975"/>
                </a:moveTo>
                <a:cubicBezTo>
                  <a:pt x="1288" y="1867"/>
                  <a:pt x="1288" y="1867"/>
                  <a:pt x="1288" y="1867"/>
                </a:cubicBezTo>
                <a:cubicBezTo>
                  <a:pt x="1302" y="1862"/>
                  <a:pt x="1316" y="1871"/>
                  <a:pt x="1318" y="1885"/>
                </a:cubicBezTo>
                <a:cubicBezTo>
                  <a:pt x="1345" y="2114"/>
                  <a:pt x="1345" y="2114"/>
                  <a:pt x="1345" y="2114"/>
                </a:cubicBezTo>
                <a:cubicBezTo>
                  <a:pt x="1351" y="2171"/>
                  <a:pt x="1320" y="2226"/>
                  <a:pt x="1268" y="2251"/>
                </a:cubicBezTo>
                <a:cubicBezTo>
                  <a:pt x="1240" y="2264"/>
                  <a:pt x="1240" y="2264"/>
                  <a:pt x="1240" y="2264"/>
                </a:cubicBezTo>
                <a:cubicBezTo>
                  <a:pt x="1222" y="2272"/>
                  <a:pt x="1201" y="2268"/>
                  <a:pt x="1188" y="2253"/>
                </a:cubicBezTo>
                <a:cubicBezTo>
                  <a:pt x="974" y="2010"/>
                  <a:pt x="974" y="2010"/>
                  <a:pt x="974" y="2010"/>
                </a:cubicBezTo>
                <a:cubicBezTo>
                  <a:pt x="963" y="1998"/>
                  <a:pt x="968" y="1980"/>
                  <a:pt x="983" y="19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 name="Freeform 22"/>
          <p:cNvSpPr>
            <a:spLocks noChangeAspect="1" noEditPoints="1"/>
          </p:cNvSpPr>
          <p:nvPr/>
        </p:nvSpPr>
        <p:spPr bwMode="auto">
          <a:xfrm>
            <a:off x="3143250" y="4706938"/>
            <a:ext cx="539750" cy="520700"/>
          </a:xfrm>
          <a:custGeom>
            <a:avLst/>
            <a:gdLst>
              <a:gd name="T0" fmla="*/ 220 w 340"/>
              <a:gd name="T1" fmla="*/ 272 h 328"/>
              <a:gd name="T2" fmla="*/ 220 w 340"/>
              <a:gd name="T3" fmla="*/ 150 h 328"/>
              <a:gd name="T4" fmla="*/ 291 w 340"/>
              <a:gd name="T5" fmla="*/ 139 h 328"/>
              <a:gd name="T6" fmla="*/ 163 w 340"/>
              <a:gd name="T7" fmla="*/ 32 h 328"/>
              <a:gd name="T8" fmla="*/ 32 w 340"/>
              <a:gd name="T9" fmla="*/ 163 h 328"/>
              <a:gd name="T10" fmla="*/ 163 w 340"/>
              <a:gd name="T11" fmla="*/ 294 h 328"/>
              <a:gd name="T12" fmla="*/ 184 w 340"/>
              <a:gd name="T13" fmla="*/ 292 h 328"/>
              <a:gd name="T14" fmla="*/ 210 w 340"/>
              <a:gd name="T15" fmla="*/ 273 h 328"/>
              <a:gd name="T16" fmla="*/ 220 w 340"/>
              <a:gd name="T17" fmla="*/ 272 h 328"/>
              <a:gd name="T18" fmla="*/ 187 w 340"/>
              <a:gd name="T19" fmla="*/ 43 h 328"/>
              <a:gd name="T20" fmla="*/ 173 w 340"/>
              <a:gd name="T21" fmla="*/ 104 h 328"/>
              <a:gd name="T22" fmla="*/ 159 w 340"/>
              <a:gd name="T23" fmla="*/ 104 h 328"/>
              <a:gd name="T24" fmla="*/ 149 w 340"/>
              <a:gd name="T25" fmla="*/ 43 h 328"/>
              <a:gd name="T26" fmla="*/ 187 w 340"/>
              <a:gd name="T27" fmla="*/ 43 h 328"/>
              <a:gd name="T28" fmla="*/ 163 w 340"/>
              <a:gd name="T29" fmla="*/ 212 h 328"/>
              <a:gd name="T30" fmla="*/ 114 w 340"/>
              <a:gd name="T31" fmla="*/ 163 h 328"/>
              <a:gd name="T32" fmla="*/ 163 w 340"/>
              <a:gd name="T33" fmla="*/ 114 h 328"/>
              <a:gd name="T34" fmla="*/ 212 w 340"/>
              <a:gd name="T35" fmla="*/ 163 h 328"/>
              <a:gd name="T36" fmla="*/ 163 w 340"/>
              <a:gd name="T37" fmla="*/ 212 h 328"/>
              <a:gd name="T38" fmla="*/ 163 w 340"/>
              <a:gd name="T39" fmla="*/ 126 h 328"/>
              <a:gd name="T40" fmla="*/ 126 w 340"/>
              <a:gd name="T41" fmla="*/ 163 h 328"/>
              <a:gd name="T42" fmla="*/ 163 w 340"/>
              <a:gd name="T43" fmla="*/ 200 h 328"/>
              <a:gd name="T44" fmla="*/ 200 w 340"/>
              <a:gd name="T45" fmla="*/ 163 h 328"/>
              <a:gd name="T46" fmla="*/ 163 w 340"/>
              <a:gd name="T47" fmla="*/ 126 h 328"/>
              <a:gd name="T48" fmla="*/ 163 w 340"/>
              <a:gd name="T49" fmla="*/ 189 h 328"/>
              <a:gd name="T50" fmla="*/ 137 w 340"/>
              <a:gd name="T51" fmla="*/ 163 h 328"/>
              <a:gd name="T52" fmla="*/ 163 w 340"/>
              <a:gd name="T53" fmla="*/ 137 h 328"/>
              <a:gd name="T54" fmla="*/ 189 w 340"/>
              <a:gd name="T55" fmla="*/ 163 h 328"/>
              <a:gd name="T56" fmla="*/ 163 w 340"/>
              <a:gd name="T57" fmla="*/ 189 h 328"/>
              <a:gd name="T58" fmla="*/ 180 w 340"/>
              <a:gd name="T59" fmla="*/ 315 h 328"/>
              <a:gd name="T60" fmla="*/ 184 w 340"/>
              <a:gd name="T61" fmla="*/ 324 h 328"/>
              <a:gd name="T62" fmla="*/ 163 w 340"/>
              <a:gd name="T63" fmla="*/ 326 h 328"/>
              <a:gd name="T64" fmla="*/ 0 w 340"/>
              <a:gd name="T65" fmla="*/ 163 h 328"/>
              <a:gd name="T66" fmla="*/ 163 w 340"/>
              <a:gd name="T67" fmla="*/ 0 h 328"/>
              <a:gd name="T68" fmla="*/ 323 w 340"/>
              <a:gd name="T69" fmla="*/ 134 h 328"/>
              <a:gd name="T70" fmla="*/ 307 w 340"/>
              <a:gd name="T71" fmla="*/ 136 h 328"/>
              <a:gd name="T72" fmla="*/ 163 w 340"/>
              <a:gd name="T73" fmla="*/ 16 h 328"/>
              <a:gd name="T74" fmla="*/ 16 w 340"/>
              <a:gd name="T75" fmla="*/ 163 h 328"/>
              <a:gd name="T76" fmla="*/ 163 w 340"/>
              <a:gd name="T77" fmla="*/ 310 h 328"/>
              <a:gd name="T78" fmla="*/ 179 w 340"/>
              <a:gd name="T79" fmla="*/ 309 h 328"/>
              <a:gd name="T80" fmla="*/ 180 w 340"/>
              <a:gd name="T81" fmla="*/ 315 h 328"/>
              <a:gd name="T82" fmla="*/ 340 w 340"/>
              <a:gd name="T83" fmla="*/ 142 h 328"/>
              <a:gd name="T84" fmla="*/ 340 w 340"/>
              <a:gd name="T85" fmla="*/ 283 h 328"/>
              <a:gd name="T86" fmla="*/ 317 w 340"/>
              <a:gd name="T87" fmla="*/ 308 h 328"/>
              <a:gd name="T88" fmla="*/ 285 w 340"/>
              <a:gd name="T89" fmla="*/ 294 h 328"/>
              <a:gd name="T90" fmla="*/ 307 w 340"/>
              <a:gd name="T91" fmla="*/ 266 h 328"/>
              <a:gd name="T92" fmla="*/ 326 w 340"/>
              <a:gd name="T93" fmla="*/ 267 h 328"/>
              <a:gd name="T94" fmla="*/ 326 w 340"/>
              <a:gd name="T95" fmla="*/ 182 h 328"/>
              <a:gd name="T96" fmla="*/ 250 w 340"/>
              <a:gd name="T97" fmla="*/ 196 h 328"/>
              <a:gd name="T98" fmla="*/ 249 w 340"/>
              <a:gd name="T99" fmla="*/ 302 h 328"/>
              <a:gd name="T100" fmla="*/ 249 w 340"/>
              <a:gd name="T101" fmla="*/ 302 h 328"/>
              <a:gd name="T102" fmla="*/ 227 w 340"/>
              <a:gd name="T103" fmla="*/ 325 h 328"/>
              <a:gd name="T104" fmla="*/ 195 w 340"/>
              <a:gd name="T105" fmla="*/ 311 h 328"/>
              <a:gd name="T106" fmla="*/ 217 w 340"/>
              <a:gd name="T107" fmla="*/ 284 h 328"/>
              <a:gd name="T108" fmla="*/ 235 w 340"/>
              <a:gd name="T109" fmla="*/ 284 h 328"/>
              <a:gd name="T110" fmla="*/ 235 w 340"/>
              <a:gd name="T111" fmla="*/ 159 h 328"/>
              <a:gd name="T112" fmla="*/ 340 w 340"/>
              <a:gd name="T113" fmla="*/ 14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0" h="328">
                <a:moveTo>
                  <a:pt x="220" y="272"/>
                </a:moveTo>
                <a:cubicBezTo>
                  <a:pt x="220" y="150"/>
                  <a:pt x="220" y="150"/>
                  <a:pt x="220" y="150"/>
                </a:cubicBezTo>
                <a:cubicBezTo>
                  <a:pt x="291" y="139"/>
                  <a:pt x="291" y="139"/>
                  <a:pt x="291" y="139"/>
                </a:cubicBezTo>
                <a:cubicBezTo>
                  <a:pt x="280" y="78"/>
                  <a:pt x="227" y="32"/>
                  <a:pt x="163" y="32"/>
                </a:cubicBezTo>
                <a:cubicBezTo>
                  <a:pt x="91" y="32"/>
                  <a:pt x="32" y="91"/>
                  <a:pt x="32" y="163"/>
                </a:cubicBezTo>
                <a:cubicBezTo>
                  <a:pt x="32" y="235"/>
                  <a:pt x="91" y="294"/>
                  <a:pt x="163" y="294"/>
                </a:cubicBezTo>
                <a:cubicBezTo>
                  <a:pt x="170" y="294"/>
                  <a:pt x="177" y="293"/>
                  <a:pt x="184" y="292"/>
                </a:cubicBezTo>
                <a:cubicBezTo>
                  <a:pt x="189" y="283"/>
                  <a:pt x="198" y="276"/>
                  <a:pt x="210" y="273"/>
                </a:cubicBezTo>
                <a:cubicBezTo>
                  <a:pt x="213" y="273"/>
                  <a:pt x="217" y="272"/>
                  <a:pt x="220" y="272"/>
                </a:cubicBezTo>
                <a:close/>
                <a:moveTo>
                  <a:pt x="187" y="43"/>
                </a:moveTo>
                <a:cubicBezTo>
                  <a:pt x="173" y="104"/>
                  <a:pt x="173" y="104"/>
                  <a:pt x="173" y="104"/>
                </a:cubicBezTo>
                <a:cubicBezTo>
                  <a:pt x="159" y="104"/>
                  <a:pt x="159" y="104"/>
                  <a:pt x="159" y="104"/>
                </a:cubicBezTo>
                <a:cubicBezTo>
                  <a:pt x="149" y="43"/>
                  <a:pt x="149" y="43"/>
                  <a:pt x="149" y="43"/>
                </a:cubicBezTo>
                <a:cubicBezTo>
                  <a:pt x="164" y="36"/>
                  <a:pt x="187" y="43"/>
                  <a:pt x="187" y="43"/>
                </a:cubicBezTo>
                <a:close/>
                <a:moveTo>
                  <a:pt x="163" y="212"/>
                </a:moveTo>
                <a:cubicBezTo>
                  <a:pt x="136" y="212"/>
                  <a:pt x="114" y="190"/>
                  <a:pt x="114" y="163"/>
                </a:cubicBezTo>
                <a:cubicBezTo>
                  <a:pt x="114" y="136"/>
                  <a:pt x="136" y="114"/>
                  <a:pt x="163" y="114"/>
                </a:cubicBezTo>
                <a:cubicBezTo>
                  <a:pt x="190" y="114"/>
                  <a:pt x="212" y="136"/>
                  <a:pt x="212" y="163"/>
                </a:cubicBezTo>
                <a:cubicBezTo>
                  <a:pt x="212" y="190"/>
                  <a:pt x="190" y="212"/>
                  <a:pt x="163" y="212"/>
                </a:cubicBezTo>
                <a:close/>
                <a:moveTo>
                  <a:pt x="163" y="126"/>
                </a:moveTo>
                <a:cubicBezTo>
                  <a:pt x="143" y="126"/>
                  <a:pt x="126" y="143"/>
                  <a:pt x="126" y="163"/>
                </a:cubicBezTo>
                <a:cubicBezTo>
                  <a:pt x="126" y="183"/>
                  <a:pt x="143" y="200"/>
                  <a:pt x="163" y="200"/>
                </a:cubicBezTo>
                <a:cubicBezTo>
                  <a:pt x="183" y="200"/>
                  <a:pt x="200" y="183"/>
                  <a:pt x="200" y="163"/>
                </a:cubicBezTo>
                <a:cubicBezTo>
                  <a:pt x="200" y="143"/>
                  <a:pt x="183" y="126"/>
                  <a:pt x="163" y="126"/>
                </a:cubicBezTo>
                <a:close/>
                <a:moveTo>
                  <a:pt x="163" y="189"/>
                </a:moveTo>
                <a:cubicBezTo>
                  <a:pt x="148" y="189"/>
                  <a:pt x="137" y="178"/>
                  <a:pt x="137" y="163"/>
                </a:cubicBezTo>
                <a:cubicBezTo>
                  <a:pt x="137" y="148"/>
                  <a:pt x="148" y="137"/>
                  <a:pt x="163" y="137"/>
                </a:cubicBezTo>
                <a:cubicBezTo>
                  <a:pt x="178" y="137"/>
                  <a:pt x="189" y="148"/>
                  <a:pt x="189" y="163"/>
                </a:cubicBezTo>
                <a:cubicBezTo>
                  <a:pt x="189" y="178"/>
                  <a:pt x="178" y="189"/>
                  <a:pt x="163" y="189"/>
                </a:cubicBezTo>
                <a:close/>
                <a:moveTo>
                  <a:pt x="180" y="315"/>
                </a:moveTo>
                <a:cubicBezTo>
                  <a:pt x="180" y="318"/>
                  <a:pt x="182" y="321"/>
                  <a:pt x="184" y="324"/>
                </a:cubicBezTo>
                <a:cubicBezTo>
                  <a:pt x="177" y="325"/>
                  <a:pt x="170" y="326"/>
                  <a:pt x="163" y="326"/>
                </a:cubicBezTo>
                <a:cubicBezTo>
                  <a:pt x="73" y="326"/>
                  <a:pt x="0" y="253"/>
                  <a:pt x="0" y="163"/>
                </a:cubicBezTo>
                <a:cubicBezTo>
                  <a:pt x="0" y="73"/>
                  <a:pt x="73" y="0"/>
                  <a:pt x="163" y="0"/>
                </a:cubicBezTo>
                <a:cubicBezTo>
                  <a:pt x="243" y="0"/>
                  <a:pt x="309" y="58"/>
                  <a:pt x="323" y="134"/>
                </a:cubicBezTo>
                <a:cubicBezTo>
                  <a:pt x="307" y="136"/>
                  <a:pt x="307" y="136"/>
                  <a:pt x="307" y="136"/>
                </a:cubicBezTo>
                <a:cubicBezTo>
                  <a:pt x="294" y="68"/>
                  <a:pt x="235" y="16"/>
                  <a:pt x="163" y="16"/>
                </a:cubicBezTo>
                <a:cubicBezTo>
                  <a:pt x="82" y="16"/>
                  <a:pt x="16" y="82"/>
                  <a:pt x="16" y="163"/>
                </a:cubicBezTo>
                <a:cubicBezTo>
                  <a:pt x="16" y="244"/>
                  <a:pt x="82" y="310"/>
                  <a:pt x="163" y="310"/>
                </a:cubicBezTo>
                <a:cubicBezTo>
                  <a:pt x="168" y="310"/>
                  <a:pt x="174" y="309"/>
                  <a:pt x="179" y="309"/>
                </a:cubicBezTo>
                <a:cubicBezTo>
                  <a:pt x="179" y="311"/>
                  <a:pt x="179" y="313"/>
                  <a:pt x="180" y="315"/>
                </a:cubicBezTo>
                <a:close/>
                <a:moveTo>
                  <a:pt x="340" y="142"/>
                </a:moveTo>
                <a:cubicBezTo>
                  <a:pt x="340" y="283"/>
                  <a:pt x="340" y="283"/>
                  <a:pt x="340" y="283"/>
                </a:cubicBezTo>
                <a:cubicBezTo>
                  <a:pt x="340" y="295"/>
                  <a:pt x="331" y="304"/>
                  <a:pt x="317" y="308"/>
                </a:cubicBezTo>
                <a:cubicBezTo>
                  <a:pt x="302" y="311"/>
                  <a:pt x="288" y="305"/>
                  <a:pt x="285" y="294"/>
                </a:cubicBezTo>
                <a:cubicBezTo>
                  <a:pt x="282" y="282"/>
                  <a:pt x="292" y="270"/>
                  <a:pt x="307" y="266"/>
                </a:cubicBezTo>
                <a:cubicBezTo>
                  <a:pt x="314" y="265"/>
                  <a:pt x="320" y="265"/>
                  <a:pt x="326" y="267"/>
                </a:cubicBezTo>
                <a:cubicBezTo>
                  <a:pt x="326" y="182"/>
                  <a:pt x="326" y="182"/>
                  <a:pt x="326" y="182"/>
                </a:cubicBezTo>
                <a:cubicBezTo>
                  <a:pt x="250" y="196"/>
                  <a:pt x="250" y="196"/>
                  <a:pt x="250" y="196"/>
                </a:cubicBezTo>
                <a:cubicBezTo>
                  <a:pt x="249" y="302"/>
                  <a:pt x="249" y="302"/>
                  <a:pt x="249" y="302"/>
                </a:cubicBezTo>
                <a:cubicBezTo>
                  <a:pt x="249" y="302"/>
                  <a:pt x="249" y="302"/>
                  <a:pt x="249" y="302"/>
                </a:cubicBezTo>
                <a:cubicBezTo>
                  <a:pt x="249" y="312"/>
                  <a:pt x="240" y="321"/>
                  <a:pt x="227" y="325"/>
                </a:cubicBezTo>
                <a:cubicBezTo>
                  <a:pt x="212" y="328"/>
                  <a:pt x="197" y="321"/>
                  <a:pt x="195" y="311"/>
                </a:cubicBezTo>
                <a:cubicBezTo>
                  <a:pt x="192" y="300"/>
                  <a:pt x="202" y="287"/>
                  <a:pt x="217" y="284"/>
                </a:cubicBezTo>
                <a:cubicBezTo>
                  <a:pt x="224" y="282"/>
                  <a:pt x="230" y="282"/>
                  <a:pt x="235" y="284"/>
                </a:cubicBezTo>
                <a:cubicBezTo>
                  <a:pt x="235" y="159"/>
                  <a:pt x="235" y="159"/>
                  <a:pt x="235" y="159"/>
                </a:cubicBezTo>
                <a:lnTo>
                  <a:pt x="340" y="1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72" name="Group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475" y="2897188"/>
            <a:ext cx="4619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73" name="Group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4811713"/>
            <a:ext cx="5429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74" name="椭圆 38"/>
          <p:cNvSpPr>
            <a:spLocks noChangeAspect="1" noChangeArrowheads="1"/>
          </p:cNvSpPr>
          <p:nvPr/>
        </p:nvSpPr>
        <p:spPr bwMode="auto">
          <a:xfrm>
            <a:off x="5973763" y="3324225"/>
            <a:ext cx="306387" cy="30638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en-US" altLang="zh-CN">
                <a:solidFill>
                  <a:srgbClr val="FFFFFF"/>
                </a:solidFill>
              </a:rPr>
              <a:t>3</a:t>
            </a:r>
            <a:endParaRPr lang="zh-CN" altLang="en-US">
              <a:solidFill>
                <a:srgbClr val="FFFFFF"/>
              </a:solidFill>
            </a:endParaRPr>
          </a:p>
        </p:txBody>
      </p:sp>
    </p:spTree>
    <p:extLst>
      <p:ext uri="{BB962C8B-B14F-4D97-AF65-F5344CB8AC3E}">
        <p14:creationId xmlns:p14="http://schemas.microsoft.com/office/powerpoint/2010/main" val="689848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57" name="文本框 56"/>
          <p:cNvSpPr txBox="1"/>
          <p:nvPr/>
        </p:nvSpPr>
        <p:spPr>
          <a:xfrm>
            <a:off x="220212" y="341388"/>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
        <p:nvSpPr>
          <p:cNvPr id="27" name="矩形 10"/>
          <p:cNvSpPr>
            <a:spLocks noChangeArrowheads="1"/>
          </p:cNvSpPr>
          <p:nvPr/>
        </p:nvSpPr>
        <p:spPr bwMode="auto">
          <a:xfrm>
            <a:off x="0" y="1958975"/>
            <a:ext cx="12192000" cy="2159000"/>
          </a:xfrm>
          <a:prstGeom prst="rect">
            <a:avLst/>
          </a:prstGeom>
          <a:solidFill>
            <a:schemeClr val="accent1"/>
          </a:solidFill>
          <a:ln>
            <a:noFill/>
          </a:ln>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8" name="圆角矩形 3"/>
          <p:cNvSpPr>
            <a:spLocks noChangeAspect="1"/>
          </p:cNvSpPr>
          <p:nvPr/>
        </p:nvSpPr>
        <p:spPr bwMode="auto">
          <a:xfrm>
            <a:off x="1835150" y="2360613"/>
            <a:ext cx="1079500" cy="1079500"/>
          </a:xfrm>
          <a:prstGeom prst="roundRect">
            <a:avLst>
              <a:gd name="adj" fmla="val 16667"/>
            </a:avLst>
          </a:pr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9" name="圆角矩形 5"/>
          <p:cNvSpPr>
            <a:spLocks noChangeAspect="1"/>
          </p:cNvSpPr>
          <p:nvPr/>
        </p:nvSpPr>
        <p:spPr bwMode="auto">
          <a:xfrm>
            <a:off x="4316413" y="2360613"/>
            <a:ext cx="1079500" cy="1079500"/>
          </a:xfrm>
          <a:prstGeom prst="roundRect">
            <a:avLst>
              <a:gd name="adj" fmla="val 16667"/>
            </a:avLst>
          </a:pr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 name="圆角矩形 7"/>
          <p:cNvSpPr>
            <a:spLocks noChangeAspect="1"/>
          </p:cNvSpPr>
          <p:nvPr/>
        </p:nvSpPr>
        <p:spPr bwMode="auto">
          <a:xfrm>
            <a:off x="9277350" y="2360613"/>
            <a:ext cx="1079500" cy="1079500"/>
          </a:xfrm>
          <a:prstGeom prst="roundRect">
            <a:avLst>
              <a:gd name="adj" fmla="val 16667"/>
            </a:avLst>
          </a:pr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1" name="圆角矩形 8"/>
          <p:cNvSpPr>
            <a:spLocks noChangeAspect="1"/>
          </p:cNvSpPr>
          <p:nvPr/>
        </p:nvSpPr>
        <p:spPr bwMode="auto">
          <a:xfrm>
            <a:off x="6796088" y="2360613"/>
            <a:ext cx="1079500" cy="1079500"/>
          </a:xfrm>
          <a:prstGeom prst="roundRect">
            <a:avLst>
              <a:gd name="adj" fmla="val 16667"/>
            </a:avLst>
          </a:pr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2" name="文本框 9"/>
          <p:cNvSpPr txBox="1">
            <a:spLocks noChangeArrowheads="1"/>
          </p:cNvSpPr>
          <p:nvPr/>
        </p:nvSpPr>
        <p:spPr bwMode="auto">
          <a:xfrm>
            <a:off x="1793875" y="3541713"/>
            <a:ext cx="1163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bg1"/>
                </a:solidFill>
              </a:rPr>
              <a:t>TEXT HERE</a:t>
            </a:r>
            <a:endParaRPr lang="zh-CN" altLang="en-US" sz="1600">
              <a:solidFill>
                <a:schemeClr val="bg1"/>
              </a:solidFill>
            </a:endParaRPr>
          </a:p>
        </p:txBody>
      </p:sp>
      <p:sp>
        <p:nvSpPr>
          <p:cNvPr id="33" name="文本框 10"/>
          <p:cNvSpPr txBox="1">
            <a:spLocks noChangeArrowheads="1"/>
          </p:cNvSpPr>
          <p:nvPr/>
        </p:nvSpPr>
        <p:spPr bwMode="auto">
          <a:xfrm>
            <a:off x="4273550" y="3541713"/>
            <a:ext cx="1163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bg1"/>
                </a:solidFill>
              </a:rPr>
              <a:t>TEXT HERE</a:t>
            </a:r>
            <a:endParaRPr lang="zh-CN" altLang="en-US" sz="1600">
              <a:solidFill>
                <a:schemeClr val="bg1"/>
              </a:solidFill>
            </a:endParaRPr>
          </a:p>
        </p:txBody>
      </p:sp>
      <p:sp>
        <p:nvSpPr>
          <p:cNvPr id="34" name="文本框 11"/>
          <p:cNvSpPr txBox="1">
            <a:spLocks noChangeArrowheads="1"/>
          </p:cNvSpPr>
          <p:nvPr/>
        </p:nvSpPr>
        <p:spPr bwMode="auto">
          <a:xfrm>
            <a:off x="6754813" y="3541713"/>
            <a:ext cx="1163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bg1"/>
                </a:solidFill>
              </a:rPr>
              <a:t>TEXT HERE</a:t>
            </a:r>
            <a:endParaRPr lang="zh-CN" altLang="en-US" sz="1600">
              <a:solidFill>
                <a:schemeClr val="bg1"/>
              </a:solidFill>
            </a:endParaRPr>
          </a:p>
        </p:txBody>
      </p:sp>
      <p:sp>
        <p:nvSpPr>
          <p:cNvPr id="35" name="文本框 12"/>
          <p:cNvSpPr txBox="1">
            <a:spLocks noChangeArrowheads="1"/>
          </p:cNvSpPr>
          <p:nvPr/>
        </p:nvSpPr>
        <p:spPr bwMode="auto">
          <a:xfrm>
            <a:off x="9234488" y="3541713"/>
            <a:ext cx="1163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bg1"/>
                </a:solidFill>
              </a:rPr>
              <a:t>TEXT HERE</a:t>
            </a:r>
            <a:endParaRPr lang="zh-CN" altLang="en-US" sz="1600">
              <a:solidFill>
                <a:schemeClr val="bg1"/>
              </a:solidFill>
            </a:endParaRPr>
          </a:p>
        </p:txBody>
      </p:sp>
      <p:sp>
        <p:nvSpPr>
          <p:cNvPr id="36" name="文本框 14"/>
          <p:cNvSpPr txBox="1">
            <a:spLocks noChangeArrowheads="1"/>
          </p:cNvSpPr>
          <p:nvPr/>
        </p:nvSpPr>
        <p:spPr bwMode="auto">
          <a:xfrm>
            <a:off x="1747838" y="4241800"/>
            <a:ext cx="86963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50000"/>
              </a:lnSpc>
            </a:pPr>
            <a:r>
              <a:rPr lang="en-US" altLang="zh-CN" sz="2000">
                <a:solidFill>
                  <a:srgbClr val="354B5E"/>
                </a:solidFill>
              </a:rPr>
              <a:t>THIS TEXT WILL NOT APPEAR IN A CONSISTENT ORDER. </a:t>
            </a:r>
          </a:p>
          <a:p>
            <a:pPr algn="ctr" eaLnBrk="1" hangingPunct="1">
              <a:lnSpc>
                <a:spcPct val="150000"/>
              </a:lnSpc>
            </a:pPr>
            <a:r>
              <a:rPr lang="en-US" altLang="zh-CN" sz="2000">
                <a:solidFill>
                  <a:srgbClr val="354B5E"/>
                </a:solidFill>
              </a:rPr>
              <a:t>USING DEFAULT TEXT IS A SIMPLE WAY TO CREATE THE APPEARANCE OF CONTENT WITHOUT HAVING TO CREATE IT.</a:t>
            </a:r>
            <a:endParaRPr lang="zh-CN" altLang="en-US" sz="2000">
              <a:solidFill>
                <a:srgbClr val="354B5E"/>
              </a:solidFill>
            </a:endParaRPr>
          </a:p>
        </p:txBody>
      </p:sp>
      <p:sp>
        <p:nvSpPr>
          <p:cNvPr id="37" name="圆角矩形 16"/>
          <p:cNvSpPr>
            <a:spLocks noChangeArrowheads="1"/>
          </p:cNvSpPr>
          <p:nvPr/>
        </p:nvSpPr>
        <p:spPr bwMode="auto">
          <a:xfrm>
            <a:off x="5016500" y="5735638"/>
            <a:ext cx="2159000" cy="539750"/>
          </a:xfrm>
          <a:prstGeom prst="parallelogram">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a:solidFill>
                  <a:srgbClr val="FFFFFF"/>
                </a:solidFill>
              </a:rPr>
              <a:t>TITILE HERE</a:t>
            </a:r>
            <a:endParaRPr lang="zh-CN" altLang="en-US">
              <a:solidFill>
                <a:srgbClr val="FFFFFF"/>
              </a:solidFill>
            </a:endParaRPr>
          </a:p>
        </p:txBody>
      </p:sp>
      <p:sp>
        <p:nvSpPr>
          <p:cNvPr id="38" name="KSO_Shape"/>
          <p:cNvSpPr>
            <a:spLocks noChangeAspect="1"/>
          </p:cNvSpPr>
          <p:nvPr/>
        </p:nvSpPr>
        <p:spPr bwMode="auto">
          <a:xfrm>
            <a:off x="2014538" y="2543175"/>
            <a:ext cx="720725" cy="714375"/>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9" name="KSO_Shape"/>
          <p:cNvSpPr>
            <a:spLocks noChangeAspect="1"/>
          </p:cNvSpPr>
          <p:nvPr/>
        </p:nvSpPr>
        <p:spPr bwMode="auto">
          <a:xfrm>
            <a:off x="4591050" y="2541588"/>
            <a:ext cx="528638" cy="720725"/>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0" name="KSO_Shape"/>
          <p:cNvSpPr>
            <a:spLocks noChangeAspect="1"/>
          </p:cNvSpPr>
          <p:nvPr/>
        </p:nvSpPr>
        <p:spPr bwMode="auto">
          <a:xfrm>
            <a:off x="7069138" y="2538413"/>
            <a:ext cx="533400" cy="720725"/>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1" name="KSO_Shape"/>
          <p:cNvSpPr>
            <a:spLocks noChangeAspect="1"/>
          </p:cNvSpPr>
          <p:nvPr/>
        </p:nvSpPr>
        <p:spPr bwMode="auto">
          <a:xfrm>
            <a:off x="9458325" y="2538413"/>
            <a:ext cx="715963" cy="720725"/>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Tree>
    <p:extLst>
      <p:ext uri="{BB962C8B-B14F-4D97-AF65-F5344CB8AC3E}">
        <p14:creationId xmlns:p14="http://schemas.microsoft.com/office/powerpoint/2010/main" val="1307558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10"/>
          <p:cNvSpPr>
            <a:spLocks noChangeArrowheads="1"/>
          </p:cNvSpPr>
          <p:nvPr/>
        </p:nvSpPr>
        <p:spPr bwMode="auto">
          <a:xfrm>
            <a:off x="7673975" y="2168525"/>
            <a:ext cx="4518025" cy="2520950"/>
          </a:xfrm>
          <a:prstGeom prst="rect">
            <a:avLst/>
          </a:prstGeom>
          <a:solidFill>
            <a:schemeClr val="accent1"/>
          </a:solidFill>
          <a:ln>
            <a:noFill/>
          </a:ln>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pic>
        <p:nvPicPr>
          <p:cNvPr id="13" name="图片占位符 12"/>
          <p:cNvPicPr>
            <a:picLocks noChangeAspect="1"/>
          </p:cNvPicPr>
          <p:nvPr/>
        </p:nvPicPr>
        <p:blipFill>
          <a:blip r:embed="rId2">
            <a:extLst>
              <a:ext uri="{28A0092B-C50C-407E-A947-70E740481C1C}">
                <a14:useLocalDpi xmlns:a14="http://schemas.microsoft.com/office/drawing/2010/main" val="0"/>
              </a:ext>
            </a:extLst>
          </a:blip>
          <a:srcRect t="27768" b="27768"/>
          <a:stretch>
            <a:fillRect/>
          </a:stretch>
        </p:blipFill>
        <p:spPr>
          <a:xfrm>
            <a:off x="0" y="2168525"/>
            <a:ext cx="7559675" cy="2520950"/>
          </a:xfrm>
          <a:prstGeom prst="rect">
            <a:avLst/>
          </a:prstGeom>
          <a:ln/>
        </p:spPr>
      </p:pic>
      <p:sp>
        <p:nvSpPr>
          <p:cNvPr id="14" name="文本框 175"/>
          <p:cNvSpPr txBox="1">
            <a:spLocks noChangeArrowheads="1"/>
          </p:cNvSpPr>
          <p:nvPr/>
        </p:nvSpPr>
        <p:spPr bwMode="auto">
          <a:xfrm>
            <a:off x="7859713" y="2613025"/>
            <a:ext cx="2151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a:solidFill>
                  <a:schemeClr val="bg1"/>
                </a:solidFill>
                <a:ea typeface="Microsoft JhengHei" panose="020B0604030504040204" pitchFamily="34" charset="-120"/>
              </a:rPr>
              <a:t>ADD TEXTE HERE</a:t>
            </a:r>
            <a:endParaRPr lang="zh-CN" altLang="en-US">
              <a:solidFill>
                <a:schemeClr val="bg1"/>
              </a:solidFill>
              <a:ea typeface="Microsoft JhengHei" panose="020B0604030504040204" pitchFamily="34" charset="-120"/>
            </a:endParaRPr>
          </a:p>
        </p:txBody>
      </p:sp>
      <p:sp>
        <p:nvSpPr>
          <p:cNvPr id="15" name="矩形 176"/>
          <p:cNvSpPr>
            <a:spLocks noChangeArrowheads="1"/>
          </p:cNvSpPr>
          <p:nvPr/>
        </p:nvSpPr>
        <p:spPr bwMode="auto">
          <a:xfrm>
            <a:off x="7859713" y="3084513"/>
            <a:ext cx="40274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ea typeface="Microsoft JhengHei" panose="020B0604030504040204" pitchFamily="34" charset="-120"/>
              </a:rPr>
              <a:t>This text will not appear in a consistent order. Using default text is a simple way to create the appearance of content without having to create it. Humans are creative beings. If it is not real text, they will focus on the design.</a:t>
            </a:r>
            <a:endParaRPr lang="zh-CN" altLang="en-US" sz="1400">
              <a:solidFill>
                <a:schemeClr val="bg1"/>
              </a:solidFill>
              <a:ea typeface="Microsoft JhengHei" panose="020B0604030504040204" pitchFamily="34" charset="-120"/>
            </a:endParaRPr>
          </a:p>
        </p:txBody>
      </p:sp>
      <p:sp>
        <p:nvSpPr>
          <p:cNvPr id="16" name="文本框 177"/>
          <p:cNvSpPr txBox="1">
            <a:spLocks noChangeArrowheads="1"/>
          </p:cNvSpPr>
          <p:nvPr/>
        </p:nvSpPr>
        <p:spPr bwMode="auto">
          <a:xfrm>
            <a:off x="1717675" y="5102225"/>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solidFill>
                  <a:schemeClr val="accent1"/>
                </a:solidFill>
                <a:ea typeface="Microsoft JhengHei" panose="020B0604030504040204" pitchFamily="34" charset="-120"/>
              </a:rPr>
              <a:t>ADD TEXTE HERE</a:t>
            </a:r>
            <a:endParaRPr lang="zh-CN" altLang="en-US" sz="1800">
              <a:solidFill>
                <a:schemeClr val="accent1"/>
              </a:solidFill>
              <a:ea typeface="Microsoft JhengHei" panose="020B0604030504040204" pitchFamily="34" charset="-120"/>
            </a:endParaRPr>
          </a:p>
        </p:txBody>
      </p:sp>
      <p:sp>
        <p:nvSpPr>
          <p:cNvPr id="17" name="矩形 178"/>
          <p:cNvSpPr>
            <a:spLocks noChangeArrowheads="1"/>
          </p:cNvSpPr>
          <p:nvPr/>
        </p:nvSpPr>
        <p:spPr bwMode="auto">
          <a:xfrm>
            <a:off x="1717675" y="5486400"/>
            <a:ext cx="437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Using default text is a simple way to create the appearance of content without having to create it. </a:t>
            </a:r>
            <a:endParaRPr lang="zh-CN" altLang="en-US" sz="1400">
              <a:ea typeface="Microsoft JhengHei" panose="020B0604030504040204" pitchFamily="34" charset="-120"/>
            </a:endParaRPr>
          </a:p>
        </p:txBody>
      </p:sp>
      <p:sp>
        <p:nvSpPr>
          <p:cNvPr id="18" name="文本框 179"/>
          <p:cNvSpPr txBox="1">
            <a:spLocks noChangeArrowheads="1"/>
          </p:cNvSpPr>
          <p:nvPr/>
        </p:nvSpPr>
        <p:spPr bwMode="auto">
          <a:xfrm>
            <a:off x="6973888" y="5102225"/>
            <a:ext cx="195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solidFill>
                  <a:schemeClr val="accent1"/>
                </a:solidFill>
                <a:ea typeface="Microsoft JhengHei" panose="020B0604030504040204" pitchFamily="34" charset="-120"/>
              </a:rPr>
              <a:t>ADD TEXTE HERE</a:t>
            </a:r>
            <a:endParaRPr lang="zh-CN" altLang="en-US" sz="1800">
              <a:solidFill>
                <a:schemeClr val="accent1"/>
              </a:solidFill>
              <a:ea typeface="Microsoft JhengHei" panose="020B0604030504040204" pitchFamily="34" charset="-120"/>
            </a:endParaRPr>
          </a:p>
        </p:txBody>
      </p:sp>
      <p:sp>
        <p:nvSpPr>
          <p:cNvPr id="19" name="矩形 180"/>
          <p:cNvSpPr>
            <a:spLocks noChangeArrowheads="1"/>
          </p:cNvSpPr>
          <p:nvPr/>
        </p:nvSpPr>
        <p:spPr bwMode="auto">
          <a:xfrm>
            <a:off x="6973888" y="5486400"/>
            <a:ext cx="4379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Using default text is a simple way to create the appearance of content without having to create it. </a:t>
            </a:r>
            <a:endParaRPr lang="zh-CN" altLang="en-US" sz="1400">
              <a:ea typeface="Microsoft JhengHei" panose="020B0604030504040204" pitchFamily="34" charset="-120"/>
            </a:endParaRPr>
          </a:p>
        </p:txBody>
      </p:sp>
      <p:sp>
        <p:nvSpPr>
          <p:cNvPr id="20" name="圆角矩形 19"/>
          <p:cNvSpPr>
            <a:spLocks noChangeAspect="1" noChangeArrowheads="1"/>
          </p:cNvSpPr>
          <p:nvPr/>
        </p:nvSpPr>
        <p:spPr bwMode="auto">
          <a:xfrm>
            <a:off x="775642" y="5203825"/>
            <a:ext cx="852192" cy="719138"/>
          </a:xfrm>
          <a:prstGeom prst="parallelogram">
            <a:avLst/>
          </a:prstGeom>
          <a:solidFill>
            <a:schemeClr val="accent1"/>
          </a:solidFill>
          <a:ln>
            <a:noFill/>
          </a:ln>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1" name="圆角矩形 20"/>
          <p:cNvSpPr>
            <a:spLocks noChangeAspect="1" noChangeArrowheads="1"/>
          </p:cNvSpPr>
          <p:nvPr/>
        </p:nvSpPr>
        <p:spPr bwMode="auto">
          <a:xfrm>
            <a:off x="6022732" y="5203825"/>
            <a:ext cx="870438" cy="719138"/>
          </a:xfrm>
          <a:prstGeom prst="parallelogram">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endParaRPr lang="zh-CN" altLang="en-US">
              <a:solidFill>
                <a:srgbClr val="FFFFFF"/>
              </a:solidFill>
            </a:endParaRPr>
          </a:p>
        </p:txBody>
      </p:sp>
      <p:pic>
        <p:nvPicPr>
          <p:cNvPr id="22" name="Grou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5297488"/>
            <a:ext cx="534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3" name="Group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075" y="5284788"/>
            <a:ext cx="5413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 name="图片占位符 1"/>
          <p:cNvSpPr>
            <a:spLocks noGrp="1"/>
          </p:cNvSpPr>
          <p:nvPr>
            <p:ph type="pic" sz="quarter" idx="10"/>
          </p:nvPr>
        </p:nvSpPr>
        <p:spPr/>
      </p:sp>
      <p:sp>
        <p:nvSpPr>
          <p:cNvPr id="25" name="文本框 24"/>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26" name="文本框 25"/>
          <p:cNvSpPr txBox="1"/>
          <p:nvPr/>
        </p:nvSpPr>
        <p:spPr>
          <a:xfrm>
            <a:off x="220212" y="341388"/>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Tree>
    <p:extLst>
      <p:ext uri="{BB962C8B-B14F-4D97-AF65-F5344CB8AC3E}">
        <p14:creationId xmlns:p14="http://schemas.microsoft.com/office/powerpoint/2010/main" val="2012846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931636" y="3059628"/>
            <a:ext cx="6937828" cy="1015663"/>
          </a:xfrm>
          <a:prstGeom prst="rect">
            <a:avLst/>
          </a:prstGeom>
          <a:noFill/>
        </p:spPr>
        <p:txBody>
          <a:bodyPr wrap="square" rtlCol="0">
            <a:spAutoFit/>
          </a:bodyPr>
          <a:lstStyle/>
          <a:p>
            <a:r>
              <a:rPr lang="zh-CN" altLang="en-US" sz="6000">
                <a:solidFill>
                  <a:schemeClr val="accent2"/>
                </a:solidFill>
                <a:latin typeface="+mj-lt"/>
                <a:ea typeface="+mj-ea"/>
              </a:rPr>
              <a:t>谢谢观看！</a:t>
            </a:r>
          </a:p>
        </p:txBody>
      </p:sp>
      <p:sp>
        <p:nvSpPr>
          <p:cNvPr id="16" name="Rectangle 15"/>
          <p:cNvSpPr>
            <a:spLocks noChangeArrowheads="1"/>
          </p:cNvSpPr>
          <p:nvPr/>
        </p:nvSpPr>
        <p:spPr bwMode="auto">
          <a:xfrm>
            <a:off x="1064986" y="4045794"/>
            <a:ext cx="4650014"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400" dirty="0" err="1">
                <a:latin typeface="+mn-ea"/>
                <a:cs typeface="+mn-ea"/>
                <a:sym typeface="Arial" panose="020B0604020202020204" pitchFamily="34" charset="0"/>
              </a:rPr>
              <a:t>Duis</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aute</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irure</a:t>
            </a:r>
            <a:r>
              <a:rPr lang="en-US" altLang="en-US" sz="1400" dirty="0">
                <a:latin typeface="+mn-ea"/>
                <a:cs typeface="+mn-ea"/>
                <a:sym typeface="Arial" panose="020B0604020202020204" pitchFamily="34" charset="0"/>
              </a:rPr>
              <a:t> dolor in </a:t>
            </a:r>
            <a:r>
              <a:rPr lang="en-US" altLang="en-US" sz="1400" dirty="0" err="1">
                <a:latin typeface="+mn-ea"/>
                <a:cs typeface="+mn-ea"/>
                <a:sym typeface="Arial" panose="020B0604020202020204" pitchFamily="34" charset="0"/>
              </a:rPr>
              <a:t>reprehenderit</a:t>
            </a:r>
            <a:r>
              <a:rPr lang="en-US" altLang="en-US" sz="1400" dirty="0">
                <a:latin typeface="+mn-ea"/>
                <a:cs typeface="+mn-ea"/>
                <a:sym typeface="Arial" panose="020B0604020202020204" pitchFamily="34" charset="0"/>
              </a:rPr>
              <a:t> in </a:t>
            </a:r>
            <a:r>
              <a:rPr lang="en-US" altLang="en-US" sz="1400" dirty="0" err="1">
                <a:latin typeface="+mn-ea"/>
                <a:cs typeface="+mn-ea"/>
                <a:sym typeface="Arial" panose="020B0604020202020204" pitchFamily="34" charset="0"/>
              </a:rPr>
              <a:t>voluptate</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velit</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esse</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cillum</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dolore</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eu</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fugiat</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nulla</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pariatur</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Excepteur</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sint</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occaecat</a:t>
            </a:r>
            <a:r>
              <a:rPr lang="en-US" altLang="en-US" sz="1400" dirty="0">
                <a:latin typeface="+mn-ea"/>
                <a:cs typeface="+mn-ea"/>
                <a:sym typeface="Arial" panose="020B0604020202020204" pitchFamily="34" charset="0"/>
              </a:rPr>
              <a:t> </a:t>
            </a:r>
            <a:r>
              <a:rPr lang="en-US" altLang="en-US" sz="1400" dirty="0" err="1">
                <a:latin typeface="+mn-ea"/>
                <a:cs typeface="+mn-ea"/>
                <a:sym typeface="Arial" panose="020B0604020202020204" pitchFamily="34" charset="0"/>
              </a:rPr>
              <a:t>cupidatat</a:t>
            </a:r>
            <a:r>
              <a:rPr lang="en-US" altLang="en-US" sz="1400" dirty="0">
                <a:latin typeface="+mn-ea"/>
                <a:cs typeface="+mn-ea"/>
                <a:sym typeface="Arial" panose="020B0604020202020204" pitchFamily="34" charset="0"/>
              </a:rPr>
              <a:t> non </a:t>
            </a:r>
            <a:r>
              <a:rPr lang="en-US" altLang="en-US" sz="1400" err="1">
                <a:latin typeface="+mn-ea"/>
                <a:cs typeface="+mn-ea"/>
                <a:sym typeface="Arial" panose="020B0604020202020204" pitchFamily="34" charset="0"/>
              </a:rPr>
              <a:t>proident</a:t>
            </a:r>
            <a:r>
              <a:rPr lang="en-US" altLang="en-US" sz="1400">
                <a:latin typeface="+mn-ea"/>
                <a:cs typeface="+mn-ea"/>
                <a:sym typeface="Arial" panose="020B0604020202020204" pitchFamily="34" charset="0"/>
              </a:rPr>
              <a:t>,</a:t>
            </a:r>
            <a:endParaRPr lang="en-US" altLang="en-US" sz="1400" dirty="0">
              <a:latin typeface="+mn-ea"/>
              <a:cs typeface="+mn-ea"/>
              <a:sym typeface="Arial" panose="020B0604020202020204" pitchFamily="34" charset="0"/>
            </a:endParaRPr>
          </a:p>
        </p:txBody>
      </p:sp>
      <p:sp>
        <p:nvSpPr>
          <p:cNvPr id="18" name="文本框 17"/>
          <p:cNvSpPr txBox="1"/>
          <p:nvPr/>
        </p:nvSpPr>
        <p:spPr>
          <a:xfrm>
            <a:off x="1065865" y="2387037"/>
            <a:ext cx="1682161" cy="650030"/>
          </a:xfrm>
          <a:custGeom>
            <a:avLst/>
            <a:gdLst/>
            <a:ahLst/>
            <a:cxnLst/>
            <a:rect l="l" t="t" r="r" b="b"/>
            <a:pathLst>
              <a:path w="1682161" h="650030">
                <a:moveTo>
                  <a:pt x="1406128" y="589755"/>
                </a:moveTo>
                <a:cubicBezTo>
                  <a:pt x="1405632" y="590251"/>
                  <a:pt x="1404392" y="590995"/>
                  <a:pt x="1402408" y="591987"/>
                </a:cubicBezTo>
                <a:lnTo>
                  <a:pt x="1403152" y="593475"/>
                </a:lnTo>
                <a:cubicBezTo>
                  <a:pt x="1403648" y="593227"/>
                  <a:pt x="1404268" y="592979"/>
                  <a:pt x="1405012" y="592731"/>
                </a:cubicBezTo>
                <a:cubicBezTo>
                  <a:pt x="1405756" y="592483"/>
                  <a:pt x="1406376" y="592235"/>
                  <a:pt x="1406873" y="591987"/>
                </a:cubicBezTo>
                <a:cubicBezTo>
                  <a:pt x="1406873" y="591739"/>
                  <a:pt x="1406749" y="591367"/>
                  <a:pt x="1406501" y="590871"/>
                </a:cubicBezTo>
                <a:cubicBezTo>
                  <a:pt x="1406253" y="590375"/>
                  <a:pt x="1406128" y="590003"/>
                  <a:pt x="1406128" y="589755"/>
                </a:cubicBezTo>
                <a:close/>
                <a:moveTo>
                  <a:pt x="1501304" y="520177"/>
                </a:moveTo>
                <a:cubicBezTo>
                  <a:pt x="1500312" y="520177"/>
                  <a:pt x="1499816" y="520673"/>
                  <a:pt x="1499816" y="521666"/>
                </a:cubicBezTo>
                <a:lnTo>
                  <a:pt x="1500560" y="522782"/>
                </a:lnTo>
                <a:cubicBezTo>
                  <a:pt x="1501056" y="522782"/>
                  <a:pt x="1502048" y="522410"/>
                  <a:pt x="1503536" y="521666"/>
                </a:cubicBezTo>
                <a:cubicBezTo>
                  <a:pt x="1502544" y="520673"/>
                  <a:pt x="1501800" y="520177"/>
                  <a:pt x="1501304" y="520177"/>
                </a:cubicBezTo>
                <a:close/>
                <a:moveTo>
                  <a:pt x="1096864" y="264937"/>
                </a:moveTo>
                <a:cubicBezTo>
                  <a:pt x="1096864" y="268658"/>
                  <a:pt x="1097112" y="271510"/>
                  <a:pt x="1097608" y="273495"/>
                </a:cubicBezTo>
                <a:cubicBezTo>
                  <a:pt x="1099096" y="271262"/>
                  <a:pt x="1099778" y="269712"/>
                  <a:pt x="1099654" y="268844"/>
                </a:cubicBezTo>
                <a:cubicBezTo>
                  <a:pt x="1099530" y="267976"/>
                  <a:pt x="1098600" y="266673"/>
                  <a:pt x="1096864" y="264937"/>
                </a:cubicBezTo>
                <a:close/>
                <a:moveTo>
                  <a:pt x="736984" y="158496"/>
                </a:moveTo>
                <a:cubicBezTo>
                  <a:pt x="710750" y="239871"/>
                  <a:pt x="694035" y="297179"/>
                  <a:pt x="686842" y="330422"/>
                </a:cubicBezTo>
                <a:cubicBezTo>
                  <a:pt x="688826" y="330422"/>
                  <a:pt x="690067" y="330173"/>
                  <a:pt x="690563" y="329677"/>
                </a:cubicBezTo>
                <a:cubicBezTo>
                  <a:pt x="694035" y="328437"/>
                  <a:pt x="699120" y="326453"/>
                  <a:pt x="705818" y="323724"/>
                </a:cubicBezTo>
                <a:cubicBezTo>
                  <a:pt x="712515" y="320996"/>
                  <a:pt x="717600" y="319011"/>
                  <a:pt x="721072" y="317771"/>
                </a:cubicBezTo>
                <a:cubicBezTo>
                  <a:pt x="725785" y="315787"/>
                  <a:pt x="728514" y="314111"/>
                  <a:pt x="729258" y="312745"/>
                </a:cubicBezTo>
                <a:cubicBezTo>
                  <a:pt x="730002" y="311379"/>
                  <a:pt x="730622" y="307471"/>
                  <a:pt x="731118" y="301022"/>
                </a:cubicBezTo>
                <a:lnTo>
                  <a:pt x="731118" y="299162"/>
                </a:lnTo>
                <a:lnTo>
                  <a:pt x="737816" y="189756"/>
                </a:lnTo>
                <a:cubicBezTo>
                  <a:pt x="738064" y="186283"/>
                  <a:pt x="738312" y="181197"/>
                  <a:pt x="738560" y="174498"/>
                </a:cubicBezTo>
                <a:cubicBezTo>
                  <a:pt x="738808" y="167799"/>
                  <a:pt x="739056" y="162713"/>
                  <a:pt x="739304" y="159240"/>
                </a:cubicBezTo>
                <a:cubicBezTo>
                  <a:pt x="738788" y="158744"/>
                  <a:pt x="738015" y="158496"/>
                  <a:pt x="736984" y="158496"/>
                </a:cubicBezTo>
                <a:close/>
                <a:moveTo>
                  <a:pt x="166894" y="33137"/>
                </a:moveTo>
                <a:cubicBezTo>
                  <a:pt x="175850" y="33137"/>
                  <a:pt x="187150" y="33506"/>
                  <a:pt x="200793" y="34242"/>
                </a:cubicBezTo>
                <a:cubicBezTo>
                  <a:pt x="210218" y="34730"/>
                  <a:pt x="218404" y="34974"/>
                  <a:pt x="225349" y="34974"/>
                </a:cubicBezTo>
                <a:cubicBezTo>
                  <a:pt x="236015" y="34974"/>
                  <a:pt x="243829" y="34484"/>
                  <a:pt x="248790" y="33504"/>
                </a:cubicBezTo>
                <a:cubicBezTo>
                  <a:pt x="252262" y="33504"/>
                  <a:pt x="254991" y="33750"/>
                  <a:pt x="256975" y="34242"/>
                </a:cubicBezTo>
                <a:cubicBezTo>
                  <a:pt x="256975" y="38897"/>
                  <a:pt x="255239" y="41590"/>
                  <a:pt x="251766" y="42323"/>
                </a:cubicBezTo>
                <a:cubicBezTo>
                  <a:pt x="250278" y="43303"/>
                  <a:pt x="247239" y="45448"/>
                  <a:pt x="242651" y="48756"/>
                </a:cubicBezTo>
                <a:cubicBezTo>
                  <a:pt x="238062" y="52064"/>
                  <a:pt x="234031" y="54759"/>
                  <a:pt x="230558" y="56842"/>
                </a:cubicBezTo>
                <a:cubicBezTo>
                  <a:pt x="227086" y="58926"/>
                  <a:pt x="223489" y="60702"/>
                  <a:pt x="219768" y="62170"/>
                </a:cubicBezTo>
                <a:cubicBezTo>
                  <a:pt x="218776" y="62415"/>
                  <a:pt x="217226" y="62784"/>
                  <a:pt x="215117" y="63278"/>
                </a:cubicBezTo>
                <a:cubicBezTo>
                  <a:pt x="213009" y="63772"/>
                  <a:pt x="211459" y="64143"/>
                  <a:pt x="210467" y="64391"/>
                </a:cubicBezTo>
                <a:cubicBezTo>
                  <a:pt x="199056" y="66376"/>
                  <a:pt x="190499" y="67368"/>
                  <a:pt x="184794" y="67368"/>
                </a:cubicBezTo>
                <a:cubicBezTo>
                  <a:pt x="181321" y="67876"/>
                  <a:pt x="179213" y="69904"/>
                  <a:pt x="178468" y="73455"/>
                </a:cubicBezTo>
                <a:cubicBezTo>
                  <a:pt x="178220" y="74470"/>
                  <a:pt x="178034" y="76753"/>
                  <a:pt x="177910" y="80303"/>
                </a:cubicBezTo>
                <a:cubicBezTo>
                  <a:pt x="177786" y="83853"/>
                  <a:pt x="177476" y="86516"/>
                  <a:pt x="176980" y="88291"/>
                </a:cubicBezTo>
                <a:cubicBezTo>
                  <a:pt x="176565" y="90717"/>
                  <a:pt x="175734" y="94599"/>
                  <a:pt x="174486" y="99936"/>
                </a:cubicBezTo>
                <a:cubicBezTo>
                  <a:pt x="173238" y="105272"/>
                  <a:pt x="172407" y="109154"/>
                  <a:pt x="171992" y="111580"/>
                </a:cubicBezTo>
                <a:cubicBezTo>
                  <a:pt x="171477" y="114006"/>
                  <a:pt x="170022" y="120799"/>
                  <a:pt x="167629" y="131957"/>
                </a:cubicBezTo>
                <a:cubicBezTo>
                  <a:pt x="165236" y="143115"/>
                  <a:pt x="163702" y="151682"/>
                  <a:pt x="163028" y="157659"/>
                </a:cubicBezTo>
                <a:cubicBezTo>
                  <a:pt x="161675" y="159155"/>
                  <a:pt x="160999" y="160899"/>
                  <a:pt x="160999" y="162891"/>
                </a:cubicBezTo>
                <a:cubicBezTo>
                  <a:pt x="160468" y="164348"/>
                  <a:pt x="159937" y="166775"/>
                  <a:pt x="159406" y="170173"/>
                </a:cubicBezTo>
                <a:cubicBezTo>
                  <a:pt x="158875" y="173570"/>
                  <a:pt x="158344" y="176117"/>
                  <a:pt x="157813" y="177815"/>
                </a:cubicBezTo>
                <a:cubicBezTo>
                  <a:pt x="156983" y="183361"/>
                  <a:pt x="155602" y="189789"/>
                  <a:pt x="153668" y="197098"/>
                </a:cubicBezTo>
                <a:cubicBezTo>
                  <a:pt x="153544" y="198102"/>
                  <a:pt x="153236" y="200235"/>
                  <a:pt x="152746" y="203496"/>
                </a:cubicBezTo>
                <a:cubicBezTo>
                  <a:pt x="152256" y="206758"/>
                  <a:pt x="151949" y="209266"/>
                  <a:pt x="151825" y="211022"/>
                </a:cubicBezTo>
                <a:cubicBezTo>
                  <a:pt x="151115" y="214855"/>
                  <a:pt x="149918" y="220350"/>
                  <a:pt x="148232" y="227506"/>
                </a:cubicBezTo>
                <a:cubicBezTo>
                  <a:pt x="146546" y="234663"/>
                  <a:pt x="145348" y="240158"/>
                  <a:pt x="144639" y="243991"/>
                </a:cubicBezTo>
                <a:cubicBezTo>
                  <a:pt x="144283" y="243991"/>
                  <a:pt x="144104" y="244247"/>
                  <a:pt x="144104" y="244758"/>
                </a:cubicBezTo>
                <a:cubicBezTo>
                  <a:pt x="137558" y="271753"/>
                  <a:pt x="133715" y="288562"/>
                  <a:pt x="132576" y="295185"/>
                </a:cubicBezTo>
                <a:cubicBezTo>
                  <a:pt x="131425" y="300875"/>
                  <a:pt x="129552" y="309784"/>
                  <a:pt x="126957" y="321913"/>
                </a:cubicBezTo>
                <a:cubicBezTo>
                  <a:pt x="124362" y="334042"/>
                  <a:pt x="122172" y="342907"/>
                  <a:pt x="120385" y="348508"/>
                </a:cubicBezTo>
                <a:cubicBezTo>
                  <a:pt x="118396" y="362906"/>
                  <a:pt x="116309" y="376295"/>
                  <a:pt x="114124" y="388674"/>
                </a:cubicBezTo>
                <a:cubicBezTo>
                  <a:pt x="113697" y="390895"/>
                  <a:pt x="112847" y="394289"/>
                  <a:pt x="111574" y="398856"/>
                </a:cubicBezTo>
                <a:cubicBezTo>
                  <a:pt x="110301" y="403424"/>
                  <a:pt x="109451" y="406818"/>
                  <a:pt x="109025" y="409039"/>
                </a:cubicBezTo>
                <a:cubicBezTo>
                  <a:pt x="108316" y="414484"/>
                  <a:pt x="105368" y="426245"/>
                  <a:pt x="100183" y="444322"/>
                </a:cubicBezTo>
                <a:cubicBezTo>
                  <a:pt x="98163" y="448166"/>
                  <a:pt x="95639" y="457188"/>
                  <a:pt x="92610" y="471387"/>
                </a:cubicBezTo>
                <a:cubicBezTo>
                  <a:pt x="89581" y="485585"/>
                  <a:pt x="87028" y="496262"/>
                  <a:pt x="84951" y="503417"/>
                </a:cubicBezTo>
                <a:cubicBezTo>
                  <a:pt x="82970" y="511602"/>
                  <a:pt x="80990" y="524379"/>
                  <a:pt x="79009" y="541746"/>
                </a:cubicBezTo>
                <a:cubicBezTo>
                  <a:pt x="79009" y="542242"/>
                  <a:pt x="78265" y="544722"/>
                  <a:pt x="76777" y="549187"/>
                </a:cubicBezTo>
                <a:cubicBezTo>
                  <a:pt x="75293" y="552168"/>
                  <a:pt x="74550" y="554526"/>
                  <a:pt x="74550" y="556262"/>
                </a:cubicBezTo>
                <a:cubicBezTo>
                  <a:pt x="75046" y="557503"/>
                  <a:pt x="74798" y="559239"/>
                  <a:pt x="73806" y="561471"/>
                </a:cubicBezTo>
                <a:cubicBezTo>
                  <a:pt x="72570" y="563456"/>
                  <a:pt x="69723" y="568295"/>
                  <a:pt x="65266" y="575988"/>
                </a:cubicBezTo>
                <a:cubicBezTo>
                  <a:pt x="64522" y="576732"/>
                  <a:pt x="63531" y="576794"/>
                  <a:pt x="62292" y="576174"/>
                </a:cubicBezTo>
                <a:cubicBezTo>
                  <a:pt x="61054" y="575554"/>
                  <a:pt x="60250" y="575058"/>
                  <a:pt x="59880" y="574686"/>
                </a:cubicBezTo>
                <a:cubicBezTo>
                  <a:pt x="59510" y="574314"/>
                  <a:pt x="58829" y="573569"/>
                  <a:pt x="57839" y="572453"/>
                </a:cubicBezTo>
                <a:cubicBezTo>
                  <a:pt x="56849" y="571337"/>
                  <a:pt x="56106" y="570531"/>
                  <a:pt x="55610" y="570035"/>
                </a:cubicBezTo>
                <a:cubicBezTo>
                  <a:pt x="52141" y="570779"/>
                  <a:pt x="49044" y="572515"/>
                  <a:pt x="46320" y="575244"/>
                </a:cubicBezTo>
                <a:cubicBezTo>
                  <a:pt x="41370" y="582685"/>
                  <a:pt x="35305" y="585414"/>
                  <a:pt x="28123" y="583429"/>
                </a:cubicBezTo>
                <a:cubicBezTo>
                  <a:pt x="27379" y="583429"/>
                  <a:pt x="25272" y="584297"/>
                  <a:pt x="21804" y="586034"/>
                </a:cubicBezTo>
                <a:cubicBezTo>
                  <a:pt x="21307" y="586530"/>
                  <a:pt x="20377" y="587212"/>
                  <a:pt x="19013" y="588080"/>
                </a:cubicBezTo>
                <a:cubicBezTo>
                  <a:pt x="17649" y="588948"/>
                  <a:pt x="16595" y="589755"/>
                  <a:pt x="15850" y="590499"/>
                </a:cubicBezTo>
                <a:cubicBezTo>
                  <a:pt x="10890" y="588018"/>
                  <a:pt x="6053" y="583429"/>
                  <a:pt x="1340" y="576732"/>
                </a:cubicBezTo>
                <a:cubicBezTo>
                  <a:pt x="-149" y="574252"/>
                  <a:pt x="-397" y="570903"/>
                  <a:pt x="596" y="566686"/>
                </a:cubicBezTo>
                <a:cubicBezTo>
                  <a:pt x="11510" y="516581"/>
                  <a:pt x="19447" y="482350"/>
                  <a:pt x="24408" y="463995"/>
                </a:cubicBezTo>
                <a:cubicBezTo>
                  <a:pt x="27249" y="451352"/>
                  <a:pt x="36122" y="414294"/>
                  <a:pt x="51029" y="352821"/>
                </a:cubicBezTo>
                <a:cubicBezTo>
                  <a:pt x="53552" y="345570"/>
                  <a:pt x="56588" y="333703"/>
                  <a:pt x="60138" y="317222"/>
                </a:cubicBezTo>
                <a:cubicBezTo>
                  <a:pt x="63689" y="300740"/>
                  <a:pt x="66652" y="288422"/>
                  <a:pt x="69027" y="280268"/>
                </a:cubicBezTo>
                <a:cubicBezTo>
                  <a:pt x="79488" y="241739"/>
                  <a:pt x="89449" y="208183"/>
                  <a:pt x="98909" y="179599"/>
                </a:cubicBezTo>
                <a:cubicBezTo>
                  <a:pt x="105634" y="157229"/>
                  <a:pt x="114100" y="131998"/>
                  <a:pt x="124309" y="103906"/>
                </a:cubicBezTo>
                <a:cubicBezTo>
                  <a:pt x="125805" y="100430"/>
                  <a:pt x="127922" y="95770"/>
                  <a:pt x="130660" y="89927"/>
                </a:cubicBezTo>
                <a:cubicBezTo>
                  <a:pt x="133399" y="84085"/>
                  <a:pt x="135142" y="80169"/>
                  <a:pt x="135890" y="78181"/>
                </a:cubicBezTo>
                <a:cubicBezTo>
                  <a:pt x="137134" y="75697"/>
                  <a:pt x="138628" y="71844"/>
                  <a:pt x="140372" y="66624"/>
                </a:cubicBezTo>
                <a:cubicBezTo>
                  <a:pt x="136140" y="66624"/>
                  <a:pt x="130537" y="66128"/>
                  <a:pt x="123565" y="65135"/>
                </a:cubicBezTo>
                <a:cubicBezTo>
                  <a:pt x="103144" y="64143"/>
                  <a:pt x="88077" y="63399"/>
                  <a:pt x="78364" y="62903"/>
                </a:cubicBezTo>
                <a:cubicBezTo>
                  <a:pt x="73384" y="61678"/>
                  <a:pt x="67295" y="58370"/>
                  <a:pt x="60098" y="52979"/>
                </a:cubicBezTo>
                <a:cubicBezTo>
                  <a:pt x="61338" y="52491"/>
                  <a:pt x="62702" y="51817"/>
                  <a:pt x="64191" y="50959"/>
                </a:cubicBezTo>
                <a:cubicBezTo>
                  <a:pt x="65679" y="50100"/>
                  <a:pt x="66795" y="49549"/>
                  <a:pt x="67539" y="49305"/>
                </a:cubicBezTo>
                <a:cubicBezTo>
                  <a:pt x="95177" y="40976"/>
                  <a:pt x="124311" y="35709"/>
                  <a:pt x="154941" y="33504"/>
                </a:cubicBezTo>
                <a:cubicBezTo>
                  <a:pt x="158429" y="33259"/>
                  <a:pt x="162413" y="33137"/>
                  <a:pt x="166894" y="33137"/>
                </a:cubicBezTo>
                <a:close/>
                <a:moveTo>
                  <a:pt x="1157883" y="14534"/>
                </a:moveTo>
                <a:cubicBezTo>
                  <a:pt x="1161356" y="14534"/>
                  <a:pt x="1163092" y="16022"/>
                  <a:pt x="1163092" y="18999"/>
                </a:cubicBezTo>
                <a:cubicBezTo>
                  <a:pt x="1162100" y="21975"/>
                  <a:pt x="1161108" y="23960"/>
                  <a:pt x="1160116" y="24952"/>
                </a:cubicBezTo>
                <a:cubicBezTo>
                  <a:pt x="1157387" y="27680"/>
                  <a:pt x="1156395" y="31029"/>
                  <a:pt x="1157139" y="34998"/>
                </a:cubicBezTo>
                <a:cubicBezTo>
                  <a:pt x="1157883" y="38222"/>
                  <a:pt x="1156519" y="41447"/>
                  <a:pt x="1153046" y="44672"/>
                </a:cubicBezTo>
                <a:cubicBezTo>
                  <a:pt x="1153790" y="45416"/>
                  <a:pt x="1155155" y="47276"/>
                  <a:pt x="1157139" y="50253"/>
                </a:cubicBezTo>
                <a:cubicBezTo>
                  <a:pt x="1153170" y="51245"/>
                  <a:pt x="1151062" y="51741"/>
                  <a:pt x="1150814" y="51741"/>
                </a:cubicBezTo>
                <a:cubicBezTo>
                  <a:pt x="1148581" y="59678"/>
                  <a:pt x="1147341" y="64267"/>
                  <a:pt x="1147093" y="65507"/>
                </a:cubicBezTo>
                <a:cubicBezTo>
                  <a:pt x="1146597" y="67988"/>
                  <a:pt x="1145977" y="71585"/>
                  <a:pt x="1145233" y="76297"/>
                </a:cubicBezTo>
                <a:cubicBezTo>
                  <a:pt x="1144489" y="81010"/>
                  <a:pt x="1143869" y="84483"/>
                  <a:pt x="1143372" y="86715"/>
                </a:cubicBezTo>
                <a:cubicBezTo>
                  <a:pt x="1142876" y="86963"/>
                  <a:pt x="1142070" y="87212"/>
                  <a:pt x="1140954" y="87460"/>
                </a:cubicBezTo>
                <a:cubicBezTo>
                  <a:pt x="1139838" y="87708"/>
                  <a:pt x="1139032" y="87956"/>
                  <a:pt x="1138535" y="88204"/>
                </a:cubicBezTo>
                <a:cubicBezTo>
                  <a:pt x="1138535" y="90684"/>
                  <a:pt x="1137915" y="95211"/>
                  <a:pt x="1136675" y="101784"/>
                </a:cubicBezTo>
                <a:cubicBezTo>
                  <a:pt x="1135435" y="108358"/>
                  <a:pt x="1135063" y="113505"/>
                  <a:pt x="1135559" y="117225"/>
                </a:cubicBezTo>
                <a:lnTo>
                  <a:pt x="1131094" y="118714"/>
                </a:lnTo>
                <a:cubicBezTo>
                  <a:pt x="1134319" y="121938"/>
                  <a:pt x="1135063" y="126031"/>
                  <a:pt x="1133326" y="130992"/>
                </a:cubicBezTo>
                <a:cubicBezTo>
                  <a:pt x="1132830" y="131488"/>
                  <a:pt x="1132582" y="132728"/>
                  <a:pt x="1132582" y="134713"/>
                </a:cubicBezTo>
                <a:cubicBezTo>
                  <a:pt x="1133078" y="136945"/>
                  <a:pt x="1133326" y="139177"/>
                  <a:pt x="1133326" y="141410"/>
                </a:cubicBezTo>
                <a:cubicBezTo>
                  <a:pt x="1133326" y="147859"/>
                  <a:pt x="1131342" y="153564"/>
                  <a:pt x="1127373" y="158525"/>
                </a:cubicBezTo>
                <a:cubicBezTo>
                  <a:pt x="1127125" y="158773"/>
                  <a:pt x="1126381" y="161502"/>
                  <a:pt x="1125141" y="166711"/>
                </a:cubicBezTo>
                <a:cubicBezTo>
                  <a:pt x="1123157" y="176136"/>
                  <a:pt x="1120800" y="183206"/>
                  <a:pt x="1118072" y="187919"/>
                </a:cubicBezTo>
                <a:cubicBezTo>
                  <a:pt x="1113607" y="194120"/>
                  <a:pt x="1114103" y="198957"/>
                  <a:pt x="1119560" y="202429"/>
                </a:cubicBezTo>
                <a:cubicBezTo>
                  <a:pt x="1119312" y="202925"/>
                  <a:pt x="1118258" y="204166"/>
                  <a:pt x="1116397" y="206150"/>
                </a:cubicBezTo>
                <a:cubicBezTo>
                  <a:pt x="1114537" y="208134"/>
                  <a:pt x="1113359" y="209747"/>
                  <a:pt x="1112863" y="210987"/>
                </a:cubicBezTo>
                <a:cubicBezTo>
                  <a:pt x="1109886" y="215948"/>
                  <a:pt x="1109886" y="219545"/>
                  <a:pt x="1112863" y="221777"/>
                </a:cubicBezTo>
                <a:cubicBezTo>
                  <a:pt x="1113359" y="222273"/>
                  <a:pt x="1113607" y="224009"/>
                  <a:pt x="1113607" y="226986"/>
                </a:cubicBezTo>
                <a:cubicBezTo>
                  <a:pt x="1111870" y="226986"/>
                  <a:pt x="1109514" y="227482"/>
                  <a:pt x="1106537" y="228474"/>
                </a:cubicBezTo>
                <a:cubicBezTo>
                  <a:pt x="1106041" y="228970"/>
                  <a:pt x="1105793" y="230955"/>
                  <a:pt x="1105793" y="234427"/>
                </a:cubicBezTo>
                <a:cubicBezTo>
                  <a:pt x="1106041" y="234179"/>
                  <a:pt x="1108150" y="233435"/>
                  <a:pt x="1112118" y="232195"/>
                </a:cubicBezTo>
                <a:lnTo>
                  <a:pt x="1112118" y="233683"/>
                </a:lnTo>
                <a:cubicBezTo>
                  <a:pt x="1111622" y="236908"/>
                  <a:pt x="1110692" y="241807"/>
                  <a:pt x="1109328" y="248380"/>
                </a:cubicBezTo>
                <a:cubicBezTo>
                  <a:pt x="1107964" y="254953"/>
                  <a:pt x="1107034" y="259976"/>
                  <a:pt x="1106537" y="263449"/>
                </a:cubicBezTo>
                <a:cubicBezTo>
                  <a:pt x="1106537" y="266177"/>
                  <a:pt x="1106289" y="268038"/>
                  <a:pt x="1105793" y="269030"/>
                </a:cubicBezTo>
                <a:cubicBezTo>
                  <a:pt x="1102321" y="275231"/>
                  <a:pt x="1100584" y="281804"/>
                  <a:pt x="1100584" y="288750"/>
                </a:cubicBezTo>
                <a:cubicBezTo>
                  <a:pt x="1099592" y="295695"/>
                  <a:pt x="1099096" y="301276"/>
                  <a:pt x="1099096" y="305493"/>
                </a:cubicBezTo>
                <a:cubicBezTo>
                  <a:pt x="1098848" y="306237"/>
                  <a:pt x="1098600" y="307353"/>
                  <a:pt x="1098352" y="308841"/>
                </a:cubicBezTo>
                <a:cubicBezTo>
                  <a:pt x="1098104" y="310330"/>
                  <a:pt x="1097856" y="311446"/>
                  <a:pt x="1097608" y="312190"/>
                </a:cubicBezTo>
                <a:cubicBezTo>
                  <a:pt x="1096616" y="314174"/>
                  <a:pt x="1095872" y="316345"/>
                  <a:pt x="1095375" y="318701"/>
                </a:cubicBezTo>
                <a:cubicBezTo>
                  <a:pt x="1094879" y="321058"/>
                  <a:pt x="1094569" y="322918"/>
                  <a:pt x="1094445" y="324282"/>
                </a:cubicBezTo>
                <a:cubicBezTo>
                  <a:pt x="1094321" y="325647"/>
                  <a:pt x="1094321" y="327817"/>
                  <a:pt x="1094445" y="330794"/>
                </a:cubicBezTo>
                <a:cubicBezTo>
                  <a:pt x="1094569" y="333770"/>
                  <a:pt x="1094631" y="335754"/>
                  <a:pt x="1094631" y="336747"/>
                </a:cubicBezTo>
                <a:lnTo>
                  <a:pt x="1095375" y="337491"/>
                </a:lnTo>
                <a:cubicBezTo>
                  <a:pt x="1094135" y="339475"/>
                  <a:pt x="1093391" y="342638"/>
                  <a:pt x="1093143" y="346979"/>
                </a:cubicBezTo>
                <a:cubicBezTo>
                  <a:pt x="1092895" y="351319"/>
                  <a:pt x="1092027" y="354482"/>
                  <a:pt x="1090538" y="356466"/>
                </a:cubicBezTo>
                <a:cubicBezTo>
                  <a:pt x="1087810" y="360435"/>
                  <a:pt x="1088678" y="363536"/>
                  <a:pt x="1093143" y="365768"/>
                </a:cubicBezTo>
                <a:cubicBezTo>
                  <a:pt x="1092647" y="366016"/>
                  <a:pt x="1091965" y="366388"/>
                  <a:pt x="1091097" y="366884"/>
                </a:cubicBezTo>
                <a:cubicBezTo>
                  <a:pt x="1090228" y="367380"/>
                  <a:pt x="1089546" y="367815"/>
                  <a:pt x="1089050" y="368187"/>
                </a:cubicBezTo>
                <a:cubicBezTo>
                  <a:pt x="1088554" y="368559"/>
                  <a:pt x="1088058" y="368993"/>
                  <a:pt x="1087562" y="369489"/>
                </a:cubicBezTo>
                <a:cubicBezTo>
                  <a:pt x="1089794" y="372714"/>
                  <a:pt x="1089794" y="378047"/>
                  <a:pt x="1087562" y="385488"/>
                </a:cubicBezTo>
                <a:cubicBezTo>
                  <a:pt x="1087066" y="386728"/>
                  <a:pt x="1086756" y="388526"/>
                  <a:pt x="1086631" y="390883"/>
                </a:cubicBezTo>
                <a:cubicBezTo>
                  <a:pt x="1086508" y="393239"/>
                  <a:pt x="1086322" y="394790"/>
                  <a:pt x="1086074" y="395534"/>
                </a:cubicBezTo>
                <a:cubicBezTo>
                  <a:pt x="1086074" y="396526"/>
                  <a:pt x="1085949" y="398200"/>
                  <a:pt x="1085701" y="400557"/>
                </a:cubicBezTo>
                <a:cubicBezTo>
                  <a:pt x="1085453" y="402913"/>
                  <a:pt x="1085329" y="404712"/>
                  <a:pt x="1085329" y="405952"/>
                </a:cubicBezTo>
                <a:cubicBezTo>
                  <a:pt x="1083841" y="408928"/>
                  <a:pt x="1083841" y="410789"/>
                  <a:pt x="1085329" y="411533"/>
                </a:cubicBezTo>
                <a:cubicBezTo>
                  <a:pt x="1086570" y="412525"/>
                  <a:pt x="1087252" y="413579"/>
                  <a:pt x="1087376" y="414695"/>
                </a:cubicBezTo>
                <a:cubicBezTo>
                  <a:pt x="1087500" y="415812"/>
                  <a:pt x="1087438" y="417362"/>
                  <a:pt x="1087190" y="419346"/>
                </a:cubicBezTo>
                <a:cubicBezTo>
                  <a:pt x="1086942" y="421331"/>
                  <a:pt x="1086818" y="422695"/>
                  <a:pt x="1086818" y="423439"/>
                </a:cubicBezTo>
                <a:cubicBezTo>
                  <a:pt x="1086322" y="429392"/>
                  <a:pt x="1085701" y="438322"/>
                  <a:pt x="1084957" y="450228"/>
                </a:cubicBezTo>
                <a:cubicBezTo>
                  <a:pt x="1084213" y="462134"/>
                  <a:pt x="1083593" y="471064"/>
                  <a:pt x="1083097" y="477017"/>
                </a:cubicBezTo>
                <a:lnTo>
                  <a:pt x="1083097" y="478506"/>
                </a:lnTo>
                <a:cubicBezTo>
                  <a:pt x="1083841" y="485947"/>
                  <a:pt x="1084213" y="491342"/>
                  <a:pt x="1084213" y="494691"/>
                </a:cubicBezTo>
                <a:cubicBezTo>
                  <a:pt x="1084213" y="498039"/>
                  <a:pt x="1083841" y="503496"/>
                  <a:pt x="1083097" y="511062"/>
                </a:cubicBezTo>
                <a:cubicBezTo>
                  <a:pt x="1082353" y="518627"/>
                  <a:pt x="1081857" y="524022"/>
                  <a:pt x="1081609" y="527247"/>
                </a:cubicBezTo>
                <a:cubicBezTo>
                  <a:pt x="1081609" y="530223"/>
                  <a:pt x="1081485" y="534316"/>
                  <a:pt x="1081237" y="539525"/>
                </a:cubicBezTo>
                <a:cubicBezTo>
                  <a:pt x="1080989" y="544734"/>
                  <a:pt x="1080865" y="548703"/>
                  <a:pt x="1080865" y="551431"/>
                </a:cubicBezTo>
                <a:cubicBezTo>
                  <a:pt x="1078384" y="551183"/>
                  <a:pt x="1076586" y="552485"/>
                  <a:pt x="1075469" y="555338"/>
                </a:cubicBezTo>
                <a:cubicBezTo>
                  <a:pt x="1074353" y="558191"/>
                  <a:pt x="1073051" y="559989"/>
                  <a:pt x="1071563" y="560733"/>
                </a:cubicBezTo>
                <a:cubicBezTo>
                  <a:pt x="1078508" y="561725"/>
                  <a:pt x="1080865" y="564826"/>
                  <a:pt x="1078632" y="570035"/>
                </a:cubicBezTo>
                <a:cubicBezTo>
                  <a:pt x="1077144" y="567306"/>
                  <a:pt x="1075780" y="565942"/>
                  <a:pt x="1074539" y="565942"/>
                </a:cubicBezTo>
                <a:cubicBezTo>
                  <a:pt x="1074043" y="565942"/>
                  <a:pt x="1073113" y="566376"/>
                  <a:pt x="1071749" y="567244"/>
                </a:cubicBezTo>
                <a:cubicBezTo>
                  <a:pt x="1070385" y="568112"/>
                  <a:pt x="1069330" y="568671"/>
                  <a:pt x="1068586" y="568919"/>
                </a:cubicBezTo>
                <a:cubicBezTo>
                  <a:pt x="1060401" y="572391"/>
                  <a:pt x="1055564" y="574996"/>
                  <a:pt x="1054075" y="576732"/>
                </a:cubicBezTo>
                <a:cubicBezTo>
                  <a:pt x="1054075" y="577228"/>
                  <a:pt x="1053827" y="577476"/>
                  <a:pt x="1053331" y="577476"/>
                </a:cubicBezTo>
                <a:cubicBezTo>
                  <a:pt x="1050107" y="576980"/>
                  <a:pt x="1045952" y="578220"/>
                  <a:pt x="1040867" y="581197"/>
                </a:cubicBezTo>
                <a:cubicBezTo>
                  <a:pt x="1035782" y="584173"/>
                  <a:pt x="1032619" y="585786"/>
                  <a:pt x="1031379" y="586034"/>
                </a:cubicBezTo>
                <a:lnTo>
                  <a:pt x="1031379" y="590499"/>
                </a:lnTo>
                <a:cubicBezTo>
                  <a:pt x="1030883" y="590995"/>
                  <a:pt x="1030387" y="591243"/>
                  <a:pt x="1029891" y="591243"/>
                </a:cubicBezTo>
                <a:cubicBezTo>
                  <a:pt x="1022698" y="591243"/>
                  <a:pt x="1017116" y="591739"/>
                  <a:pt x="1013148" y="592731"/>
                </a:cubicBezTo>
                <a:cubicBezTo>
                  <a:pt x="1006698" y="594219"/>
                  <a:pt x="1001055" y="593289"/>
                  <a:pt x="996219" y="589941"/>
                </a:cubicBezTo>
                <a:cubicBezTo>
                  <a:pt x="991381" y="586592"/>
                  <a:pt x="988591" y="581445"/>
                  <a:pt x="987847" y="574500"/>
                </a:cubicBezTo>
                <a:cubicBezTo>
                  <a:pt x="985118" y="551431"/>
                  <a:pt x="983134" y="532580"/>
                  <a:pt x="981894" y="517945"/>
                </a:cubicBezTo>
                <a:cubicBezTo>
                  <a:pt x="980902" y="507775"/>
                  <a:pt x="979475" y="492520"/>
                  <a:pt x="977615" y="472180"/>
                </a:cubicBezTo>
                <a:cubicBezTo>
                  <a:pt x="975755" y="451840"/>
                  <a:pt x="974328" y="436586"/>
                  <a:pt x="973336" y="426416"/>
                </a:cubicBezTo>
                <a:cubicBezTo>
                  <a:pt x="973088" y="422199"/>
                  <a:pt x="970235" y="402231"/>
                  <a:pt x="964778" y="366512"/>
                </a:cubicBezTo>
                <a:lnTo>
                  <a:pt x="960314" y="327445"/>
                </a:lnTo>
                <a:cubicBezTo>
                  <a:pt x="960314" y="326453"/>
                  <a:pt x="960190" y="325026"/>
                  <a:pt x="959942" y="323166"/>
                </a:cubicBezTo>
                <a:cubicBezTo>
                  <a:pt x="959694" y="321306"/>
                  <a:pt x="959570" y="319755"/>
                  <a:pt x="959570" y="318515"/>
                </a:cubicBezTo>
                <a:cubicBezTo>
                  <a:pt x="957089" y="320996"/>
                  <a:pt x="955849" y="324220"/>
                  <a:pt x="955849" y="328189"/>
                </a:cubicBezTo>
                <a:cubicBezTo>
                  <a:pt x="955601" y="330670"/>
                  <a:pt x="955105" y="334514"/>
                  <a:pt x="954361" y="339723"/>
                </a:cubicBezTo>
                <a:cubicBezTo>
                  <a:pt x="953616" y="344932"/>
                  <a:pt x="953120" y="348777"/>
                  <a:pt x="952872" y="351257"/>
                </a:cubicBezTo>
                <a:cubicBezTo>
                  <a:pt x="951880" y="361675"/>
                  <a:pt x="950888" y="369985"/>
                  <a:pt x="949896" y="376186"/>
                </a:cubicBezTo>
                <a:cubicBezTo>
                  <a:pt x="949400" y="380403"/>
                  <a:pt x="947291" y="390573"/>
                  <a:pt x="943571" y="406696"/>
                </a:cubicBezTo>
                <a:cubicBezTo>
                  <a:pt x="942330" y="414137"/>
                  <a:pt x="941338" y="418974"/>
                  <a:pt x="940594" y="421207"/>
                </a:cubicBezTo>
                <a:cubicBezTo>
                  <a:pt x="934641" y="450228"/>
                  <a:pt x="930796" y="468336"/>
                  <a:pt x="929060" y="475529"/>
                </a:cubicBezTo>
                <a:cubicBezTo>
                  <a:pt x="928068" y="480242"/>
                  <a:pt x="926331" y="493140"/>
                  <a:pt x="923851" y="514224"/>
                </a:cubicBezTo>
                <a:cubicBezTo>
                  <a:pt x="921618" y="535308"/>
                  <a:pt x="919882" y="550315"/>
                  <a:pt x="918642" y="559245"/>
                </a:cubicBezTo>
                <a:cubicBezTo>
                  <a:pt x="917898" y="565942"/>
                  <a:pt x="915541" y="571523"/>
                  <a:pt x="911572" y="575988"/>
                </a:cubicBezTo>
                <a:cubicBezTo>
                  <a:pt x="911076" y="576484"/>
                  <a:pt x="910084" y="578220"/>
                  <a:pt x="908596" y="581197"/>
                </a:cubicBezTo>
                <a:cubicBezTo>
                  <a:pt x="906115" y="588390"/>
                  <a:pt x="902271" y="591987"/>
                  <a:pt x="897062" y="591987"/>
                </a:cubicBezTo>
                <a:cubicBezTo>
                  <a:pt x="894085" y="591987"/>
                  <a:pt x="890861" y="590995"/>
                  <a:pt x="887388" y="589010"/>
                </a:cubicBezTo>
                <a:cubicBezTo>
                  <a:pt x="884163" y="587026"/>
                  <a:pt x="879822" y="585166"/>
                  <a:pt x="874365" y="583429"/>
                </a:cubicBezTo>
                <a:cubicBezTo>
                  <a:pt x="868412" y="582685"/>
                  <a:pt x="864816" y="579957"/>
                  <a:pt x="863575" y="575244"/>
                </a:cubicBezTo>
                <a:cubicBezTo>
                  <a:pt x="862583" y="569787"/>
                  <a:pt x="862087" y="564206"/>
                  <a:pt x="862087" y="558501"/>
                </a:cubicBezTo>
                <a:cubicBezTo>
                  <a:pt x="862087" y="552796"/>
                  <a:pt x="862583" y="547214"/>
                  <a:pt x="863575" y="541757"/>
                </a:cubicBezTo>
                <a:cubicBezTo>
                  <a:pt x="864320" y="538781"/>
                  <a:pt x="865064" y="534378"/>
                  <a:pt x="865808" y="528549"/>
                </a:cubicBezTo>
                <a:cubicBezTo>
                  <a:pt x="866552" y="522720"/>
                  <a:pt x="867048" y="518937"/>
                  <a:pt x="867296" y="517201"/>
                </a:cubicBezTo>
                <a:cubicBezTo>
                  <a:pt x="871761" y="492396"/>
                  <a:pt x="875854" y="470568"/>
                  <a:pt x="879574" y="451716"/>
                </a:cubicBezTo>
                <a:cubicBezTo>
                  <a:pt x="879822" y="450228"/>
                  <a:pt x="880567" y="445143"/>
                  <a:pt x="881807" y="436462"/>
                </a:cubicBezTo>
                <a:cubicBezTo>
                  <a:pt x="882055" y="434477"/>
                  <a:pt x="882551" y="431749"/>
                  <a:pt x="883295" y="428276"/>
                </a:cubicBezTo>
                <a:cubicBezTo>
                  <a:pt x="884039" y="424803"/>
                  <a:pt x="884535" y="422447"/>
                  <a:pt x="884783" y="421207"/>
                </a:cubicBezTo>
                <a:cubicBezTo>
                  <a:pt x="885280" y="418726"/>
                  <a:pt x="885528" y="414881"/>
                  <a:pt x="885528" y="409673"/>
                </a:cubicBezTo>
                <a:cubicBezTo>
                  <a:pt x="886024" y="406696"/>
                  <a:pt x="886830" y="402107"/>
                  <a:pt x="887946" y="395906"/>
                </a:cubicBezTo>
                <a:cubicBezTo>
                  <a:pt x="889062" y="389705"/>
                  <a:pt x="889868" y="384992"/>
                  <a:pt x="890364" y="381767"/>
                </a:cubicBezTo>
                <a:cubicBezTo>
                  <a:pt x="890861" y="378047"/>
                  <a:pt x="891729" y="372341"/>
                  <a:pt x="892969" y="364652"/>
                </a:cubicBezTo>
                <a:cubicBezTo>
                  <a:pt x="894209" y="356963"/>
                  <a:pt x="895077" y="351133"/>
                  <a:pt x="895573" y="347165"/>
                </a:cubicBezTo>
                <a:lnTo>
                  <a:pt x="895573" y="344932"/>
                </a:lnTo>
                <a:cubicBezTo>
                  <a:pt x="897062" y="339475"/>
                  <a:pt x="898364" y="333708"/>
                  <a:pt x="899480" y="327631"/>
                </a:cubicBezTo>
                <a:cubicBezTo>
                  <a:pt x="900596" y="321554"/>
                  <a:pt x="901651" y="314485"/>
                  <a:pt x="902643" y="306423"/>
                </a:cubicBezTo>
                <a:cubicBezTo>
                  <a:pt x="903635" y="298361"/>
                  <a:pt x="904379" y="292470"/>
                  <a:pt x="904875" y="288750"/>
                </a:cubicBezTo>
                <a:cubicBezTo>
                  <a:pt x="905123" y="287261"/>
                  <a:pt x="907356" y="273743"/>
                  <a:pt x="911572" y="248194"/>
                </a:cubicBezTo>
                <a:cubicBezTo>
                  <a:pt x="912565" y="243729"/>
                  <a:pt x="914363" y="235172"/>
                  <a:pt x="916968" y="222521"/>
                </a:cubicBezTo>
                <a:cubicBezTo>
                  <a:pt x="919572" y="209871"/>
                  <a:pt x="921618" y="199949"/>
                  <a:pt x="923107" y="192756"/>
                </a:cubicBezTo>
                <a:cubicBezTo>
                  <a:pt x="924347" y="187795"/>
                  <a:pt x="925959" y="180477"/>
                  <a:pt x="927944" y="170803"/>
                </a:cubicBezTo>
                <a:cubicBezTo>
                  <a:pt x="929928" y="161130"/>
                  <a:pt x="931540" y="153936"/>
                  <a:pt x="932781" y="149223"/>
                </a:cubicBezTo>
                <a:cubicBezTo>
                  <a:pt x="934517" y="142774"/>
                  <a:pt x="937183" y="132728"/>
                  <a:pt x="940780" y="119086"/>
                </a:cubicBezTo>
                <a:cubicBezTo>
                  <a:pt x="944377" y="105443"/>
                  <a:pt x="947043" y="95397"/>
                  <a:pt x="948780" y="88948"/>
                </a:cubicBezTo>
                <a:cubicBezTo>
                  <a:pt x="949772" y="85227"/>
                  <a:pt x="951508" y="80080"/>
                  <a:pt x="953989" y="73507"/>
                </a:cubicBezTo>
                <a:cubicBezTo>
                  <a:pt x="956469" y="66934"/>
                  <a:pt x="958081" y="62407"/>
                  <a:pt x="958825" y="59926"/>
                </a:cubicBezTo>
                <a:cubicBezTo>
                  <a:pt x="958825" y="59182"/>
                  <a:pt x="959570" y="57694"/>
                  <a:pt x="961058" y="55462"/>
                </a:cubicBezTo>
                <a:cubicBezTo>
                  <a:pt x="963786" y="56950"/>
                  <a:pt x="967445" y="58686"/>
                  <a:pt x="972034" y="60671"/>
                </a:cubicBezTo>
                <a:cubicBezTo>
                  <a:pt x="976623" y="62655"/>
                  <a:pt x="980716" y="64577"/>
                  <a:pt x="984312" y="66438"/>
                </a:cubicBezTo>
                <a:cubicBezTo>
                  <a:pt x="987909" y="68298"/>
                  <a:pt x="991072" y="70220"/>
                  <a:pt x="993800" y="72205"/>
                </a:cubicBezTo>
                <a:cubicBezTo>
                  <a:pt x="998017" y="75677"/>
                  <a:pt x="1000869" y="80514"/>
                  <a:pt x="1002358" y="86715"/>
                </a:cubicBezTo>
                <a:cubicBezTo>
                  <a:pt x="1005334" y="104079"/>
                  <a:pt x="1006823" y="117349"/>
                  <a:pt x="1006823" y="126527"/>
                </a:cubicBezTo>
                <a:cubicBezTo>
                  <a:pt x="1006823" y="161005"/>
                  <a:pt x="1008931" y="189655"/>
                  <a:pt x="1013148" y="212475"/>
                </a:cubicBezTo>
                <a:cubicBezTo>
                  <a:pt x="1014140" y="217436"/>
                  <a:pt x="1018357" y="232691"/>
                  <a:pt x="1025798" y="258240"/>
                </a:cubicBezTo>
                <a:cubicBezTo>
                  <a:pt x="1025798" y="258488"/>
                  <a:pt x="1028651" y="268162"/>
                  <a:pt x="1034356" y="287261"/>
                </a:cubicBezTo>
                <a:cubicBezTo>
                  <a:pt x="1037828" y="302392"/>
                  <a:pt x="1039565" y="315539"/>
                  <a:pt x="1039565" y="326701"/>
                </a:cubicBezTo>
                <a:cubicBezTo>
                  <a:pt x="1040061" y="332654"/>
                  <a:pt x="1041301" y="339847"/>
                  <a:pt x="1043285" y="348281"/>
                </a:cubicBezTo>
                <a:lnTo>
                  <a:pt x="1045890" y="348281"/>
                </a:lnTo>
                <a:cubicBezTo>
                  <a:pt x="1046882" y="345552"/>
                  <a:pt x="1047874" y="340963"/>
                  <a:pt x="1048866" y="334514"/>
                </a:cubicBezTo>
                <a:cubicBezTo>
                  <a:pt x="1051099" y="326577"/>
                  <a:pt x="1054200" y="315043"/>
                  <a:pt x="1058168" y="299912"/>
                </a:cubicBezTo>
                <a:cubicBezTo>
                  <a:pt x="1062137" y="284781"/>
                  <a:pt x="1064865" y="274487"/>
                  <a:pt x="1066354" y="269030"/>
                </a:cubicBezTo>
                <a:cubicBezTo>
                  <a:pt x="1069578" y="257124"/>
                  <a:pt x="1073175" y="246458"/>
                  <a:pt x="1077144" y="237032"/>
                </a:cubicBezTo>
                <a:cubicBezTo>
                  <a:pt x="1079624" y="231823"/>
                  <a:pt x="1080616" y="227482"/>
                  <a:pt x="1080120" y="224009"/>
                </a:cubicBezTo>
                <a:cubicBezTo>
                  <a:pt x="1080120" y="221281"/>
                  <a:pt x="1080368" y="219421"/>
                  <a:pt x="1080865" y="218428"/>
                </a:cubicBezTo>
                <a:cubicBezTo>
                  <a:pt x="1082105" y="215452"/>
                  <a:pt x="1083965" y="210925"/>
                  <a:pt x="1086446" y="204848"/>
                </a:cubicBezTo>
                <a:cubicBezTo>
                  <a:pt x="1088926" y="198771"/>
                  <a:pt x="1090786" y="194244"/>
                  <a:pt x="1092027" y="191267"/>
                </a:cubicBezTo>
                <a:cubicBezTo>
                  <a:pt x="1094011" y="186306"/>
                  <a:pt x="1095623" y="181965"/>
                  <a:pt x="1096864" y="178245"/>
                </a:cubicBezTo>
                <a:cubicBezTo>
                  <a:pt x="1097360" y="176508"/>
                  <a:pt x="1098848" y="172788"/>
                  <a:pt x="1101329" y="167083"/>
                </a:cubicBezTo>
                <a:cubicBezTo>
                  <a:pt x="1103809" y="161378"/>
                  <a:pt x="1105049" y="156913"/>
                  <a:pt x="1105049" y="153688"/>
                </a:cubicBezTo>
                <a:cubicBezTo>
                  <a:pt x="1105049" y="153440"/>
                  <a:pt x="1105173" y="152944"/>
                  <a:pt x="1105421" y="152200"/>
                </a:cubicBezTo>
                <a:cubicBezTo>
                  <a:pt x="1105669" y="151456"/>
                  <a:pt x="1105793" y="150960"/>
                  <a:pt x="1105793" y="150712"/>
                </a:cubicBezTo>
                <a:cubicBezTo>
                  <a:pt x="1107282" y="149719"/>
                  <a:pt x="1108522" y="148541"/>
                  <a:pt x="1109514" y="147177"/>
                </a:cubicBezTo>
                <a:cubicBezTo>
                  <a:pt x="1110506" y="145813"/>
                  <a:pt x="1111188" y="144634"/>
                  <a:pt x="1111560" y="143642"/>
                </a:cubicBezTo>
                <a:cubicBezTo>
                  <a:pt x="1111932" y="142650"/>
                  <a:pt x="1112304" y="141224"/>
                  <a:pt x="1112677" y="139363"/>
                </a:cubicBezTo>
                <a:cubicBezTo>
                  <a:pt x="1113049" y="137503"/>
                  <a:pt x="1113359" y="136201"/>
                  <a:pt x="1113607" y="135457"/>
                </a:cubicBezTo>
                <a:cubicBezTo>
                  <a:pt x="1116831" y="126527"/>
                  <a:pt x="1119312" y="120450"/>
                  <a:pt x="1121048" y="117225"/>
                </a:cubicBezTo>
                <a:cubicBezTo>
                  <a:pt x="1122288" y="115241"/>
                  <a:pt x="1123405" y="111768"/>
                  <a:pt x="1124397" y="106807"/>
                </a:cubicBezTo>
                <a:lnTo>
                  <a:pt x="1125885" y="99738"/>
                </a:lnTo>
                <a:cubicBezTo>
                  <a:pt x="1127373" y="96761"/>
                  <a:pt x="1128862" y="94157"/>
                  <a:pt x="1130350" y="91924"/>
                </a:cubicBezTo>
                <a:lnTo>
                  <a:pt x="1132582" y="87460"/>
                </a:lnTo>
                <a:cubicBezTo>
                  <a:pt x="1135311" y="82003"/>
                  <a:pt x="1137915" y="77414"/>
                  <a:pt x="1140396" y="73693"/>
                </a:cubicBezTo>
                <a:cubicBezTo>
                  <a:pt x="1137667" y="67988"/>
                  <a:pt x="1138907" y="61663"/>
                  <a:pt x="1144117" y="54717"/>
                </a:cubicBezTo>
                <a:cubicBezTo>
                  <a:pt x="1149822" y="45044"/>
                  <a:pt x="1152674" y="36238"/>
                  <a:pt x="1152674" y="28300"/>
                </a:cubicBezTo>
                <a:cubicBezTo>
                  <a:pt x="1152674" y="26316"/>
                  <a:pt x="1152550" y="24456"/>
                  <a:pt x="1152302" y="22719"/>
                </a:cubicBezTo>
                <a:lnTo>
                  <a:pt x="1152302" y="18999"/>
                </a:lnTo>
                <a:cubicBezTo>
                  <a:pt x="1153294" y="16022"/>
                  <a:pt x="1155155" y="14534"/>
                  <a:pt x="1157883" y="14534"/>
                </a:cubicBezTo>
                <a:close/>
                <a:moveTo>
                  <a:pt x="1267718" y="8209"/>
                </a:moveTo>
                <a:cubicBezTo>
                  <a:pt x="1269455" y="7216"/>
                  <a:pt x="1272183" y="7216"/>
                  <a:pt x="1275904" y="8209"/>
                </a:cubicBezTo>
                <a:cubicBezTo>
                  <a:pt x="1281113" y="9697"/>
                  <a:pt x="1286694" y="11185"/>
                  <a:pt x="1292647" y="12673"/>
                </a:cubicBezTo>
                <a:cubicBezTo>
                  <a:pt x="1297360" y="14162"/>
                  <a:pt x="1300894" y="17200"/>
                  <a:pt x="1303251" y="21789"/>
                </a:cubicBezTo>
                <a:cubicBezTo>
                  <a:pt x="1305608" y="26378"/>
                  <a:pt x="1306414" y="31525"/>
                  <a:pt x="1305669" y="37230"/>
                </a:cubicBezTo>
                <a:cubicBezTo>
                  <a:pt x="1303933" y="57322"/>
                  <a:pt x="1301329" y="73817"/>
                  <a:pt x="1297856" y="86715"/>
                </a:cubicBezTo>
                <a:cubicBezTo>
                  <a:pt x="1297360" y="88700"/>
                  <a:pt x="1296368" y="95769"/>
                  <a:pt x="1294880" y="107923"/>
                </a:cubicBezTo>
                <a:cubicBezTo>
                  <a:pt x="1294631" y="109164"/>
                  <a:pt x="1294259" y="111086"/>
                  <a:pt x="1293763" y="113691"/>
                </a:cubicBezTo>
                <a:cubicBezTo>
                  <a:pt x="1293267" y="116295"/>
                  <a:pt x="1292895" y="118217"/>
                  <a:pt x="1292647" y="119458"/>
                </a:cubicBezTo>
                <a:cubicBezTo>
                  <a:pt x="1287934" y="142774"/>
                  <a:pt x="1284585" y="157533"/>
                  <a:pt x="1282601" y="163734"/>
                </a:cubicBezTo>
                <a:cubicBezTo>
                  <a:pt x="1280865" y="168447"/>
                  <a:pt x="1279376" y="178369"/>
                  <a:pt x="1278136" y="193500"/>
                </a:cubicBezTo>
                <a:cubicBezTo>
                  <a:pt x="1277888" y="194740"/>
                  <a:pt x="1277392" y="197220"/>
                  <a:pt x="1276648" y="200941"/>
                </a:cubicBezTo>
                <a:cubicBezTo>
                  <a:pt x="1275904" y="204662"/>
                  <a:pt x="1275408" y="207762"/>
                  <a:pt x="1275160" y="210243"/>
                </a:cubicBezTo>
                <a:cubicBezTo>
                  <a:pt x="1277640" y="207762"/>
                  <a:pt x="1279128" y="206026"/>
                  <a:pt x="1279625" y="205034"/>
                </a:cubicBezTo>
                <a:cubicBezTo>
                  <a:pt x="1309390" y="166835"/>
                  <a:pt x="1327994" y="143394"/>
                  <a:pt x="1335435" y="134713"/>
                </a:cubicBezTo>
                <a:cubicBezTo>
                  <a:pt x="1340148" y="129007"/>
                  <a:pt x="1345295" y="123116"/>
                  <a:pt x="1350876" y="117039"/>
                </a:cubicBezTo>
                <a:cubicBezTo>
                  <a:pt x="1356457" y="110962"/>
                  <a:pt x="1362720" y="104265"/>
                  <a:pt x="1369666" y="96947"/>
                </a:cubicBezTo>
                <a:cubicBezTo>
                  <a:pt x="1376611" y="89630"/>
                  <a:pt x="1381944" y="83987"/>
                  <a:pt x="1385665" y="80018"/>
                </a:cubicBezTo>
                <a:cubicBezTo>
                  <a:pt x="1394098" y="71585"/>
                  <a:pt x="1403276" y="63399"/>
                  <a:pt x="1413198" y="55462"/>
                </a:cubicBezTo>
                <a:cubicBezTo>
                  <a:pt x="1415182" y="53477"/>
                  <a:pt x="1420143" y="49632"/>
                  <a:pt x="1428081" y="43927"/>
                </a:cubicBezTo>
                <a:cubicBezTo>
                  <a:pt x="1430313" y="46904"/>
                  <a:pt x="1432918" y="49508"/>
                  <a:pt x="1435894" y="51741"/>
                </a:cubicBezTo>
                <a:cubicBezTo>
                  <a:pt x="1434654" y="53477"/>
                  <a:pt x="1433600" y="55338"/>
                  <a:pt x="1432731" y="57322"/>
                </a:cubicBezTo>
                <a:cubicBezTo>
                  <a:pt x="1431863" y="59306"/>
                  <a:pt x="1431119" y="61105"/>
                  <a:pt x="1430499" y="62717"/>
                </a:cubicBezTo>
                <a:cubicBezTo>
                  <a:pt x="1429879" y="64329"/>
                  <a:pt x="1429383" y="66314"/>
                  <a:pt x="1429011" y="68670"/>
                </a:cubicBezTo>
                <a:cubicBezTo>
                  <a:pt x="1428639" y="71027"/>
                  <a:pt x="1428329" y="72825"/>
                  <a:pt x="1428081" y="74065"/>
                </a:cubicBezTo>
                <a:cubicBezTo>
                  <a:pt x="1427833" y="75305"/>
                  <a:pt x="1427522" y="77352"/>
                  <a:pt x="1427150" y="80204"/>
                </a:cubicBezTo>
                <a:cubicBezTo>
                  <a:pt x="1426778" y="83057"/>
                  <a:pt x="1426592" y="84979"/>
                  <a:pt x="1426592" y="85971"/>
                </a:cubicBezTo>
                <a:cubicBezTo>
                  <a:pt x="1424360" y="98622"/>
                  <a:pt x="1420391" y="110528"/>
                  <a:pt x="1414686" y="121690"/>
                </a:cubicBezTo>
                <a:cubicBezTo>
                  <a:pt x="1410221" y="130868"/>
                  <a:pt x="1405384" y="138309"/>
                  <a:pt x="1400175" y="144014"/>
                </a:cubicBezTo>
                <a:cubicBezTo>
                  <a:pt x="1397943" y="146495"/>
                  <a:pt x="1394036" y="151084"/>
                  <a:pt x="1388455" y="157781"/>
                </a:cubicBezTo>
                <a:cubicBezTo>
                  <a:pt x="1382874" y="164478"/>
                  <a:pt x="1378347" y="169563"/>
                  <a:pt x="1374875" y="173036"/>
                </a:cubicBezTo>
                <a:cubicBezTo>
                  <a:pt x="1362720" y="185934"/>
                  <a:pt x="1350070" y="198585"/>
                  <a:pt x="1336923" y="210987"/>
                </a:cubicBezTo>
                <a:cubicBezTo>
                  <a:pt x="1320552" y="226366"/>
                  <a:pt x="1310878" y="235544"/>
                  <a:pt x="1307902" y="238520"/>
                </a:cubicBezTo>
                <a:cubicBezTo>
                  <a:pt x="1301701" y="244721"/>
                  <a:pt x="1292771" y="251543"/>
                  <a:pt x="1281113" y="258984"/>
                </a:cubicBezTo>
                <a:cubicBezTo>
                  <a:pt x="1277640" y="260968"/>
                  <a:pt x="1275408" y="262643"/>
                  <a:pt x="1274416" y="264007"/>
                </a:cubicBezTo>
                <a:cubicBezTo>
                  <a:pt x="1273423" y="265371"/>
                  <a:pt x="1273237" y="266735"/>
                  <a:pt x="1273857" y="268100"/>
                </a:cubicBezTo>
                <a:cubicBezTo>
                  <a:pt x="1274477" y="269464"/>
                  <a:pt x="1276152" y="271758"/>
                  <a:pt x="1278880" y="274983"/>
                </a:cubicBezTo>
                <a:cubicBezTo>
                  <a:pt x="1283841" y="280936"/>
                  <a:pt x="1291283" y="289866"/>
                  <a:pt x="1301205" y="301772"/>
                </a:cubicBezTo>
                <a:cubicBezTo>
                  <a:pt x="1311126" y="313678"/>
                  <a:pt x="1318444" y="322484"/>
                  <a:pt x="1323157" y="328189"/>
                </a:cubicBezTo>
                <a:cubicBezTo>
                  <a:pt x="1332583" y="340095"/>
                  <a:pt x="1340892" y="356590"/>
                  <a:pt x="1348086" y="377674"/>
                </a:cubicBezTo>
                <a:cubicBezTo>
                  <a:pt x="1350318" y="384620"/>
                  <a:pt x="1353914" y="393053"/>
                  <a:pt x="1358876" y="402975"/>
                </a:cubicBezTo>
                <a:cubicBezTo>
                  <a:pt x="1363836" y="413393"/>
                  <a:pt x="1367433" y="424555"/>
                  <a:pt x="1369666" y="436462"/>
                </a:cubicBezTo>
                <a:cubicBezTo>
                  <a:pt x="1372642" y="446631"/>
                  <a:pt x="1374130" y="451964"/>
                  <a:pt x="1374130" y="452461"/>
                </a:cubicBezTo>
                <a:cubicBezTo>
                  <a:pt x="1375867" y="458662"/>
                  <a:pt x="1378223" y="467529"/>
                  <a:pt x="1381200" y="479064"/>
                </a:cubicBezTo>
                <a:cubicBezTo>
                  <a:pt x="1384176" y="490598"/>
                  <a:pt x="1386161" y="498225"/>
                  <a:pt x="1387153" y="501946"/>
                </a:cubicBezTo>
                <a:cubicBezTo>
                  <a:pt x="1387649" y="503434"/>
                  <a:pt x="1388641" y="505605"/>
                  <a:pt x="1390130" y="508457"/>
                </a:cubicBezTo>
                <a:cubicBezTo>
                  <a:pt x="1391618" y="511310"/>
                  <a:pt x="1392610" y="513480"/>
                  <a:pt x="1393106" y="514968"/>
                </a:cubicBezTo>
                <a:cubicBezTo>
                  <a:pt x="1395586" y="521170"/>
                  <a:pt x="1396827" y="525510"/>
                  <a:pt x="1396827" y="527991"/>
                </a:cubicBezTo>
                <a:cubicBezTo>
                  <a:pt x="1396579" y="529479"/>
                  <a:pt x="1396765" y="531091"/>
                  <a:pt x="1397385" y="532828"/>
                </a:cubicBezTo>
                <a:cubicBezTo>
                  <a:pt x="1398005" y="534564"/>
                  <a:pt x="1399059" y="536548"/>
                  <a:pt x="1400547" y="538781"/>
                </a:cubicBezTo>
                <a:cubicBezTo>
                  <a:pt x="1402036" y="541013"/>
                  <a:pt x="1402904" y="542502"/>
                  <a:pt x="1403152" y="543246"/>
                </a:cubicBezTo>
                <a:cubicBezTo>
                  <a:pt x="1407865" y="548951"/>
                  <a:pt x="1410345" y="553044"/>
                  <a:pt x="1410593" y="555524"/>
                </a:cubicBezTo>
                <a:cubicBezTo>
                  <a:pt x="1410593" y="557508"/>
                  <a:pt x="1411710" y="558501"/>
                  <a:pt x="1413942" y="558501"/>
                </a:cubicBezTo>
                <a:cubicBezTo>
                  <a:pt x="1415926" y="559741"/>
                  <a:pt x="1416670" y="561477"/>
                  <a:pt x="1416174" y="563710"/>
                </a:cubicBezTo>
                <a:cubicBezTo>
                  <a:pt x="1416174" y="565694"/>
                  <a:pt x="1416670" y="566686"/>
                  <a:pt x="1417663" y="566686"/>
                </a:cubicBezTo>
                <a:cubicBezTo>
                  <a:pt x="1419647" y="568174"/>
                  <a:pt x="1421135" y="571523"/>
                  <a:pt x="1422127" y="576732"/>
                </a:cubicBezTo>
                <a:cubicBezTo>
                  <a:pt x="1422624" y="578468"/>
                  <a:pt x="1423864" y="582561"/>
                  <a:pt x="1425848" y="589010"/>
                </a:cubicBezTo>
                <a:cubicBezTo>
                  <a:pt x="1426096" y="590003"/>
                  <a:pt x="1426344" y="591677"/>
                  <a:pt x="1426592" y="594033"/>
                </a:cubicBezTo>
                <a:cubicBezTo>
                  <a:pt x="1426840" y="596390"/>
                  <a:pt x="1427088" y="598188"/>
                  <a:pt x="1427336" y="599428"/>
                </a:cubicBezTo>
                <a:cubicBezTo>
                  <a:pt x="1421135" y="598684"/>
                  <a:pt x="1417415" y="601041"/>
                  <a:pt x="1416174" y="606498"/>
                </a:cubicBezTo>
                <a:cubicBezTo>
                  <a:pt x="1416174" y="606746"/>
                  <a:pt x="1415864" y="606994"/>
                  <a:pt x="1415244" y="607242"/>
                </a:cubicBezTo>
                <a:cubicBezTo>
                  <a:pt x="1414624" y="607490"/>
                  <a:pt x="1414004" y="607738"/>
                  <a:pt x="1413384" y="607986"/>
                </a:cubicBezTo>
                <a:cubicBezTo>
                  <a:pt x="1412764" y="608234"/>
                  <a:pt x="1412330" y="608482"/>
                  <a:pt x="1412082" y="608730"/>
                </a:cubicBezTo>
                <a:cubicBezTo>
                  <a:pt x="1412082" y="612947"/>
                  <a:pt x="1411089" y="616792"/>
                  <a:pt x="1409105" y="620264"/>
                </a:cubicBezTo>
                <a:cubicBezTo>
                  <a:pt x="1407617" y="619520"/>
                  <a:pt x="1406376" y="618156"/>
                  <a:pt x="1405384" y="616172"/>
                </a:cubicBezTo>
                <a:cubicBezTo>
                  <a:pt x="1401912" y="609226"/>
                  <a:pt x="1398129" y="602281"/>
                  <a:pt x="1394036" y="595336"/>
                </a:cubicBezTo>
                <a:cubicBezTo>
                  <a:pt x="1389944" y="588390"/>
                  <a:pt x="1384486" y="579709"/>
                  <a:pt x="1377665" y="569291"/>
                </a:cubicBezTo>
                <a:cubicBezTo>
                  <a:pt x="1370844" y="558873"/>
                  <a:pt x="1366565" y="552175"/>
                  <a:pt x="1364829" y="549199"/>
                </a:cubicBezTo>
                <a:cubicBezTo>
                  <a:pt x="1352426" y="529355"/>
                  <a:pt x="1341512" y="508271"/>
                  <a:pt x="1332086" y="485947"/>
                </a:cubicBezTo>
                <a:cubicBezTo>
                  <a:pt x="1328366" y="477513"/>
                  <a:pt x="1324769" y="468584"/>
                  <a:pt x="1321297" y="459158"/>
                </a:cubicBezTo>
                <a:cubicBezTo>
                  <a:pt x="1317824" y="449732"/>
                  <a:pt x="1314041" y="439128"/>
                  <a:pt x="1309948" y="427346"/>
                </a:cubicBezTo>
                <a:cubicBezTo>
                  <a:pt x="1305856" y="415564"/>
                  <a:pt x="1302569" y="406448"/>
                  <a:pt x="1300088" y="399999"/>
                </a:cubicBezTo>
                <a:cubicBezTo>
                  <a:pt x="1297856" y="394046"/>
                  <a:pt x="1294259" y="384124"/>
                  <a:pt x="1289298" y="370233"/>
                </a:cubicBezTo>
                <a:cubicBezTo>
                  <a:pt x="1284337" y="356342"/>
                  <a:pt x="1279811" y="344436"/>
                  <a:pt x="1275718" y="334514"/>
                </a:cubicBezTo>
                <a:cubicBezTo>
                  <a:pt x="1271625" y="324592"/>
                  <a:pt x="1267346" y="315167"/>
                  <a:pt x="1262882" y="306237"/>
                </a:cubicBezTo>
                <a:cubicBezTo>
                  <a:pt x="1262137" y="304253"/>
                  <a:pt x="1260897" y="301896"/>
                  <a:pt x="1259161" y="299168"/>
                </a:cubicBezTo>
                <a:lnTo>
                  <a:pt x="1257672" y="300284"/>
                </a:lnTo>
                <a:cubicBezTo>
                  <a:pt x="1257424" y="302268"/>
                  <a:pt x="1256060" y="309586"/>
                  <a:pt x="1253580" y="322236"/>
                </a:cubicBezTo>
                <a:cubicBezTo>
                  <a:pt x="1252588" y="329925"/>
                  <a:pt x="1250975" y="341584"/>
                  <a:pt x="1248743" y="357211"/>
                </a:cubicBezTo>
                <a:cubicBezTo>
                  <a:pt x="1246510" y="372838"/>
                  <a:pt x="1244898" y="384496"/>
                  <a:pt x="1243906" y="392185"/>
                </a:cubicBezTo>
                <a:cubicBezTo>
                  <a:pt x="1240929" y="413517"/>
                  <a:pt x="1238325" y="435965"/>
                  <a:pt x="1236092" y="459530"/>
                </a:cubicBezTo>
                <a:cubicBezTo>
                  <a:pt x="1235100" y="464739"/>
                  <a:pt x="1234108" y="472056"/>
                  <a:pt x="1233116" y="481482"/>
                </a:cubicBezTo>
                <a:cubicBezTo>
                  <a:pt x="1231627" y="495125"/>
                  <a:pt x="1230139" y="508519"/>
                  <a:pt x="1228651" y="521666"/>
                </a:cubicBezTo>
                <a:cubicBezTo>
                  <a:pt x="1227163" y="539277"/>
                  <a:pt x="1225674" y="557136"/>
                  <a:pt x="1224186" y="575244"/>
                </a:cubicBezTo>
                <a:cubicBezTo>
                  <a:pt x="1224186" y="575988"/>
                  <a:pt x="1223814" y="577352"/>
                  <a:pt x="1223070" y="579337"/>
                </a:cubicBezTo>
                <a:cubicBezTo>
                  <a:pt x="1222326" y="581321"/>
                  <a:pt x="1221830" y="582685"/>
                  <a:pt x="1221582" y="583429"/>
                </a:cubicBezTo>
                <a:cubicBezTo>
                  <a:pt x="1219349" y="580205"/>
                  <a:pt x="1218109" y="578468"/>
                  <a:pt x="1217861" y="578220"/>
                </a:cubicBezTo>
                <a:cubicBezTo>
                  <a:pt x="1215132" y="577228"/>
                  <a:pt x="1213396" y="578468"/>
                  <a:pt x="1212652" y="581941"/>
                </a:cubicBezTo>
                <a:cubicBezTo>
                  <a:pt x="1212156" y="583677"/>
                  <a:pt x="1211412" y="586468"/>
                  <a:pt x="1210419" y="590313"/>
                </a:cubicBezTo>
                <a:cubicBezTo>
                  <a:pt x="1209427" y="594157"/>
                  <a:pt x="1208683" y="596948"/>
                  <a:pt x="1208187" y="598684"/>
                </a:cubicBezTo>
                <a:cubicBezTo>
                  <a:pt x="1202978" y="601165"/>
                  <a:pt x="1200125" y="602529"/>
                  <a:pt x="1199630" y="602777"/>
                </a:cubicBezTo>
                <a:cubicBezTo>
                  <a:pt x="1194669" y="604513"/>
                  <a:pt x="1190328" y="604265"/>
                  <a:pt x="1186607" y="602033"/>
                </a:cubicBezTo>
                <a:cubicBezTo>
                  <a:pt x="1181646" y="599056"/>
                  <a:pt x="1177305" y="596948"/>
                  <a:pt x="1173585" y="595708"/>
                </a:cubicBezTo>
                <a:cubicBezTo>
                  <a:pt x="1167135" y="593475"/>
                  <a:pt x="1163104" y="590995"/>
                  <a:pt x="1161492" y="588266"/>
                </a:cubicBezTo>
                <a:cubicBezTo>
                  <a:pt x="1159880" y="585538"/>
                  <a:pt x="1159198" y="580205"/>
                  <a:pt x="1159446" y="572267"/>
                </a:cubicBezTo>
                <a:cubicBezTo>
                  <a:pt x="1159446" y="570035"/>
                  <a:pt x="1159942" y="566438"/>
                  <a:pt x="1160934" y="561477"/>
                </a:cubicBezTo>
                <a:cubicBezTo>
                  <a:pt x="1161678" y="556020"/>
                  <a:pt x="1162918" y="549695"/>
                  <a:pt x="1164655" y="542502"/>
                </a:cubicBezTo>
                <a:cubicBezTo>
                  <a:pt x="1165151" y="540517"/>
                  <a:pt x="1166391" y="536921"/>
                  <a:pt x="1168376" y="531712"/>
                </a:cubicBezTo>
                <a:cubicBezTo>
                  <a:pt x="1168376" y="530967"/>
                  <a:pt x="1168500" y="529975"/>
                  <a:pt x="1168748" y="528735"/>
                </a:cubicBezTo>
                <a:cubicBezTo>
                  <a:pt x="1168996" y="527495"/>
                  <a:pt x="1169120" y="526503"/>
                  <a:pt x="1169120" y="525758"/>
                </a:cubicBezTo>
                <a:cubicBezTo>
                  <a:pt x="1169616" y="515092"/>
                  <a:pt x="1171724" y="502318"/>
                  <a:pt x="1175445" y="487435"/>
                </a:cubicBezTo>
                <a:cubicBezTo>
                  <a:pt x="1176437" y="483466"/>
                  <a:pt x="1177305" y="479312"/>
                  <a:pt x="1178049" y="474971"/>
                </a:cubicBezTo>
                <a:cubicBezTo>
                  <a:pt x="1178793" y="470630"/>
                  <a:pt x="1179538" y="465793"/>
                  <a:pt x="1180282" y="460460"/>
                </a:cubicBezTo>
                <a:cubicBezTo>
                  <a:pt x="1181026" y="455127"/>
                  <a:pt x="1181646" y="450972"/>
                  <a:pt x="1182142" y="447996"/>
                </a:cubicBezTo>
                <a:cubicBezTo>
                  <a:pt x="1182638" y="445763"/>
                  <a:pt x="1183258" y="442601"/>
                  <a:pt x="1184002" y="438508"/>
                </a:cubicBezTo>
                <a:cubicBezTo>
                  <a:pt x="1184747" y="434415"/>
                  <a:pt x="1185491" y="430632"/>
                  <a:pt x="1186235" y="427160"/>
                </a:cubicBezTo>
                <a:cubicBezTo>
                  <a:pt x="1186979" y="423687"/>
                  <a:pt x="1187847" y="420463"/>
                  <a:pt x="1188839" y="417486"/>
                </a:cubicBezTo>
                <a:cubicBezTo>
                  <a:pt x="1190576" y="411037"/>
                  <a:pt x="1191072" y="405208"/>
                  <a:pt x="1190328" y="399999"/>
                </a:cubicBezTo>
                <a:cubicBezTo>
                  <a:pt x="1190328" y="388340"/>
                  <a:pt x="1191692" y="379411"/>
                  <a:pt x="1194421" y="373210"/>
                </a:cubicBezTo>
                <a:cubicBezTo>
                  <a:pt x="1194916" y="372714"/>
                  <a:pt x="1195165" y="371721"/>
                  <a:pt x="1195165" y="370233"/>
                </a:cubicBezTo>
                <a:cubicBezTo>
                  <a:pt x="1195661" y="366760"/>
                  <a:pt x="1196529" y="361179"/>
                  <a:pt x="1197769" y="353490"/>
                </a:cubicBezTo>
                <a:cubicBezTo>
                  <a:pt x="1199009" y="345800"/>
                  <a:pt x="1199878" y="339723"/>
                  <a:pt x="1200374" y="335258"/>
                </a:cubicBezTo>
                <a:cubicBezTo>
                  <a:pt x="1200870" y="333274"/>
                  <a:pt x="1201490" y="330111"/>
                  <a:pt x="1202234" y="325771"/>
                </a:cubicBezTo>
                <a:cubicBezTo>
                  <a:pt x="1202978" y="321430"/>
                  <a:pt x="1203598" y="318267"/>
                  <a:pt x="1204094" y="316283"/>
                </a:cubicBezTo>
                <a:cubicBezTo>
                  <a:pt x="1204838" y="313058"/>
                  <a:pt x="1205893" y="308407"/>
                  <a:pt x="1207257" y="302330"/>
                </a:cubicBezTo>
                <a:cubicBezTo>
                  <a:pt x="1208621" y="296253"/>
                  <a:pt x="1209675" y="291726"/>
                  <a:pt x="1210419" y="288750"/>
                </a:cubicBezTo>
                <a:cubicBezTo>
                  <a:pt x="1210916" y="286765"/>
                  <a:pt x="1211908" y="283727"/>
                  <a:pt x="1213396" y="279634"/>
                </a:cubicBezTo>
                <a:cubicBezTo>
                  <a:pt x="1214884" y="275541"/>
                  <a:pt x="1215876" y="272751"/>
                  <a:pt x="1216373" y="271262"/>
                </a:cubicBezTo>
                <a:cubicBezTo>
                  <a:pt x="1214636" y="267790"/>
                  <a:pt x="1215132" y="263449"/>
                  <a:pt x="1217861" y="258240"/>
                </a:cubicBezTo>
                <a:cubicBezTo>
                  <a:pt x="1220837" y="251295"/>
                  <a:pt x="1222078" y="245713"/>
                  <a:pt x="1221582" y="241497"/>
                </a:cubicBezTo>
                <a:cubicBezTo>
                  <a:pt x="1221333" y="241001"/>
                  <a:pt x="1221954" y="237900"/>
                  <a:pt x="1223442" y="232195"/>
                </a:cubicBezTo>
                <a:cubicBezTo>
                  <a:pt x="1224434" y="225002"/>
                  <a:pt x="1225922" y="214088"/>
                  <a:pt x="1227907" y="199453"/>
                </a:cubicBezTo>
                <a:cubicBezTo>
                  <a:pt x="1229891" y="184818"/>
                  <a:pt x="1231379" y="173904"/>
                  <a:pt x="1232372" y="166711"/>
                </a:cubicBezTo>
                <a:cubicBezTo>
                  <a:pt x="1235100" y="142650"/>
                  <a:pt x="1238449" y="117473"/>
                  <a:pt x="1242418" y="91180"/>
                </a:cubicBezTo>
                <a:cubicBezTo>
                  <a:pt x="1247627" y="62407"/>
                  <a:pt x="1254200" y="37354"/>
                  <a:pt x="1262137" y="16022"/>
                </a:cubicBezTo>
                <a:cubicBezTo>
                  <a:pt x="1264122" y="11805"/>
                  <a:pt x="1265982" y="9201"/>
                  <a:pt x="1267718" y="8209"/>
                </a:cubicBezTo>
                <a:close/>
                <a:moveTo>
                  <a:pt x="543778" y="5499"/>
                </a:moveTo>
                <a:cubicBezTo>
                  <a:pt x="547155" y="5810"/>
                  <a:pt x="550403" y="6709"/>
                  <a:pt x="553521" y="8197"/>
                </a:cubicBezTo>
                <a:cubicBezTo>
                  <a:pt x="559757" y="11174"/>
                  <a:pt x="564695" y="16135"/>
                  <a:pt x="568334" y="23080"/>
                </a:cubicBezTo>
                <a:cubicBezTo>
                  <a:pt x="571381" y="29777"/>
                  <a:pt x="572160" y="36598"/>
                  <a:pt x="570671" y="43544"/>
                </a:cubicBezTo>
                <a:cubicBezTo>
                  <a:pt x="569253" y="49330"/>
                  <a:pt x="567005" y="58490"/>
                  <a:pt x="563928" y="71025"/>
                </a:cubicBezTo>
                <a:cubicBezTo>
                  <a:pt x="560850" y="83559"/>
                  <a:pt x="558544" y="92959"/>
                  <a:pt x="557009" y="99226"/>
                </a:cubicBezTo>
                <a:cubicBezTo>
                  <a:pt x="556354" y="103494"/>
                  <a:pt x="553399" y="115547"/>
                  <a:pt x="548144" y="135387"/>
                </a:cubicBezTo>
                <a:cubicBezTo>
                  <a:pt x="545586" y="147530"/>
                  <a:pt x="541237" y="165248"/>
                  <a:pt x="535098" y="188541"/>
                </a:cubicBezTo>
                <a:cubicBezTo>
                  <a:pt x="533737" y="194079"/>
                  <a:pt x="531414" y="203538"/>
                  <a:pt x="528127" y="216917"/>
                </a:cubicBezTo>
                <a:cubicBezTo>
                  <a:pt x="524841" y="230296"/>
                  <a:pt x="522310" y="240601"/>
                  <a:pt x="520535" y="247834"/>
                </a:cubicBezTo>
                <a:cubicBezTo>
                  <a:pt x="516926" y="259744"/>
                  <a:pt x="513440" y="274107"/>
                  <a:pt x="510076" y="290924"/>
                </a:cubicBezTo>
                <a:cubicBezTo>
                  <a:pt x="508390" y="298629"/>
                  <a:pt x="505924" y="310983"/>
                  <a:pt x="502678" y="327986"/>
                </a:cubicBezTo>
                <a:cubicBezTo>
                  <a:pt x="499432" y="344988"/>
                  <a:pt x="496968" y="357583"/>
                  <a:pt x="495286" y="365768"/>
                </a:cubicBezTo>
                <a:cubicBezTo>
                  <a:pt x="492399" y="380651"/>
                  <a:pt x="490475" y="392309"/>
                  <a:pt x="489513" y="400743"/>
                </a:cubicBezTo>
                <a:cubicBezTo>
                  <a:pt x="487110" y="418354"/>
                  <a:pt x="484887" y="434291"/>
                  <a:pt x="482842" y="448554"/>
                </a:cubicBezTo>
                <a:cubicBezTo>
                  <a:pt x="480798" y="462817"/>
                  <a:pt x="479234" y="473297"/>
                  <a:pt x="478151" y="479994"/>
                </a:cubicBezTo>
                <a:cubicBezTo>
                  <a:pt x="477067" y="486691"/>
                  <a:pt x="476105" y="492520"/>
                  <a:pt x="475264" y="497481"/>
                </a:cubicBezTo>
                <a:cubicBezTo>
                  <a:pt x="474423" y="502442"/>
                  <a:pt x="473883" y="505915"/>
                  <a:pt x="473642" y="507899"/>
                </a:cubicBezTo>
                <a:cubicBezTo>
                  <a:pt x="473402" y="509883"/>
                  <a:pt x="473282" y="511744"/>
                  <a:pt x="473282" y="513480"/>
                </a:cubicBezTo>
                <a:cubicBezTo>
                  <a:pt x="471359" y="523402"/>
                  <a:pt x="470036" y="534564"/>
                  <a:pt x="469311" y="546966"/>
                </a:cubicBezTo>
                <a:cubicBezTo>
                  <a:pt x="468350" y="553912"/>
                  <a:pt x="467389" y="563834"/>
                  <a:pt x="466428" y="576732"/>
                </a:cubicBezTo>
                <a:cubicBezTo>
                  <a:pt x="466428" y="578965"/>
                  <a:pt x="466110" y="582437"/>
                  <a:pt x="465474" y="587150"/>
                </a:cubicBezTo>
                <a:cubicBezTo>
                  <a:pt x="464839" y="591863"/>
                  <a:pt x="463375" y="598188"/>
                  <a:pt x="461085" y="606126"/>
                </a:cubicBezTo>
                <a:cubicBezTo>
                  <a:pt x="458794" y="614063"/>
                  <a:pt x="455867" y="621256"/>
                  <a:pt x="452303" y="627706"/>
                </a:cubicBezTo>
                <a:cubicBezTo>
                  <a:pt x="448740" y="634155"/>
                  <a:pt x="443396" y="639612"/>
                  <a:pt x="436272" y="644077"/>
                </a:cubicBezTo>
                <a:cubicBezTo>
                  <a:pt x="430164" y="648046"/>
                  <a:pt x="423293" y="650030"/>
                  <a:pt x="415657" y="650030"/>
                </a:cubicBezTo>
                <a:cubicBezTo>
                  <a:pt x="414386" y="650030"/>
                  <a:pt x="413113" y="650030"/>
                  <a:pt x="411838" y="650030"/>
                </a:cubicBezTo>
                <a:cubicBezTo>
                  <a:pt x="410822" y="650030"/>
                  <a:pt x="409805" y="649906"/>
                  <a:pt x="408786" y="649658"/>
                </a:cubicBezTo>
                <a:cubicBezTo>
                  <a:pt x="407766" y="649410"/>
                  <a:pt x="406430" y="649162"/>
                  <a:pt x="404777" y="648914"/>
                </a:cubicBezTo>
                <a:cubicBezTo>
                  <a:pt x="403124" y="648666"/>
                  <a:pt x="401788" y="648418"/>
                  <a:pt x="400769" y="648170"/>
                </a:cubicBezTo>
                <a:lnTo>
                  <a:pt x="393897" y="645937"/>
                </a:lnTo>
                <a:cubicBezTo>
                  <a:pt x="383464" y="642713"/>
                  <a:pt x="378247" y="634403"/>
                  <a:pt x="378247" y="621008"/>
                </a:cubicBezTo>
                <a:cubicBezTo>
                  <a:pt x="378503" y="619520"/>
                  <a:pt x="378884" y="617102"/>
                  <a:pt x="379392" y="613753"/>
                </a:cubicBezTo>
                <a:cubicBezTo>
                  <a:pt x="379900" y="610404"/>
                  <a:pt x="380282" y="607986"/>
                  <a:pt x="380537" y="606498"/>
                </a:cubicBezTo>
                <a:cubicBezTo>
                  <a:pt x="381045" y="604513"/>
                  <a:pt x="385498" y="586654"/>
                  <a:pt x="393897" y="552920"/>
                </a:cubicBezTo>
                <a:cubicBezTo>
                  <a:pt x="394405" y="550687"/>
                  <a:pt x="396123" y="543184"/>
                  <a:pt x="399051" y="530409"/>
                </a:cubicBezTo>
                <a:cubicBezTo>
                  <a:pt x="401979" y="517635"/>
                  <a:pt x="404079" y="507899"/>
                  <a:pt x="405350" y="501202"/>
                </a:cubicBezTo>
                <a:cubicBezTo>
                  <a:pt x="410183" y="483590"/>
                  <a:pt x="420616" y="427780"/>
                  <a:pt x="436650" y="333770"/>
                </a:cubicBezTo>
                <a:cubicBezTo>
                  <a:pt x="436650" y="332034"/>
                  <a:pt x="436396" y="330670"/>
                  <a:pt x="435889" y="329677"/>
                </a:cubicBezTo>
                <a:lnTo>
                  <a:pt x="430540" y="329677"/>
                </a:lnTo>
                <a:cubicBezTo>
                  <a:pt x="424944" y="329925"/>
                  <a:pt x="415275" y="330357"/>
                  <a:pt x="401533" y="330971"/>
                </a:cubicBezTo>
                <a:cubicBezTo>
                  <a:pt x="387792" y="331585"/>
                  <a:pt x="377301" y="332016"/>
                  <a:pt x="370061" y="332264"/>
                </a:cubicBezTo>
                <a:cubicBezTo>
                  <a:pt x="364926" y="332264"/>
                  <a:pt x="361673" y="332695"/>
                  <a:pt x="360303" y="333555"/>
                </a:cubicBezTo>
                <a:cubicBezTo>
                  <a:pt x="358933" y="334415"/>
                  <a:pt x="357735" y="336939"/>
                  <a:pt x="356708" y="341124"/>
                </a:cubicBezTo>
                <a:cubicBezTo>
                  <a:pt x="352394" y="362212"/>
                  <a:pt x="349475" y="377469"/>
                  <a:pt x="347952" y="386895"/>
                </a:cubicBezTo>
                <a:cubicBezTo>
                  <a:pt x="347247" y="390302"/>
                  <a:pt x="346126" y="395398"/>
                  <a:pt x="344589" y="402185"/>
                </a:cubicBezTo>
                <a:cubicBezTo>
                  <a:pt x="343052" y="408971"/>
                  <a:pt x="341877" y="414310"/>
                  <a:pt x="341063" y="418201"/>
                </a:cubicBezTo>
                <a:cubicBezTo>
                  <a:pt x="339145" y="430793"/>
                  <a:pt x="336627" y="444742"/>
                  <a:pt x="333511" y="460047"/>
                </a:cubicBezTo>
                <a:cubicBezTo>
                  <a:pt x="331825" y="474740"/>
                  <a:pt x="329577" y="488953"/>
                  <a:pt x="326768" y="502684"/>
                </a:cubicBezTo>
                <a:cubicBezTo>
                  <a:pt x="326516" y="504014"/>
                  <a:pt x="325134" y="511304"/>
                  <a:pt x="322622" y="524555"/>
                </a:cubicBezTo>
                <a:cubicBezTo>
                  <a:pt x="320111" y="537806"/>
                  <a:pt x="316842" y="548877"/>
                  <a:pt x="312815" y="557768"/>
                </a:cubicBezTo>
                <a:cubicBezTo>
                  <a:pt x="312640" y="569240"/>
                  <a:pt x="312536" y="575996"/>
                  <a:pt x="312501" y="578034"/>
                </a:cubicBezTo>
                <a:cubicBezTo>
                  <a:pt x="311466" y="584732"/>
                  <a:pt x="309005" y="588824"/>
                  <a:pt x="305118" y="590313"/>
                </a:cubicBezTo>
                <a:cubicBezTo>
                  <a:pt x="303044" y="598498"/>
                  <a:pt x="297733" y="600483"/>
                  <a:pt x="289183" y="596266"/>
                </a:cubicBezTo>
                <a:cubicBezTo>
                  <a:pt x="288663" y="596266"/>
                  <a:pt x="287821" y="596390"/>
                  <a:pt x="286657" y="596638"/>
                </a:cubicBezTo>
                <a:cubicBezTo>
                  <a:pt x="285492" y="596886"/>
                  <a:pt x="284780" y="597010"/>
                  <a:pt x="284520" y="597010"/>
                </a:cubicBezTo>
                <a:cubicBezTo>
                  <a:pt x="276490" y="589320"/>
                  <a:pt x="270661" y="583987"/>
                  <a:pt x="267033" y="581011"/>
                </a:cubicBezTo>
                <a:cubicBezTo>
                  <a:pt x="265025" y="579026"/>
                  <a:pt x="264021" y="576519"/>
                  <a:pt x="264021" y="573488"/>
                </a:cubicBezTo>
                <a:cubicBezTo>
                  <a:pt x="264021" y="568434"/>
                  <a:pt x="264393" y="562874"/>
                  <a:pt x="265138" y="556809"/>
                </a:cubicBezTo>
                <a:cubicBezTo>
                  <a:pt x="265882" y="550743"/>
                  <a:pt x="266619" y="545941"/>
                  <a:pt x="267350" y="542403"/>
                </a:cubicBezTo>
                <a:cubicBezTo>
                  <a:pt x="268080" y="538864"/>
                  <a:pt x="269269" y="533374"/>
                  <a:pt x="270916" y="525933"/>
                </a:cubicBezTo>
                <a:cubicBezTo>
                  <a:pt x="272563" y="518491"/>
                  <a:pt x="273633" y="513658"/>
                  <a:pt x="274125" y="511434"/>
                </a:cubicBezTo>
                <a:cubicBezTo>
                  <a:pt x="274734" y="508682"/>
                  <a:pt x="276383" y="501227"/>
                  <a:pt x="279073" y="489069"/>
                </a:cubicBezTo>
                <a:cubicBezTo>
                  <a:pt x="281763" y="476911"/>
                  <a:pt x="283974" y="467496"/>
                  <a:pt x="285706" y="460826"/>
                </a:cubicBezTo>
                <a:cubicBezTo>
                  <a:pt x="289435" y="445525"/>
                  <a:pt x="292446" y="432074"/>
                  <a:pt x="294740" y="420474"/>
                </a:cubicBezTo>
                <a:cubicBezTo>
                  <a:pt x="294547" y="419889"/>
                  <a:pt x="294651" y="418687"/>
                  <a:pt x="295054" y="416870"/>
                </a:cubicBezTo>
                <a:cubicBezTo>
                  <a:pt x="295457" y="415052"/>
                  <a:pt x="295797" y="413771"/>
                  <a:pt x="296072" y="413027"/>
                </a:cubicBezTo>
                <a:cubicBezTo>
                  <a:pt x="298277" y="409054"/>
                  <a:pt x="299380" y="405704"/>
                  <a:pt x="299380" y="402975"/>
                </a:cubicBezTo>
                <a:cubicBezTo>
                  <a:pt x="299930" y="396026"/>
                  <a:pt x="301858" y="386346"/>
                  <a:pt x="305164" y="373936"/>
                </a:cubicBezTo>
                <a:cubicBezTo>
                  <a:pt x="305544" y="372808"/>
                  <a:pt x="305734" y="371962"/>
                  <a:pt x="305734" y="371396"/>
                </a:cubicBezTo>
                <a:cubicBezTo>
                  <a:pt x="306234" y="365187"/>
                  <a:pt x="309600" y="350161"/>
                  <a:pt x="315832" y="326317"/>
                </a:cubicBezTo>
                <a:cubicBezTo>
                  <a:pt x="315832" y="326073"/>
                  <a:pt x="315956" y="325709"/>
                  <a:pt x="316204" y="325224"/>
                </a:cubicBezTo>
                <a:cubicBezTo>
                  <a:pt x="316452" y="324740"/>
                  <a:pt x="316576" y="324377"/>
                  <a:pt x="316576" y="324137"/>
                </a:cubicBezTo>
                <a:cubicBezTo>
                  <a:pt x="317324" y="320013"/>
                  <a:pt x="318553" y="314135"/>
                  <a:pt x="320262" y="306501"/>
                </a:cubicBezTo>
                <a:cubicBezTo>
                  <a:pt x="321971" y="298868"/>
                  <a:pt x="323231" y="293234"/>
                  <a:pt x="324041" y="289598"/>
                </a:cubicBezTo>
                <a:cubicBezTo>
                  <a:pt x="322971" y="288715"/>
                  <a:pt x="322436" y="286833"/>
                  <a:pt x="322436" y="283953"/>
                </a:cubicBezTo>
                <a:cubicBezTo>
                  <a:pt x="324196" y="279969"/>
                  <a:pt x="326027" y="274901"/>
                  <a:pt x="327930" y="268748"/>
                </a:cubicBezTo>
                <a:cubicBezTo>
                  <a:pt x="329833" y="262595"/>
                  <a:pt x="331491" y="256364"/>
                  <a:pt x="332904" y="250054"/>
                </a:cubicBezTo>
                <a:cubicBezTo>
                  <a:pt x="334317" y="243745"/>
                  <a:pt x="335405" y="238884"/>
                  <a:pt x="336168" y="235474"/>
                </a:cubicBezTo>
                <a:cubicBezTo>
                  <a:pt x="341621" y="210979"/>
                  <a:pt x="344445" y="198360"/>
                  <a:pt x="344639" y="197616"/>
                </a:cubicBezTo>
                <a:cubicBezTo>
                  <a:pt x="348127" y="181706"/>
                  <a:pt x="350452" y="171582"/>
                  <a:pt x="351615" y="167245"/>
                </a:cubicBezTo>
                <a:cubicBezTo>
                  <a:pt x="353092" y="162963"/>
                  <a:pt x="354583" y="157202"/>
                  <a:pt x="356088" y="149965"/>
                </a:cubicBezTo>
                <a:cubicBezTo>
                  <a:pt x="357594" y="142727"/>
                  <a:pt x="358897" y="137145"/>
                  <a:pt x="359998" y="133218"/>
                </a:cubicBezTo>
                <a:cubicBezTo>
                  <a:pt x="364850" y="118324"/>
                  <a:pt x="370108" y="103306"/>
                  <a:pt x="375770" y="88163"/>
                </a:cubicBezTo>
                <a:cubicBezTo>
                  <a:pt x="379545" y="76319"/>
                  <a:pt x="386690" y="59607"/>
                  <a:pt x="397205" y="38027"/>
                </a:cubicBezTo>
                <a:cubicBezTo>
                  <a:pt x="398825" y="34802"/>
                  <a:pt x="400982" y="34058"/>
                  <a:pt x="403676" y="35794"/>
                </a:cubicBezTo>
                <a:cubicBezTo>
                  <a:pt x="411764" y="39763"/>
                  <a:pt x="416752" y="45344"/>
                  <a:pt x="418640" y="52537"/>
                </a:cubicBezTo>
                <a:cubicBezTo>
                  <a:pt x="419450" y="55514"/>
                  <a:pt x="419855" y="58863"/>
                  <a:pt x="419855" y="62583"/>
                </a:cubicBezTo>
                <a:cubicBezTo>
                  <a:pt x="419855" y="68536"/>
                  <a:pt x="417394" y="75110"/>
                  <a:pt x="412472" y="82303"/>
                </a:cubicBezTo>
                <a:cubicBezTo>
                  <a:pt x="411018" y="86655"/>
                  <a:pt x="409478" y="94258"/>
                  <a:pt x="407850" y="105110"/>
                </a:cubicBezTo>
                <a:cubicBezTo>
                  <a:pt x="406222" y="115962"/>
                  <a:pt x="404869" y="122744"/>
                  <a:pt x="403792" y="125457"/>
                </a:cubicBezTo>
                <a:cubicBezTo>
                  <a:pt x="403075" y="129027"/>
                  <a:pt x="401976" y="134496"/>
                  <a:pt x="400496" y="141866"/>
                </a:cubicBezTo>
                <a:cubicBezTo>
                  <a:pt x="399015" y="149236"/>
                  <a:pt x="397862" y="154940"/>
                  <a:pt x="397036" y="158978"/>
                </a:cubicBezTo>
                <a:cubicBezTo>
                  <a:pt x="392723" y="179167"/>
                  <a:pt x="390225" y="191477"/>
                  <a:pt x="389543" y="195906"/>
                </a:cubicBezTo>
                <a:cubicBezTo>
                  <a:pt x="382369" y="224068"/>
                  <a:pt x="378516" y="239557"/>
                  <a:pt x="377985" y="242375"/>
                </a:cubicBezTo>
                <a:cubicBezTo>
                  <a:pt x="377485" y="244816"/>
                  <a:pt x="376663" y="249091"/>
                  <a:pt x="375517" y="255199"/>
                </a:cubicBezTo>
                <a:cubicBezTo>
                  <a:pt x="374372" y="261308"/>
                  <a:pt x="373352" y="265933"/>
                  <a:pt x="372456" y="269076"/>
                </a:cubicBezTo>
                <a:cubicBezTo>
                  <a:pt x="370523" y="275936"/>
                  <a:pt x="368711" y="283407"/>
                  <a:pt x="367021" y="291488"/>
                </a:cubicBezTo>
                <a:cubicBezTo>
                  <a:pt x="369048" y="292968"/>
                  <a:pt x="370061" y="295280"/>
                  <a:pt x="370061" y="298423"/>
                </a:cubicBezTo>
                <a:lnTo>
                  <a:pt x="376113" y="298423"/>
                </a:lnTo>
                <a:cubicBezTo>
                  <a:pt x="393570" y="294931"/>
                  <a:pt x="411911" y="292947"/>
                  <a:pt x="431139" y="292470"/>
                </a:cubicBezTo>
                <a:cubicBezTo>
                  <a:pt x="437398" y="292098"/>
                  <a:pt x="440976" y="291354"/>
                  <a:pt x="441871" y="290238"/>
                </a:cubicBezTo>
                <a:cubicBezTo>
                  <a:pt x="442417" y="289498"/>
                  <a:pt x="443371" y="285418"/>
                  <a:pt x="444731" y="278000"/>
                </a:cubicBezTo>
                <a:cubicBezTo>
                  <a:pt x="451541" y="247832"/>
                  <a:pt x="455490" y="229656"/>
                  <a:pt x="456579" y="223475"/>
                </a:cubicBezTo>
                <a:cubicBezTo>
                  <a:pt x="457064" y="221300"/>
                  <a:pt x="458145" y="216402"/>
                  <a:pt x="459823" y="208781"/>
                </a:cubicBezTo>
                <a:cubicBezTo>
                  <a:pt x="461502" y="201159"/>
                  <a:pt x="462819" y="195174"/>
                  <a:pt x="463777" y="190825"/>
                </a:cubicBezTo>
                <a:cubicBezTo>
                  <a:pt x="467431" y="175613"/>
                  <a:pt x="471885" y="155413"/>
                  <a:pt x="477136" y="130224"/>
                </a:cubicBezTo>
                <a:cubicBezTo>
                  <a:pt x="484930" y="105005"/>
                  <a:pt x="491816" y="84927"/>
                  <a:pt x="497792" y="69990"/>
                </a:cubicBezTo>
                <a:cubicBezTo>
                  <a:pt x="499869" y="62153"/>
                  <a:pt x="506365" y="46020"/>
                  <a:pt x="517279" y="21592"/>
                </a:cubicBezTo>
                <a:cubicBezTo>
                  <a:pt x="518318" y="16631"/>
                  <a:pt x="518837" y="12538"/>
                  <a:pt x="518837" y="9313"/>
                </a:cubicBezTo>
                <a:cubicBezTo>
                  <a:pt x="521953" y="8321"/>
                  <a:pt x="524292" y="7825"/>
                  <a:pt x="525854" y="7825"/>
                </a:cubicBezTo>
                <a:cubicBezTo>
                  <a:pt x="526374" y="7577"/>
                  <a:pt x="527542" y="7391"/>
                  <a:pt x="529360" y="7267"/>
                </a:cubicBezTo>
                <a:cubicBezTo>
                  <a:pt x="531178" y="7143"/>
                  <a:pt x="532476" y="6833"/>
                  <a:pt x="533255" y="6337"/>
                </a:cubicBezTo>
                <a:cubicBezTo>
                  <a:pt x="536892" y="5469"/>
                  <a:pt x="540400" y="5189"/>
                  <a:pt x="543778" y="5499"/>
                </a:cubicBezTo>
                <a:close/>
                <a:moveTo>
                  <a:pt x="1630040" y="5232"/>
                </a:moveTo>
                <a:cubicBezTo>
                  <a:pt x="1633265" y="12425"/>
                  <a:pt x="1640706" y="17510"/>
                  <a:pt x="1652365" y="20487"/>
                </a:cubicBezTo>
                <a:cubicBezTo>
                  <a:pt x="1667992" y="24704"/>
                  <a:pt x="1677418" y="34626"/>
                  <a:pt x="1680642" y="50253"/>
                </a:cubicBezTo>
                <a:cubicBezTo>
                  <a:pt x="1682378" y="55710"/>
                  <a:pt x="1682627" y="60795"/>
                  <a:pt x="1681386" y="65507"/>
                </a:cubicBezTo>
                <a:cubicBezTo>
                  <a:pt x="1680890" y="66500"/>
                  <a:pt x="1680828" y="68732"/>
                  <a:pt x="1681200" y="72205"/>
                </a:cubicBezTo>
                <a:cubicBezTo>
                  <a:pt x="1681572" y="75677"/>
                  <a:pt x="1681634" y="78034"/>
                  <a:pt x="1681386" y="79274"/>
                </a:cubicBezTo>
                <a:cubicBezTo>
                  <a:pt x="1680394" y="86963"/>
                  <a:pt x="1678782" y="92793"/>
                  <a:pt x="1676549" y="96761"/>
                </a:cubicBezTo>
                <a:cubicBezTo>
                  <a:pt x="1670348" y="110404"/>
                  <a:pt x="1663775" y="121318"/>
                  <a:pt x="1656829" y="129504"/>
                </a:cubicBezTo>
                <a:cubicBezTo>
                  <a:pt x="1652117" y="134216"/>
                  <a:pt x="1647032" y="135209"/>
                  <a:pt x="1641575" y="132480"/>
                </a:cubicBezTo>
                <a:cubicBezTo>
                  <a:pt x="1636118" y="129504"/>
                  <a:pt x="1630537" y="124667"/>
                  <a:pt x="1624831" y="117969"/>
                </a:cubicBezTo>
                <a:cubicBezTo>
                  <a:pt x="1622847" y="115985"/>
                  <a:pt x="1622351" y="113753"/>
                  <a:pt x="1623343" y="111272"/>
                </a:cubicBezTo>
                <a:cubicBezTo>
                  <a:pt x="1624335" y="108048"/>
                  <a:pt x="1626444" y="100730"/>
                  <a:pt x="1629668" y="89320"/>
                </a:cubicBezTo>
                <a:cubicBezTo>
                  <a:pt x="1632893" y="77910"/>
                  <a:pt x="1635374" y="68980"/>
                  <a:pt x="1637110" y="62531"/>
                </a:cubicBezTo>
                <a:cubicBezTo>
                  <a:pt x="1637110" y="59802"/>
                  <a:pt x="1636614" y="58190"/>
                  <a:pt x="1635621" y="57694"/>
                </a:cubicBezTo>
                <a:cubicBezTo>
                  <a:pt x="1634629" y="56702"/>
                  <a:pt x="1633017" y="56702"/>
                  <a:pt x="1630785" y="57694"/>
                </a:cubicBezTo>
                <a:cubicBezTo>
                  <a:pt x="1626568" y="60919"/>
                  <a:pt x="1621855" y="65011"/>
                  <a:pt x="1616646" y="69972"/>
                </a:cubicBezTo>
                <a:cubicBezTo>
                  <a:pt x="1613669" y="72453"/>
                  <a:pt x="1609577" y="76297"/>
                  <a:pt x="1604368" y="81506"/>
                </a:cubicBezTo>
                <a:lnTo>
                  <a:pt x="1601391" y="84483"/>
                </a:lnTo>
                <a:cubicBezTo>
                  <a:pt x="1582539" y="110776"/>
                  <a:pt x="1570013" y="129876"/>
                  <a:pt x="1563812" y="141782"/>
                </a:cubicBezTo>
                <a:cubicBezTo>
                  <a:pt x="1561579" y="146743"/>
                  <a:pt x="1557921" y="153812"/>
                  <a:pt x="1552836" y="162990"/>
                </a:cubicBezTo>
                <a:cubicBezTo>
                  <a:pt x="1547751" y="172168"/>
                  <a:pt x="1544092" y="179237"/>
                  <a:pt x="1541860" y="184198"/>
                </a:cubicBezTo>
                <a:cubicBezTo>
                  <a:pt x="1533674" y="201065"/>
                  <a:pt x="1528341" y="214088"/>
                  <a:pt x="1525861" y="223265"/>
                </a:cubicBezTo>
                <a:cubicBezTo>
                  <a:pt x="1518915" y="247822"/>
                  <a:pt x="1513830" y="264069"/>
                  <a:pt x="1510606" y="272006"/>
                </a:cubicBezTo>
                <a:cubicBezTo>
                  <a:pt x="1509614" y="273743"/>
                  <a:pt x="1508746" y="275727"/>
                  <a:pt x="1508001" y="277960"/>
                </a:cubicBezTo>
                <a:cubicBezTo>
                  <a:pt x="1507257" y="280192"/>
                  <a:pt x="1506451" y="282610"/>
                  <a:pt x="1505583" y="285215"/>
                </a:cubicBezTo>
                <a:cubicBezTo>
                  <a:pt x="1504715" y="287819"/>
                  <a:pt x="1504033" y="289742"/>
                  <a:pt x="1503536" y="290982"/>
                </a:cubicBezTo>
                <a:lnTo>
                  <a:pt x="1503536" y="298423"/>
                </a:lnTo>
                <a:cubicBezTo>
                  <a:pt x="1504529" y="297927"/>
                  <a:pt x="1506327" y="297307"/>
                  <a:pt x="1508932" y="296563"/>
                </a:cubicBezTo>
                <a:cubicBezTo>
                  <a:pt x="1511536" y="295819"/>
                  <a:pt x="1513334" y="295199"/>
                  <a:pt x="1514327" y="294703"/>
                </a:cubicBezTo>
                <a:cubicBezTo>
                  <a:pt x="1523008" y="291230"/>
                  <a:pt x="1531442" y="289494"/>
                  <a:pt x="1539627" y="289494"/>
                </a:cubicBezTo>
                <a:cubicBezTo>
                  <a:pt x="1557735" y="289494"/>
                  <a:pt x="1571377" y="289990"/>
                  <a:pt x="1580555" y="290982"/>
                </a:cubicBezTo>
                <a:cubicBezTo>
                  <a:pt x="1592709" y="291726"/>
                  <a:pt x="1603375" y="296315"/>
                  <a:pt x="1612553" y="304749"/>
                </a:cubicBezTo>
                <a:cubicBezTo>
                  <a:pt x="1616274" y="308469"/>
                  <a:pt x="1621607" y="313306"/>
                  <a:pt x="1628552" y="319259"/>
                </a:cubicBezTo>
                <a:cubicBezTo>
                  <a:pt x="1628552" y="319755"/>
                  <a:pt x="1628800" y="320004"/>
                  <a:pt x="1629296" y="320004"/>
                </a:cubicBezTo>
                <a:cubicBezTo>
                  <a:pt x="1629792" y="321740"/>
                  <a:pt x="1631405" y="324654"/>
                  <a:pt x="1634133" y="328747"/>
                </a:cubicBezTo>
                <a:cubicBezTo>
                  <a:pt x="1636862" y="332840"/>
                  <a:pt x="1638350" y="336251"/>
                  <a:pt x="1638598" y="338979"/>
                </a:cubicBezTo>
                <a:cubicBezTo>
                  <a:pt x="1638846" y="340467"/>
                  <a:pt x="1639528" y="343320"/>
                  <a:pt x="1640644" y="347537"/>
                </a:cubicBezTo>
                <a:cubicBezTo>
                  <a:pt x="1641761" y="351754"/>
                  <a:pt x="1642319" y="354978"/>
                  <a:pt x="1642319" y="357211"/>
                </a:cubicBezTo>
                <a:cubicBezTo>
                  <a:pt x="1642319" y="358451"/>
                  <a:pt x="1642381" y="360497"/>
                  <a:pt x="1642505" y="363350"/>
                </a:cubicBezTo>
                <a:cubicBezTo>
                  <a:pt x="1642629" y="366202"/>
                  <a:pt x="1642691" y="368435"/>
                  <a:pt x="1642691" y="370047"/>
                </a:cubicBezTo>
                <a:cubicBezTo>
                  <a:pt x="1642691" y="371659"/>
                  <a:pt x="1642505" y="373644"/>
                  <a:pt x="1642133" y="376000"/>
                </a:cubicBezTo>
                <a:cubicBezTo>
                  <a:pt x="1641761" y="378357"/>
                  <a:pt x="1641079" y="380527"/>
                  <a:pt x="1640086" y="382511"/>
                </a:cubicBezTo>
                <a:cubicBezTo>
                  <a:pt x="1639342" y="384496"/>
                  <a:pt x="1638350" y="387658"/>
                  <a:pt x="1637110" y="391999"/>
                </a:cubicBezTo>
                <a:cubicBezTo>
                  <a:pt x="1635870" y="396340"/>
                  <a:pt x="1634877" y="399503"/>
                  <a:pt x="1634133" y="401487"/>
                </a:cubicBezTo>
                <a:cubicBezTo>
                  <a:pt x="1634133" y="402975"/>
                  <a:pt x="1633637" y="404215"/>
                  <a:pt x="1632645" y="405208"/>
                </a:cubicBezTo>
                <a:cubicBezTo>
                  <a:pt x="1630909" y="407192"/>
                  <a:pt x="1629420" y="409486"/>
                  <a:pt x="1628180" y="412091"/>
                </a:cubicBezTo>
                <a:cubicBezTo>
                  <a:pt x="1626940" y="414695"/>
                  <a:pt x="1625638" y="417858"/>
                  <a:pt x="1624273" y="421579"/>
                </a:cubicBezTo>
                <a:cubicBezTo>
                  <a:pt x="1622909" y="425299"/>
                  <a:pt x="1621855" y="428028"/>
                  <a:pt x="1621111" y="429764"/>
                </a:cubicBezTo>
                <a:cubicBezTo>
                  <a:pt x="1619871" y="431997"/>
                  <a:pt x="1616522" y="438570"/>
                  <a:pt x="1611065" y="449484"/>
                </a:cubicBezTo>
                <a:cubicBezTo>
                  <a:pt x="1608584" y="454445"/>
                  <a:pt x="1606600" y="458786"/>
                  <a:pt x="1605112" y="462506"/>
                </a:cubicBezTo>
                <a:cubicBezTo>
                  <a:pt x="1602383" y="467964"/>
                  <a:pt x="1599035" y="471684"/>
                  <a:pt x="1595066" y="473669"/>
                </a:cubicBezTo>
                <a:cubicBezTo>
                  <a:pt x="1592337" y="475405"/>
                  <a:pt x="1590601" y="477513"/>
                  <a:pt x="1589857" y="479994"/>
                </a:cubicBezTo>
                <a:cubicBezTo>
                  <a:pt x="1588865" y="482970"/>
                  <a:pt x="1586260" y="486691"/>
                  <a:pt x="1582043" y="491156"/>
                </a:cubicBezTo>
                <a:cubicBezTo>
                  <a:pt x="1577827" y="495621"/>
                  <a:pt x="1575098" y="499217"/>
                  <a:pt x="1573858" y="501946"/>
                </a:cubicBezTo>
                <a:cubicBezTo>
                  <a:pt x="1573114" y="503682"/>
                  <a:pt x="1571439" y="506349"/>
                  <a:pt x="1568835" y="509945"/>
                </a:cubicBezTo>
                <a:cubicBezTo>
                  <a:pt x="1566230" y="513542"/>
                  <a:pt x="1564556" y="516457"/>
                  <a:pt x="1563812" y="518689"/>
                </a:cubicBezTo>
                <a:cubicBezTo>
                  <a:pt x="1563316" y="519185"/>
                  <a:pt x="1563068" y="519681"/>
                  <a:pt x="1563068" y="520177"/>
                </a:cubicBezTo>
                <a:cubicBezTo>
                  <a:pt x="1561083" y="521170"/>
                  <a:pt x="1559285" y="522596"/>
                  <a:pt x="1557673" y="524456"/>
                </a:cubicBezTo>
                <a:cubicBezTo>
                  <a:pt x="1556060" y="526317"/>
                  <a:pt x="1554882" y="527805"/>
                  <a:pt x="1554138" y="528921"/>
                </a:cubicBezTo>
                <a:cubicBezTo>
                  <a:pt x="1553394" y="530037"/>
                  <a:pt x="1552340" y="532084"/>
                  <a:pt x="1550975" y="535060"/>
                </a:cubicBezTo>
                <a:cubicBezTo>
                  <a:pt x="1549611" y="538037"/>
                  <a:pt x="1548805" y="539773"/>
                  <a:pt x="1548557" y="540269"/>
                </a:cubicBezTo>
                <a:cubicBezTo>
                  <a:pt x="1545084" y="546718"/>
                  <a:pt x="1539999" y="551555"/>
                  <a:pt x="1533302" y="554780"/>
                </a:cubicBezTo>
                <a:cubicBezTo>
                  <a:pt x="1531566" y="555772"/>
                  <a:pt x="1529706" y="557632"/>
                  <a:pt x="1527721" y="560361"/>
                </a:cubicBezTo>
                <a:cubicBezTo>
                  <a:pt x="1525737" y="563089"/>
                  <a:pt x="1523876" y="564950"/>
                  <a:pt x="1522140" y="565942"/>
                </a:cubicBezTo>
                <a:cubicBezTo>
                  <a:pt x="1521644" y="565942"/>
                  <a:pt x="1521396" y="566562"/>
                  <a:pt x="1521396" y="567802"/>
                </a:cubicBezTo>
                <a:cubicBezTo>
                  <a:pt x="1521396" y="569043"/>
                  <a:pt x="1521644" y="569787"/>
                  <a:pt x="1522140" y="570035"/>
                </a:cubicBezTo>
                <a:cubicBezTo>
                  <a:pt x="1522388" y="570531"/>
                  <a:pt x="1522760" y="571027"/>
                  <a:pt x="1523256" y="571523"/>
                </a:cubicBezTo>
                <a:cubicBezTo>
                  <a:pt x="1523753" y="572019"/>
                  <a:pt x="1524372" y="572577"/>
                  <a:pt x="1525117" y="573197"/>
                </a:cubicBezTo>
                <a:cubicBezTo>
                  <a:pt x="1525861" y="573818"/>
                  <a:pt x="1526357" y="574252"/>
                  <a:pt x="1526605" y="574500"/>
                </a:cubicBezTo>
                <a:cubicBezTo>
                  <a:pt x="1523132" y="574500"/>
                  <a:pt x="1519784" y="575740"/>
                  <a:pt x="1516559" y="578220"/>
                </a:cubicBezTo>
                <a:cubicBezTo>
                  <a:pt x="1514823" y="579709"/>
                  <a:pt x="1512156" y="581507"/>
                  <a:pt x="1508559" y="583615"/>
                </a:cubicBezTo>
                <a:cubicBezTo>
                  <a:pt x="1504963" y="585724"/>
                  <a:pt x="1502792" y="587026"/>
                  <a:pt x="1502048" y="587522"/>
                </a:cubicBezTo>
                <a:cubicBezTo>
                  <a:pt x="1497583" y="586034"/>
                  <a:pt x="1496095" y="583181"/>
                  <a:pt x="1497583" y="578965"/>
                </a:cubicBezTo>
                <a:cubicBezTo>
                  <a:pt x="1498080" y="577972"/>
                  <a:pt x="1497832" y="575492"/>
                  <a:pt x="1496839" y="571523"/>
                </a:cubicBezTo>
                <a:cubicBezTo>
                  <a:pt x="1491382" y="572515"/>
                  <a:pt x="1486793" y="573507"/>
                  <a:pt x="1483073" y="574500"/>
                </a:cubicBezTo>
                <a:cubicBezTo>
                  <a:pt x="1485553" y="575244"/>
                  <a:pt x="1487041" y="576236"/>
                  <a:pt x="1487537" y="577476"/>
                </a:cubicBezTo>
                <a:cubicBezTo>
                  <a:pt x="1490018" y="579213"/>
                  <a:pt x="1491878" y="580949"/>
                  <a:pt x="1493118" y="582685"/>
                </a:cubicBezTo>
                <a:cubicBezTo>
                  <a:pt x="1493118" y="584422"/>
                  <a:pt x="1492871" y="585786"/>
                  <a:pt x="1492374" y="586778"/>
                </a:cubicBezTo>
                <a:lnTo>
                  <a:pt x="1489398" y="586034"/>
                </a:lnTo>
                <a:cubicBezTo>
                  <a:pt x="1488902" y="585538"/>
                  <a:pt x="1488344" y="585166"/>
                  <a:pt x="1487723" y="584918"/>
                </a:cubicBezTo>
                <a:cubicBezTo>
                  <a:pt x="1487103" y="584670"/>
                  <a:pt x="1486483" y="584546"/>
                  <a:pt x="1485863" y="584546"/>
                </a:cubicBezTo>
                <a:cubicBezTo>
                  <a:pt x="1485243" y="584546"/>
                  <a:pt x="1484685" y="584608"/>
                  <a:pt x="1484189" y="584732"/>
                </a:cubicBezTo>
                <a:cubicBezTo>
                  <a:pt x="1483693" y="584856"/>
                  <a:pt x="1483135" y="585104"/>
                  <a:pt x="1482514" y="585476"/>
                </a:cubicBezTo>
                <a:cubicBezTo>
                  <a:pt x="1481895" y="585848"/>
                  <a:pt x="1481336" y="586034"/>
                  <a:pt x="1480840" y="586034"/>
                </a:cubicBezTo>
                <a:cubicBezTo>
                  <a:pt x="1480344" y="585538"/>
                  <a:pt x="1479600" y="584732"/>
                  <a:pt x="1478608" y="583615"/>
                </a:cubicBezTo>
                <a:cubicBezTo>
                  <a:pt x="1477616" y="582499"/>
                  <a:pt x="1476872" y="581693"/>
                  <a:pt x="1476375" y="581197"/>
                </a:cubicBezTo>
                <a:cubicBezTo>
                  <a:pt x="1471911" y="582685"/>
                  <a:pt x="1469306" y="583677"/>
                  <a:pt x="1468562" y="584173"/>
                </a:cubicBezTo>
                <a:cubicBezTo>
                  <a:pt x="1466081" y="584918"/>
                  <a:pt x="1464407" y="585104"/>
                  <a:pt x="1463539" y="584732"/>
                </a:cubicBezTo>
                <a:cubicBezTo>
                  <a:pt x="1462671" y="584360"/>
                  <a:pt x="1461865" y="582933"/>
                  <a:pt x="1461120" y="580453"/>
                </a:cubicBezTo>
                <a:cubicBezTo>
                  <a:pt x="1461120" y="580205"/>
                  <a:pt x="1460997" y="579585"/>
                  <a:pt x="1460749" y="578592"/>
                </a:cubicBezTo>
                <a:cubicBezTo>
                  <a:pt x="1460500" y="577600"/>
                  <a:pt x="1460376" y="576732"/>
                  <a:pt x="1460376" y="575988"/>
                </a:cubicBezTo>
                <a:cubicBezTo>
                  <a:pt x="1459632" y="575988"/>
                  <a:pt x="1458392" y="575802"/>
                  <a:pt x="1456656" y="575430"/>
                </a:cubicBezTo>
                <a:cubicBezTo>
                  <a:pt x="1454919" y="575058"/>
                  <a:pt x="1453307" y="574996"/>
                  <a:pt x="1451819" y="575244"/>
                </a:cubicBezTo>
                <a:cubicBezTo>
                  <a:pt x="1451075" y="575244"/>
                  <a:pt x="1450268" y="574934"/>
                  <a:pt x="1449400" y="574314"/>
                </a:cubicBezTo>
                <a:cubicBezTo>
                  <a:pt x="1448532" y="573693"/>
                  <a:pt x="1447602" y="572887"/>
                  <a:pt x="1446610" y="571895"/>
                </a:cubicBezTo>
                <a:cubicBezTo>
                  <a:pt x="1445618" y="570903"/>
                  <a:pt x="1444874" y="570283"/>
                  <a:pt x="1444377" y="570035"/>
                </a:cubicBezTo>
                <a:cubicBezTo>
                  <a:pt x="1443881" y="569787"/>
                  <a:pt x="1443323" y="569353"/>
                  <a:pt x="1442703" y="568733"/>
                </a:cubicBezTo>
                <a:cubicBezTo>
                  <a:pt x="1442083" y="568112"/>
                  <a:pt x="1441525" y="567678"/>
                  <a:pt x="1441029" y="567430"/>
                </a:cubicBezTo>
                <a:cubicBezTo>
                  <a:pt x="1439292" y="566934"/>
                  <a:pt x="1436874" y="566252"/>
                  <a:pt x="1433773" y="565384"/>
                </a:cubicBezTo>
                <a:cubicBezTo>
                  <a:pt x="1430673" y="564516"/>
                  <a:pt x="1428626" y="563958"/>
                  <a:pt x="1427634" y="563710"/>
                </a:cubicBezTo>
                <a:lnTo>
                  <a:pt x="1430611" y="560733"/>
                </a:lnTo>
                <a:cubicBezTo>
                  <a:pt x="1428626" y="559741"/>
                  <a:pt x="1427138" y="558749"/>
                  <a:pt x="1426146" y="557756"/>
                </a:cubicBezTo>
                <a:cubicBezTo>
                  <a:pt x="1429867" y="553044"/>
                  <a:pt x="1429247" y="549199"/>
                  <a:pt x="1424285" y="546222"/>
                </a:cubicBezTo>
                <a:cubicBezTo>
                  <a:pt x="1425774" y="542750"/>
                  <a:pt x="1428378" y="541013"/>
                  <a:pt x="1432099" y="541013"/>
                </a:cubicBezTo>
                <a:cubicBezTo>
                  <a:pt x="1434828" y="541509"/>
                  <a:pt x="1436564" y="543494"/>
                  <a:pt x="1437308" y="546966"/>
                </a:cubicBezTo>
                <a:cubicBezTo>
                  <a:pt x="1438300" y="550439"/>
                  <a:pt x="1439044" y="552796"/>
                  <a:pt x="1439540" y="554036"/>
                </a:cubicBezTo>
                <a:cubicBezTo>
                  <a:pt x="1445742" y="554036"/>
                  <a:pt x="1450083" y="554284"/>
                  <a:pt x="1452563" y="554780"/>
                </a:cubicBezTo>
                <a:cubicBezTo>
                  <a:pt x="1458268" y="556020"/>
                  <a:pt x="1464097" y="554160"/>
                  <a:pt x="1470050" y="549199"/>
                </a:cubicBezTo>
                <a:cubicBezTo>
                  <a:pt x="1478980" y="541013"/>
                  <a:pt x="1485925" y="533448"/>
                  <a:pt x="1490886" y="526503"/>
                </a:cubicBezTo>
                <a:cubicBezTo>
                  <a:pt x="1491630" y="525262"/>
                  <a:pt x="1492498" y="523402"/>
                  <a:pt x="1493491" y="520922"/>
                </a:cubicBezTo>
                <a:cubicBezTo>
                  <a:pt x="1494483" y="518441"/>
                  <a:pt x="1495103" y="516953"/>
                  <a:pt x="1495351" y="516457"/>
                </a:cubicBezTo>
                <a:cubicBezTo>
                  <a:pt x="1495847" y="515713"/>
                  <a:pt x="1497025" y="513542"/>
                  <a:pt x="1498886" y="509945"/>
                </a:cubicBezTo>
                <a:cubicBezTo>
                  <a:pt x="1500746" y="506349"/>
                  <a:pt x="1502296" y="503682"/>
                  <a:pt x="1503536" y="501946"/>
                </a:cubicBezTo>
                <a:lnTo>
                  <a:pt x="1505397" y="498225"/>
                </a:lnTo>
                <a:cubicBezTo>
                  <a:pt x="1505149" y="495993"/>
                  <a:pt x="1505273" y="493760"/>
                  <a:pt x="1505769" y="491528"/>
                </a:cubicBezTo>
                <a:cubicBezTo>
                  <a:pt x="1506265" y="489296"/>
                  <a:pt x="1506823" y="487435"/>
                  <a:pt x="1507443" y="485947"/>
                </a:cubicBezTo>
                <a:cubicBezTo>
                  <a:pt x="1508063" y="484459"/>
                  <a:pt x="1509118" y="482536"/>
                  <a:pt x="1510606" y="480180"/>
                </a:cubicBezTo>
                <a:cubicBezTo>
                  <a:pt x="1512094" y="477823"/>
                  <a:pt x="1513086" y="476025"/>
                  <a:pt x="1513582" y="474785"/>
                </a:cubicBezTo>
                <a:cubicBezTo>
                  <a:pt x="1530698" y="441298"/>
                  <a:pt x="1542852" y="413765"/>
                  <a:pt x="1550045" y="392185"/>
                </a:cubicBezTo>
                <a:cubicBezTo>
                  <a:pt x="1551782" y="386232"/>
                  <a:pt x="1555068" y="376062"/>
                  <a:pt x="1559905" y="361675"/>
                </a:cubicBezTo>
                <a:cubicBezTo>
                  <a:pt x="1564742" y="347289"/>
                  <a:pt x="1568401" y="336127"/>
                  <a:pt x="1570881" y="328189"/>
                </a:cubicBezTo>
                <a:cubicBezTo>
                  <a:pt x="1570137" y="327693"/>
                  <a:pt x="1568711" y="327073"/>
                  <a:pt x="1566602" y="326329"/>
                </a:cubicBezTo>
                <a:cubicBezTo>
                  <a:pt x="1564494" y="325585"/>
                  <a:pt x="1563068" y="324964"/>
                  <a:pt x="1562324" y="324468"/>
                </a:cubicBezTo>
                <a:cubicBezTo>
                  <a:pt x="1560091" y="323476"/>
                  <a:pt x="1557115" y="323972"/>
                  <a:pt x="1553394" y="325957"/>
                </a:cubicBezTo>
                <a:cubicBezTo>
                  <a:pt x="1553146" y="326205"/>
                  <a:pt x="1548061" y="327693"/>
                  <a:pt x="1538139" y="330422"/>
                </a:cubicBezTo>
                <a:cubicBezTo>
                  <a:pt x="1533426" y="332406"/>
                  <a:pt x="1529829" y="334266"/>
                  <a:pt x="1527349" y="336003"/>
                </a:cubicBezTo>
                <a:cubicBezTo>
                  <a:pt x="1518419" y="340715"/>
                  <a:pt x="1508498" y="345056"/>
                  <a:pt x="1497583" y="349025"/>
                </a:cubicBezTo>
                <a:cubicBezTo>
                  <a:pt x="1497087" y="349521"/>
                  <a:pt x="1496591" y="349769"/>
                  <a:pt x="1496095" y="349769"/>
                </a:cubicBezTo>
                <a:cubicBezTo>
                  <a:pt x="1493615" y="349521"/>
                  <a:pt x="1490080" y="350017"/>
                  <a:pt x="1485491" y="351257"/>
                </a:cubicBezTo>
                <a:cubicBezTo>
                  <a:pt x="1480902" y="352498"/>
                  <a:pt x="1477864" y="353242"/>
                  <a:pt x="1476375" y="353490"/>
                </a:cubicBezTo>
                <a:cubicBezTo>
                  <a:pt x="1471414" y="354482"/>
                  <a:pt x="1467570" y="354978"/>
                  <a:pt x="1464841" y="354978"/>
                </a:cubicBezTo>
                <a:cubicBezTo>
                  <a:pt x="1459632" y="353242"/>
                  <a:pt x="1456780" y="352250"/>
                  <a:pt x="1456284" y="352002"/>
                </a:cubicBezTo>
                <a:cubicBezTo>
                  <a:pt x="1455788" y="352002"/>
                  <a:pt x="1455292" y="351754"/>
                  <a:pt x="1454795" y="351257"/>
                </a:cubicBezTo>
                <a:cubicBezTo>
                  <a:pt x="1453059" y="348033"/>
                  <a:pt x="1449090" y="344932"/>
                  <a:pt x="1442889" y="341956"/>
                </a:cubicBezTo>
                <a:cubicBezTo>
                  <a:pt x="1435200" y="336747"/>
                  <a:pt x="1432347" y="330173"/>
                  <a:pt x="1434331" y="322236"/>
                </a:cubicBezTo>
                <a:cubicBezTo>
                  <a:pt x="1434828" y="320252"/>
                  <a:pt x="1435076" y="317151"/>
                  <a:pt x="1435076" y="312934"/>
                </a:cubicBezTo>
                <a:cubicBezTo>
                  <a:pt x="1435572" y="310950"/>
                  <a:pt x="1436316" y="307911"/>
                  <a:pt x="1437308" y="303818"/>
                </a:cubicBezTo>
                <a:cubicBezTo>
                  <a:pt x="1438300" y="299726"/>
                  <a:pt x="1439044" y="296687"/>
                  <a:pt x="1439540" y="294703"/>
                </a:cubicBezTo>
                <a:cubicBezTo>
                  <a:pt x="1441277" y="289494"/>
                  <a:pt x="1442145" y="286765"/>
                  <a:pt x="1442145" y="286517"/>
                </a:cubicBezTo>
                <a:cubicBezTo>
                  <a:pt x="1442889" y="280812"/>
                  <a:pt x="1444874" y="272999"/>
                  <a:pt x="1448098" y="263077"/>
                </a:cubicBezTo>
                <a:cubicBezTo>
                  <a:pt x="1451323" y="253155"/>
                  <a:pt x="1453307" y="245962"/>
                  <a:pt x="1454051" y="241497"/>
                </a:cubicBezTo>
                <a:cubicBezTo>
                  <a:pt x="1455043" y="236784"/>
                  <a:pt x="1457214" y="230087"/>
                  <a:pt x="1460562" y="221405"/>
                </a:cubicBezTo>
                <a:cubicBezTo>
                  <a:pt x="1463911" y="212723"/>
                  <a:pt x="1466081" y="206150"/>
                  <a:pt x="1467074" y="201685"/>
                </a:cubicBezTo>
                <a:cubicBezTo>
                  <a:pt x="1467570" y="199701"/>
                  <a:pt x="1468872" y="196972"/>
                  <a:pt x="1470980" y="193500"/>
                </a:cubicBezTo>
                <a:cubicBezTo>
                  <a:pt x="1473089" y="190027"/>
                  <a:pt x="1474391" y="187671"/>
                  <a:pt x="1474887" y="186430"/>
                </a:cubicBezTo>
                <a:lnTo>
                  <a:pt x="1477120" y="181965"/>
                </a:lnTo>
                <a:cubicBezTo>
                  <a:pt x="1477864" y="178989"/>
                  <a:pt x="1478918" y="176012"/>
                  <a:pt x="1480282" y="173036"/>
                </a:cubicBezTo>
                <a:cubicBezTo>
                  <a:pt x="1481646" y="170059"/>
                  <a:pt x="1483445" y="166711"/>
                  <a:pt x="1485677" y="162990"/>
                </a:cubicBezTo>
                <a:cubicBezTo>
                  <a:pt x="1487910" y="159269"/>
                  <a:pt x="1489398" y="156665"/>
                  <a:pt x="1490142" y="155176"/>
                </a:cubicBezTo>
                <a:cubicBezTo>
                  <a:pt x="1498080" y="140542"/>
                  <a:pt x="1511970" y="119210"/>
                  <a:pt x="1531814" y="91180"/>
                </a:cubicBezTo>
                <a:cubicBezTo>
                  <a:pt x="1542728" y="76049"/>
                  <a:pt x="1557487" y="59554"/>
                  <a:pt x="1576090" y="41695"/>
                </a:cubicBezTo>
                <a:cubicBezTo>
                  <a:pt x="1588741" y="29789"/>
                  <a:pt x="1603748" y="19371"/>
                  <a:pt x="1621111" y="10441"/>
                </a:cubicBezTo>
                <a:cubicBezTo>
                  <a:pt x="1625079" y="8457"/>
                  <a:pt x="1628056" y="6720"/>
                  <a:pt x="1630040" y="5232"/>
                </a:cubicBezTo>
                <a:close/>
                <a:moveTo>
                  <a:pt x="757553" y="0"/>
                </a:moveTo>
                <a:cubicBezTo>
                  <a:pt x="760917" y="1488"/>
                  <a:pt x="765770" y="3721"/>
                  <a:pt x="772113" y="6697"/>
                </a:cubicBezTo>
                <a:cubicBezTo>
                  <a:pt x="778456" y="9674"/>
                  <a:pt x="783181" y="11906"/>
                  <a:pt x="786289" y="13394"/>
                </a:cubicBezTo>
                <a:cubicBezTo>
                  <a:pt x="795866" y="18107"/>
                  <a:pt x="802209" y="21456"/>
                  <a:pt x="805317" y="23440"/>
                </a:cubicBezTo>
                <a:cubicBezTo>
                  <a:pt x="821626" y="32866"/>
                  <a:pt x="832225" y="48369"/>
                  <a:pt x="837112" y="69949"/>
                </a:cubicBezTo>
                <a:cubicBezTo>
                  <a:pt x="838848" y="78135"/>
                  <a:pt x="839096" y="84956"/>
                  <a:pt x="837856" y="90413"/>
                </a:cubicBezTo>
                <a:cubicBezTo>
                  <a:pt x="837112" y="93637"/>
                  <a:pt x="836616" y="96924"/>
                  <a:pt x="836368" y="100273"/>
                </a:cubicBezTo>
                <a:cubicBezTo>
                  <a:pt x="836120" y="103621"/>
                  <a:pt x="835996" y="107342"/>
                  <a:pt x="835996" y="111435"/>
                </a:cubicBezTo>
                <a:cubicBezTo>
                  <a:pt x="835996" y="115528"/>
                  <a:pt x="835833" y="118690"/>
                  <a:pt x="835507" y="120923"/>
                </a:cubicBezTo>
                <a:cubicBezTo>
                  <a:pt x="834197" y="139278"/>
                  <a:pt x="832887" y="153045"/>
                  <a:pt x="831577" y="162222"/>
                </a:cubicBezTo>
                <a:cubicBezTo>
                  <a:pt x="830267" y="178349"/>
                  <a:pt x="827647" y="203530"/>
                  <a:pt x="823717" y="237764"/>
                </a:cubicBezTo>
                <a:cubicBezTo>
                  <a:pt x="823392" y="240741"/>
                  <a:pt x="822655" y="244834"/>
                  <a:pt x="821508" y="250043"/>
                </a:cubicBezTo>
                <a:cubicBezTo>
                  <a:pt x="820361" y="255252"/>
                  <a:pt x="819625" y="259220"/>
                  <a:pt x="819299" y="261949"/>
                </a:cubicBezTo>
                <a:lnTo>
                  <a:pt x="819299" y="274233"/>
                </a:lnTo>
                <a:cubicBezTo>
                  <a:pt x="819299" y="277210"/>
                  <a:pt x="819059" y="279442"/>
                  <a:pt x="818578" y="280930"/>
                </a:cubicBezTo>
                <a:cubicBezTo>
                  <a:pt x="818578" y="281426"/>
                  <a:pt x="818338" y="282295"/>
                  <a:pt x="817857" y="283535"/>
                </a:cubicBezTo>
                <a:cubicBezTo>
                  <a:pt x="817377" y="284775"/>
                  <a:pt x="817136" y="285767"/>
                  <a:pt x="817136" y="286511"/>
                </a:cubicBezTo>
                <a:cubicBezTo>
                  <a:pt x="816179" y="294449"/>
                  <a:pt x="815220" y="305861"/>
                  <a:pt x="814259" y="320748"/>
                </a:cubicBezTo>
                <a:cubicBezTo>
                  <a:pt x="814018" y="321988"/>
                  <a:pt x="813778" y="324034"/>
                  <a:pt x="813538" y="326887"/>
                </a:cubicBezTo>
                <a:cubicBezTo>
                  <a:pt x="813297" y="329739"/>
                  <a:pt x="813057" y="331786"/>
                  <a:pt x="812817" y="333026"/>
                </a:cubicBezTo>
                <a:cubicBezTo>
                  <a:pt x="808980" y="374946"/>
                  <a:pt x="806701" y="398758"/>
                  <a:pt x="805980" y="404464"/>
                </a:cubicBezTo>
                <a:cubicBezTo>
                  <a:pt x="803821" y="418850"/>
                  <a:pt x="800942" y="432369"/>
                  <a:pt x="797341" y="445019"/>
                </a:cubicBezTo>
                <a:cubicBezTo>
                  <a:pt x="795663" y="450476"/>
                  <a:pt x="793984" y="458414"/>
                  <a:pt x="792304" y="468832"/>
                </a:cubicBezTo>
                <a:cubicBezTo>
                  <a:pt x="790623" y="479250"/>
                  <a:pt x="789543" y="485451"/>
                  <a:pt x="789063" y="487435"/>
                </a:cubicBezTo>
                <a:cubicBezTo>
                  <a:pt x="788822" y="488675"/>
                  <a:pt x="788462" y="490598"/>
                  <a:pt x="787981" y="493202"/>
                </a:cubicBezTo>
                <a:cubicBezTo>
                  <a:pt x="787501" y="495807"/>
                  <a:pt x="787140" y="497729"/>
                  <a:pt x="786900" y="498969"/>
                </a:cubicBezTo>
                <a:cubicBezTo>
                  <a:pt x="784020" y="511868"/>
                  <a:pt x="780061" y="527619"/>
                  <a:pt x="775023" y="546222"/>
                </a:cubicBezTo>
                <a:cubicBezTo>
                  <a:pt x="775023" y="546470"/>
                  <a:pt x="774829" y="547214"/>
                  <a:pt x="774441" y="548455"/>
                </a:cubicBezTo>
                <a:cubicBezTo>
                  <a:pt x="774054" y="549695"/>
                  <a:pt x="773730" y="550501"/>
                  <a:pt x="773470" y="550873"/>
                </a:cubicBezTo>
                <a:cubicBezTo>
                  <a:pt x="773211" y="551245"/>
                  <a:pt x="772887" y="551865"/>
                  <a:pt x="772500" y="552734"/>
                </a:cubicBezTo>
                <a:cubicBezTo>
                  <a:pt x="772112" y="553602"/>
                  <a:pt x="771660" y="554222"/>
                  <a:pt x="771142" y="554594"/>
                </a:cubicBezTo>
                <a:cubicBezTo>
                  <a:pt x="770625" y="554966"/>
                  <a:pt x="769977" y="555400"/>
                  <a:pt x="769200" y="555896"/>
                </a:cubicBezTo>
                <a:cubicBezTo>
                  <a:pt x="768423" y="556392"/>
                  <a:pt x="767517" y="556764"/>
                  <a:pt x="766483" y="557012"/>
                </a:cubicBezTo>
                <a:cubicBezTo>
                  <a:pt x="765703" y="557260"/>
                  <a:pt x="764990" y="557756"/>
                  <a:pt x="764343" y="558501"/>
                </a:cubicBezTo>
                <a:cubicBezTo>
                  <a:pt x="763696" y="559245"/>
                  <a:pt x="763243" y="560051"/>
                  <a:pt x="762986" y="560919"/>
                </a:cubicBezTo>
                <a:cubicBezTo>
                  <a:pt x="762728" y="561787"/>
                  <a:pt x="762405" y="562903"/>
                  <a:pt x="762018" y="564268"/>
                </a:cubicBezTo>
                <a:cubicBezTo>
                  <a:pt x="761630" y="565632"/>
                  <a:pt x="761306" y="566686"/>
                  <a:pt x="761047" y="567430"/>
                </a:cubicBezTo>
                <a:lnTo>
                  <a:pt x="759105" y="563710"/>
                </a:lnTo>
                <a:lnTo>
                  <a:pt x="758326" y="564454"/>
                </a:lnTo>
                <a:cubicBezTo>
                  <a:pt x="758586" y="564702"/>
                  <a:pt x="759039" y="565198"/>
                  <a:pt x="759686" y="565942"/>
                </a:cubicBezTo>
                <a:cubicBezTo>
                  <a:pt x="760334" y="566686"/>
                  <a:pt x="760787" y="567182"/>
                  <a:pt x="761047" y="567430"/>
                </a:cubicBezTo>
                <a:cubicBezTo>
                  <a:pt x="760787" y="569167"/>
                  <a:pt x="760334" y="571957"/>
                  <a:pt x="759686" y="575802"/>
                </a:cubicBezTo>
                <a:cubicBezTo>
                  <a:pt x="759039" y="579647"/>
                  <a:pt x="758586" y="582437"/>
                  <a:pt x="758326" y="584173"/>
                </a:cubicBezTo>
                <a:cubicBezTo>
                  <a:pt x="758070" y="584670"/>
                  <a:pt x="757877" y="585166"/>
                  <a:pt x="757748" y="585662"/>
                </a:cubicBezTo>
                <a:cubicBezTo>
                  <a:pt x="757618" y="586158"/>
                  <a:pt x="757488" y="586592"/>
                  <a:pt x="757358" y="586964"/>
                </a:cubicBezTo>
                <a:cubicBezTo>
                  <a:pt x="757228" y="587336"/>
                  <a:pt x="757033" y="587522"/>
                  <a:pt x="756774" y="587522"/>
                </a:cubicBezTo>
                <a:cubicBezTo>
                  <a:pt x="755220" y="588018"/>
                  <a:pt x="753796" y="588886"/>
                  <a:pt x="752504" y="590127"/>
                </a:cubicBezTo>
                <a:cubicBezTo>
                  <a:pt x="751211" y="591367"/>
                  <a:pt x="750305" y="592669"/>
                  <a:pt x="749786" y="594033"/>
                </a:cubicBezTo>
                <a:cubicBezTo>
                  <a:pt x="749266" y="595398"/>
                  <a:pt x="748619" y="597072"/>
                  <a:pt x="747844" y="599056"/>
                </a:cubicBezTo>
                <a:cubicBezTo>
                  <a:pt x="747069" y="601041"/>
                  <a:pt x="746422" y="602529"/>
                  <a:pt x="745902" y="603521"/>
                </a:cubicBezTo>
                <a:cubicBezTo>
                  <a:pt x="745643" y="603521"/>
                  <a:pt x="744478" y="604017"/>
                  <a:pt x="742408" y="605009"/>
                </a:cubicBezTo>
                <a:cubicBezTo>
                  <a:pt x="741374" y="602033"/>
                  <a:pt x="740856" y="600173"/>
                  <a:pt x="740856" y="599428"/>
                </a:cubicBezTo>
                <a:cubicBezTo>
                  <a:pt x="732384" y="555524"/>
                  <a:pt x="727898" y="520549"/>
                  <a:pt x="727398" y="494505"/>
                </a:cubicBezTo>
                <a:cubicBezTo>
                  <a:pt x="727398" y="492768"/>
                  <a:pt x="727212" y="490102"/>
                  <a:pt x="726840" y="486505"/>
                </a:cubicBezTo>
                <a:cubicBezTo>
                  <a:pt x="726468" y="482908"/>
                  <a:pt x="726281" y="480242"/>
                  <a:pt x="726281" y="478506"/>
                </a:cubicBezTo>
                <a:cubicBezTo>
                  <a:pt x="725537" y="462630"/>
                  <a:pt x="725165" y="451964"/>
                  <a:pt x="725165" y="446507"/>
                </a:cubicBezTo>
                <a:cubicBezTo>
                  <a:pt x="725165" y="445763"/>
                  <a:pt x="725165" y="444895"/>
                  <a:pt x="725165" y="443903"/>
                </a:cubicBezTo>
                <a:cubicBezTo>
                  <a:pt x="725165" y="437950"/>
                  <a:pt x="725537" y="428152"/>
                  <a:pt x="726281" y="414509"/>
                </a:cubicBezTo>
                <a:cubicBezTo>
                  <a:pt x="727026" y="398634"/>
                  <a:pt x="727398" y="387968"/>
                  <a:pt x="727398" y="382511"/>
                </a:cubicBezTo>
                <a:cubicBezTo>
                  <a:pt x="727894" y="377550"/>
                  <a:pt x="728142" y="369613"/>
                  <a:pt x="728142" y="358699"/>
                </a:cubicBezTo>
                <a:cubicBezTo>
                  <a:pt x="728142" y="352498"/>
                  <a:pt x="725276" y="348405"/>
                  <a:pt x="719544" y="346421"/>
                </a:cubicBezTo>
                <a:cubicBezTo>
                  <a:pt x="718296" y="346172"/>
                  <a:pt x="717049" y="346048"/>
                  <a:pt x="715805" y="346048"/>
                </a:cubicBezTo>
                <a:cubicBezTo>
                  <a:pt x="710069" y="346048"/>
                  <a:pt x="703089" y="348529"/>
                  <a:pt x="694865" y="353490"/>
                </a:cubicBezTo>
                <a:cubicBezTo>
                  <a:pt x="688881" y="357707"/>
                  <a:pt x="683272" y="360187"/>
                  <a:pt x="678040" y="360931"/>
                </a:cubicBezTo>
                <a:cubicBezTo>
                  <a:pt x="675048" y="360931"/>
                  <a:pt x="672811" y="363300"/>
                  <a:pt x="671329" y="368038"/>
                </a:cubicBezTo>
                <a:cubicBezTo>
                  <a:pt x="669846" y="372777"/>
                  <a:pt x="667650" y="379703"/>
                  <a:pt x="664742" y="388819"/>
                </a:cubicBezTo>
                <a:cubicBezTo>
                  <a:pt x="661833" y="397935"/>
                  <a:pt x="659731" y="404741"/>
                  <a:pt x="658437" y="409236"/>
                </a:cubicBezTo>
                <a:cubicBezTo>
                  <a:pt x="654030" y="421988"/>
                  <a:pt x="650800" y="432287"/>
                  <a:pt x="648746" y="440136"/>
                </a:cubicBezTo>
                <a:cubicBezTo>
                  <a:pt x="641079" y="466925"/>
                  <a:pt x="633659" y="486769"/>
                  <a:pt x="626485" y="499667"/>
                </a:cubicBezTo>
                <a:cubicBezTo>
                  <a:pt x="622280" y="508597"/>
                  <a:pt x="615478" y="515914"/>
                  <a:pt x="606080" y="521619"/>
                </a:cubicBezTo>
                <a:cubicBezTo>
                  <a:pt x="604595" y="522363"/>
                  <a:pt x="602430" y="523666"/>
                  <a:pt x="599583" y="525526"/>
                </a:cubicBezTo>
                <a:cubicBezTo>
                  <a:pt x="596736" y="527386"/>
                  <a:pt x="594569" y="528689"/>
                  <a:pt x="593080" y="529433"/>
                </a:cubicBezTo>
                <a:cubicBezTo>
                  <a:pt x="589856" y="531913"/>
                  <a:pt x="586259" y="533153"/>
                  <a:pt x="582290" y="533153"/>
                </a:cubicBezTo>
                <a:cubicBezTo>
                  <a:pt x="580058" y="533401"/>
                  <a:pt x="578384" y="532905"/>
                  <a:pt x="577267" y="531665"/>
                </a:cubicBezTo>
                <a:cubicBezTo>
                  <a:pt x="576151" y="530425"/>
                  <a:pt x="575841" y="528440"/>
                  <a:pt x="576337" y="525712"/>
                </a:cubicBezTo>
                <a:cubicBezTo>
                  <a:pt x="580554" y="496194"/>
                  <a:pt x="587871" y="466940"/>
                  <a:pt x="598289" y="437950"/>
                </a:cubicBezTo>
                <a:cubicBezTo>
                  <a:pt x="599657" y="433446"/>
                  <a:pt x="601883" y="427004"/>
                  <a:pt x="604966" y="418623"/>
                </a:cubicBezTo>
                <a:cubicBezTo>
                  <a:pt x="608049" y="410241"/>
                  <a:pt x="610275" y="403925"/>
                  <a:pt x="611643" y="399673"/>
                </a:cubicBezTo>
                <a:cubicBezTo>
                  <a:pt x="612868" y="396158"/>
                  <a:pt x="614602" y="391182"/>
                  <a:pt x="616846" y="384747"/>
                </a:cubicBezTo>
                <a:cubicBezTo>
                  <a:pt x="619090" y="378311"/>
                  <a:pt x="620743" y="373572"/>
                  <a:pt x="621805" y="370530"/>
                </a:cubicBezTo>
                <a:cubicBezTo>
                  <a:pt x="624251" y="363065"/>
                  <a:pt x="628100" y="351494"/>
                  <a:pt x="633354" y="335817"/>
                </a:cubicBezTo>
                <a:cubicBezTo>
                  <a:pt x="638607" y="320139"/>
                  <a:pt x="642457" y="308568"/>
                  <a:pt x="644903" y="301104"/>
                </a:cubicBezTo>
                <a:cubicBezTo>
                  <a:pt x="650034" y="287166"/>
                  <a:pt x="654799" y="273355"/>
                  <a:pt x="659198" y="259670"/>
                </a:cubicBezTo>
                <a:cubicBezTo>
                  <a:pt x="660908" y="254942"/>
                  <a:pt x="663412" y="248409"/>
                  <a:pt x="666712" y="240072"/>
                </a:cubicBezTo>
                <a:cubicBezTo>
                  <a:pt x="670013" y="231736"/>
                  <a:pt x="672273" y="225825"/>
                  <a:pt x="673494" y="222341"/>
                </a:cubicBezTo>
                <a:cubicBezTo>
                  <a:pt x="673990" y="220934"/>
                  <a:pt x="674686" y="218943"/>
                  <a:pt x="675581" y="216367"/>
                </a:cubicBezTo>
                <a:cubicBezTo>
                  <a:pt x="676476" y="213792"/>
                  <a:pt x="677172" y="211882"/>
                  <a:pt x="677668" y="210638"/>
                </a:cubicBezTo>
                <a:cubicBezTo>
                  <a:pt x="677668" y="209638"/>
                  <a:pt x="678164" y="208142"/>
                  <a:pt x="679156" y="206150"/>
                </a:cubicBezTo>
                <a:cubicBezTo>
                  <a:pt x="683862" y="191697"/>
                  <a:pt x="690303" y="173259"/>
                  <a:pt x="698481" y="150834"/>
                </a:cubicBezTo>
                <a:cubicBezTo>
                  <a:pt x="698977" y="149338"/>
                  <a:pt x="699817" y="146893"/>
                  <a:pt x="701001" y="143500"/>
                </a:cubicBezTo>
                <a:cubicBezTo>
                  <a:pt x="702185" y="140107"/>
                  <a:pt x="703025" y="137666"/>
                  <a:pt x="703521" y="136178"/>
                </a:cubicBezTo>
                <a:cubicBezTo>
                  <a:pt x="705013" y="132209"/>
                  <a:pt x="707189" y="126318"/>
                  <a:pt x="710047" y="118504"/>
                </a:cubicBezTo>
                <a:cubicBezTo>
                  <a:pt x="712905" y="110691"/>
                  <a:pt x="715081" y="104676"/>
                  <a:pt x="716573" y="100459"/>
                </a:cubicBezTo>
                <a:cubicBezTo>
                  <a:pt x="718313" y="95498"/>
                  <a:pt x="721607" y="86382"/>
                  <a:pt x="726456" y="73112"/>
                </a:cubicBezTo>
                <a:cubicBezTo>
                  <a:pt x="731304" y="59841"/>
                  <a:pt x="734847" y="49609"/>
                  <a:pt x="737083" y="42416"/>
                </a:cubicBezTo>
                <a:cubicBezTo>
                  <a:pt x="738823" y="38199"/>
                  <a:pt x="740923" y="32060"/>
                  <a:pt x="743382" y="23998"/>
                </a:cubicBezTo>
                <a:cubicBezTo>
                  <a:pt x="745841" y="15937"/>
                  <a:pt x="747718" y="10170"/>
                  <a:pt x="749013" y="6697"/>
                </a:cubicBezTo>
                <a:cubicBezTo>
                  <a:pt x="749528" y="6201"/>
                  <a:pt x="752375" y="3969"/>
                  <a:pt x="757553"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6000">
              <a:solidFill>
                <a:schemeClr val="accent2"/>
              </a:solidFill>
              <a:latin typeface="PARABOLA" panose="00000500000000000000" pitchFamily="2" charset="0"/>
              <a:ea typeface="+mj-ea"/>
            </a:endParaRPr>
          </a:p>
        </p:txBody>
      </p:sp>
      <p:sp>
        <p:nvSpPr>
          <p:cNvPr id="19" name="等腰三角形 18"/>
          <p:cNvSpPr/>
          <p:nvPr/>
        </p:nvSpPr>
        <p:spPr>
          <a:xfrm rot="3129352" flipH="1">
            <a:off x="1640587" y="2111658"/>
            <a:ext cx="109797" cy="946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8900000" flipH="1">
            <a:off x="5129429" y="5101905"/>
            <a:ext cx="177944" cy="153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429352">
            <a:off x="828511" y="2140043"/>
            <a:ext cx="206249" cy="177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36631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2202925" y="5134743"/>
            <a:ext cx="8967334" cy="2243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11031" y="1359448"/>
            <a:ext cx="765544" cy="3477875"/>
          </a:xfrm>
          <a:prstGeom prst="rect">
            <a:avLst/>
          </a:prstGeom>
          <a:noFill/>
        </p:spPr>
        <p:txBody>
          <a:bodyPr wrap="square" rtlCol="0">
            <a:spAutoFit/>
          </a:bodyPr>
          <a:lstStyle/>
          <a:p>
            <a:pPr algn="ctr"/>
            <a:r>
              <a:rPr lang="zh-CN" altLang="en-US" sz="4400" b="1">
                <a:solidFill>
                  <a:schemeClr val="accent4"/>
                </a:solidFill>
              </a:rPr>
              <a:t>赠送图标页</a:t>
            </a:r>
            <a:endParaRPr lang="en-US" altLang="zh-CN" sz="4400" b="1">
              <a:solidFill>
                <a:schemeClr val="accent4"/>
              </a:solidFill>
            </a:endParaRPr>
          </a:p>
        </p:txBody>
      </p:sp>
      <p:grpSp>
        <p:nvGrpSpPr>
          <p:cNvPr id="17" name="组合 16"/>
          <p:cNvGrpSpPr/>
          <p:nvPr/>
        </p:nvGrpSpPr>
        <p:grpSpPr>
          <a:xfrm>
            <a:off x="672889" y="4837323"/>
            <a:ext cx="841828" cy="841828"/>
            <a:chOff x="3984172" y="2053772"/>
            <a:chExt cx="841828" cy="841828"/>
          </a:xfrm>
        </p:grpSpPr>
        <p:sp>
          <p:nvSpPr>
            <p:cNvPr id="18" name="椭圆 17"/>
            <p:cNvSpPr/>
            <p:nvPr/>
          </p:nvSpPr>
          <p:spPr>
            <a:xfrm>
              <a:off x="3984172" y="2053772"/>
              <a:ext cx="841828" cy="8418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984172" y="2120743"/>
              <a:ext cx="841828" cy="707886"/>
            </a:xfrm>
            <a:prstGeom prst="rect">
              <a:avLst/>
            </a:prstGeom>
            <a:noFill/>
          </p:spPr>
          <p:txBody>
            <a:bodyPr wrap="square" rtlCol="0">
              <a:spAutoFit/>
            </a:bodyPr>
            <a:lstStyle/>
            <a:p>
              <a:pPr algn="ctr"/>
              <a:r>
                <a:rPr lang="en-US" altLang="zh-CN" sz="4000" b="1">
                  <a:solidFill>
                    <a:schemeClr val="bg1"/>
                  </a:solidFill>
                </a:rPr>
                <a:t>1</a:t>
              </a:r>
              <a:endParaRPr lang="zh-CN" altLang="en-US" sz="4000" b="1">
                <a:solidFill>
                  <a:schemeClr val="bg1"/>
                </a:solidFill>
              </a:endParaRPr>
            </a:p>
          </p:txBody>
        </p:sp>
      </p:grpSp>
      <p:grpSp>
        <p:nvGrpSpPr>
          <p:cNvPr id="20" name="组合 19"/>
          <p:cNvGrpSpPr/>
          <p:nvPr/>
        </p:nvGrpSpPr>
        <p:grpSpPr>
          <a:xfrm>
            <a:off x="2189888" y="2926349"/>
            <a:ext cx="9015140" cy="284030"/>
            <a:chOff x="2189888" y="2926349"/>
            <a:chExt cx="9015140" cy="284030"/>
          </a:xfrm>
          <a:solidFill>
            <a:schemeClr val="accent2"/>
          </a:solidFill>
        </p:grpSpPr>
        <p:sp>
          <p:nvSpPr>
            <p:cNvPr id="21" name="Freeform 20"/>
            <p:cNvSpPr>
              <a:spLocks noChangeArrowheads="1"/>
            </p:cNvSpPr>
            <p:nvPr/>
          </p:nvSpPr>
          <p:spPr bwMode="auto">
            <a:xfrm>
              <a:off x="4136958" y="2961039"/>
              <a:ext cx="245558" cy="249340"/>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2" name="Freeform 24"/>
            <p:cNvSpPr>
              <a:spLocks noChangeArrowheads="1"/>
            </p:cNvSpPr>
            <p:nvPr/>
          </p:nvSpPr>
          <p:spPr bwMode="auto">
            <a:xfrm>
              <a:off x="4621552" y="2987058"/>
              <a:ext cx="245556" cy="195137"/>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3" name="Freeform 25"/>
            <p:cNvSpPr>
              <a:spLocks noChangeArrowheads="1"/>
            </p:cNvSpPr>
            <p:nvPr/>
          </p:nvSpPr>
          <p:spPr bwMode="auto">
            <a:xfrm>
              <a:off x="7114062" y="2969712"/>
              <a:ext cx="169499" cy="236332"/>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4" name="Freeform 26"/>
            <p:cNvSpPr>
              <a:spLocks noChangeArrowheads="1"/>
            </p:cNvSpPr>
            <p:nvPr/>
          </p:nvSpPr>
          <p:spPr bwMode="auto">
            <a:xfrm>
              <a:off x="5621164" y="2982722"/>
              <a:ext cx="210787" cy="214649"/>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5" name="Freeform 27"/>
            <p:cNvSpPr>
              <a:spLocks noChangeArrowheads="1"/>
            </p:cNvSpPr>
            <p:nvPr/>
          </p:nvSpPr>
          <p:spPr bwMode="auto">
            <a:xfrm>
              <a:off x="6088373" y="2982722"/>
              <a:ext cx="249903" cy="195137"/>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6" name="Freeform 28"/>
            <p:cNvSpPr>
              <a:spLocks noChangeArrowheads="1"/>
            </p:cNvSpPr>
            <p:nvPr/>
          </p:nvSpPr>
          <p:spPr bwMode="auto">
            <a:xfrm>
              <a:off x="6581661" y="2974049"/>
              <a:ext cx="245556" cy="205977"/>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7" name="Freeform 29"/>
            <p:cNvSpPr>
              <a:spLocks noChangeArrowheads="1"/>
            </p:cNvSpPr>
            <p:nvPr/>
          </p:nvSpPr>
          <p:spPr bwMode="auto">
            <a:xfrm>
              <a:off x="3656710" y="2969712"/>
              <a:ext cx="219479" cy="227658"/>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8" name="Freeform 61"/>
            <p:cNvSpPr>
              <a:spLocks noChangeArrowheads="1"/>
            </p:cNvSpPr>
            <p:nvPr/>
          </p:nvSpPr>
          <p:spPr bwMode="auto">
            <a:xfrm>
              <a:off x="10500954" y="3028962"/>
              <a:ext cx="184712" cy="143100"/>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9" name="Freeform 65"/>
            <p:cNvSpPr>
              <a:spLocks noChangeArrowheads="1"/>
            </p:cNvSpPr>
            <p:nvPr/>
          </p:nvSpPr>
          <p:spPr bwMode="auto">
            <a:xfrm>
              <a:off x="2683175" y="2982722"/>
              <a:ext cx="206441" cy="20597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0" name="Freeform 67"/>
            <p:cNvSpPr>
              <a:spLocks noChangeArrowheads="1"/>
            </p:cNvSpPr>
            <p:nvPr/>
          </p:nvSpPr>
          <p:spPr bwMode="auto">
            <a:xfrm>
              <a:off x="2189888" y="2926349"/>
              <a:ext cx="223827" cy="262350"/>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1" name="Freeform 73"/>
            <p:cNvSpPr>
              <a:spLocks noChangeArrowheads="1"/>
            </p:cNvSpPr>
            <p:nvPr/>
          </p:nvSpPr>
          <p:spPr bwMode="auto">
            <a:xfrm>
              <a:off x="9998975" y="3028962"/>
              <a:ext cx="210787" cy="143100"/>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2" name="Freeform 77"/>
            <p:cNvSpPr>
              <a:spLocks noChangeArrowheads="1"/>
            </p:cNvSpPr>
            <p:nvPr/>
          </p:nvSpPr>
          <p:spPr bwMode="auto">
            <a:xfrm>
              <a:off x="9492649" y="2998607"/>
              <a:ext cx="245558" cy="20597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3" name="Freeform 101"/>
            <p:cNvSpPr>
              <a:spLocks noChangeArrowheads="1"/>
            </p:cNvSpPr>
            <p:nvPr/>
          </p:nvSpPr>
          <p:spPr bwMode="auto">
            <a:xfrm>
              <a:off x="8533076" y="2991394"/>
              <a:ext cx="245556" cy="188631"/>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4" name="Freeform 102"/>
            <p:cNvSpPr>
              <a:spLocks noChangeArrowheads="1"/>
            </p:cNvSpPr>
            <p:nvPr/>
          </p:nvSpPr>
          <p:spPr bwMode="auto">
            <a:xfrm>
              <a:off x="3154731" y="2974049"/>
              <a:ext cx="245558" cy="21898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5" name="Freeform 103"/>
            <p:cNvSpPr>
              <a:spLocks noChangeArrowheads="1"/>
            </p:cNvSpPr>
            <p:nvPr/>
          </p:nvSpPr>
          <p:spPr bwMode="auto">
            <a:xfrm>
              <a:off x="7581272" y="2965377"/>
              <a:ext cx="189056" cy="240668"/>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6" name="Freeform 114"/>
            <p:cNvSpPr>
              <a:spLocks noChangeArrowheads="1"/>
            </p:cNvSpPr>
            <p:nvPr/>
          </p:nvSpPr>
          <p:spPr bwMode="auto">
            <a:xfrm>
              <a:off x="8052827" y="2965377"/>
              <a:ext cx="228173" cy="240668"/>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7" name="Freeform 116"/>
            <p:cNvSpPr>
              <a:spLocks noChangeArrowheads="1"/>
            </p:cNvSpPr>
            <p:nvPr/>
          </p:nvSpPr>
          <p:spPr bwMode="auto">
            <a:xfrm>
              <a:off x="5123530" y="2969712"/>
              <a:ext cx="219481" cy="227658"/>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8" name="Freeform 151"/>
            <p:cNvSpPr>
              <a:spLocks noChangeArrowheads="1"/>
            </p:cNvSpPr>
            <p:nvPr/>
          </p:nvSpPr>
          <p:spPr bwMode="auto">
            <a:xfrm>
              <a:off x="10959472" y="3028962"/>
              <a:ext cx="245556" cy="143100"/>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9" name="Freeform 154"/>
            <p:cNvSpPr>
              <a:spLocks noChangeArrowheads="1"/>
            </p:cNvSpPr>
            <p:nvPr/>
          </p:nvSpPr>
          <p:spPr bwMode="auto">
            <a:xfrm>
              <a:off x="9056785" y="2961040"/>
              <a:ext cx="176019" cy="23850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grpSp>
      <p:grpSp>
        <p:nvGrpSpPr>
          <p:cNvPr id="40" name="组合 39"/>
          <p:cNvGrpSpPr/>
          <p:nvPr/>
        </p:nvGrpSpPr>
        <p:grpSpPr>
          <a:xfrm>
            <a:off x="2185541" y="1497515"/>
            <a:ext cx="9006448" cy="260891"/>
            <a:chOff x="2185541" y="1497515"/>
            <a:chExt cx="9006448" cy="260891"/>
          </a:xfrm>
          <a:solidFill>
            <a:schemeClr val="accent2"/>
          </a:solidFill>
        </p:grpSpPr>
        <p:sp>
          <p:nvSpPr>
            <p:cNvPr id="41" name="Freeform 45"/>
            <p:cNvSpPr>
              <a:spLocks noChangeArrowheads="1"/>
            </p:cNvSpPr>
            <p:nvPr/>
          </p:nvSpPr>
          <p:spPr bwMode="auto">
            <a:xfrm>
              <a:off x="5136568" y="1523532"/>
              <a:ext cx="193404" cy="192969"/>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2" name="Freeform 46"/>
            <p:cNvSpPr>
              <a:spLocks noChangeArrowheads="1"/>
            </p:cNvSpPr>
            <p:nvPr/>
          </p:nvSpPr>
          <p:spPr bwMode="auto">
            <a:xfrm>
              <a:off x="8541768" y="1510525"/>
              <a:ext cx="228171" cy="21681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3" name="Freeform 47"/>
            <p:cNvSpPr>
              <a:spLocks noChangeArrowheads="1"/>
            </p:cNvSpPr>
            <p:nvPr/>
          </p:nvSpPr>
          <p:spPr bwMode="auto">
            <a:xfrm>
              <a:off x="9022016" y="1514861"/>
              <a:ext cx="245558" cy="214650"/>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4" name="Freeform 48"/>
            <p:cNvSpPr>
              <a:spLocks noChangeArrowheads="1"/>
            </p:cNvSpPr>
            <p:nvPr/>
          </p:nvSpPr>
          <p:spPr bwMode="auto">
            <a:xfrm>
              <a:off x="7079292" y="1536543"/>
              <a:ext cx="219481" cy="164782"/>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5" name="Freeform 49"/>
            <p:cNvSpPr>
              <a:spLocks noChangeArrowheads="1"/>
            </p:cNvSpPr>
            <p:nvPr/>
          </p:nvSpPr>
          <p:spPr bwMode="auto">
            <a:xfrm>
              <a:off x="8057173" y="1536543"/>
              <a:ext cx="219481" cy="164782"/>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6" name="Freeform 50"/>
            <p:cNvSpPr>
              <a:spLocks noChangeArrowheads="1"/>
            </p:cNvSpPr>
            <p:nvPr/>
          </p:nvSpPr>
          <p:spPr bwMode="auto">
            <a:xfrm>
              <a:off x="2185541" y="1510525"/>
              <a:ext cx="219481" cy="216819"/>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7" name="Freeform 51"/>
            <p:cNvSpPr>
              <a:spLocks noChangeArrowheads="1"/>
            </p:cNvSpPr>
            <p:nvPr/>
          </p:nvSpPr>
          <p:spPr bwMode="auto">
            <a:xfrm>
              <a:off x="4141304" y="1549553"/>
              <a:ext cx="228173" cy="140933"/>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8" name="Freeform 52"/>
            <p:cNvSpPr>
              <a:spLocks noChangeArrowheads="1"/>
            </p:cNvSpPr>
            <p:nvPr/>
          </p:nvSpPr>
          <p:spPr bwMode="auto">
            <a:xfrm>
              <a:off x="6088373" y="1497515"/>
              <a:ext cx="236865" cy="245006"/>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9" name="Freeform 53"/>
            <p:cNvSpPr>
              <a:spLocks noChangeArrowheads="1"/>
            </p:cNvSpPr>
            <p:nvPr/>
          </p:nvSpPr>
          <p:spPr bwMode="auto">
            <a:xfrm>
              <a:off x="7555195" y="1536543"/>
              <a:ext cx="245556" cy="164782"/>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0" name="Freeform 54"/>
            <p:cNvSpPr>
              <a:spLocks noChangeArrowheads="1"/>
            </p:cNvSpPr>
            <p:nvPr/>
          </p:nvSpPr>
          <p:spPr bwMode="auto">
            <a:xfrm>
              <a:off x="3643672" y="1510525"/>
              <a:ext cx="245556" cy="216819"/>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1" name="Freeform 55"/>
            <p:cNvSpPr>
              <a:spLocks noChangeArrowheads="1"/>
            </p:cNvSpPr>
            <p:nvPr/>
          </p:nvSpPr>
          <p:spPr bwMode="auto">
            <a:xfrm>
              <a:off x="3202538" y="1497515"/>
              <a:ext cx="149943" cy="253677"/>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2" name="Freeform 76"/>
            <p:cNvSpPr>
              <a:spLocks noChangeArrowheads="1"/>
            </p:cNvSpPr>
            <p:nvPr/>
          </p:nvSpPr>
          <p:spPr bwMode="auto">
            <a:xfrm>
              <a:off x="2717943" y="1501851"/>
              <a:ext cx="139077" cy="240670"/>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3" name="Freeform 94"/>
            <p:cNvSpPr>
              <a:spLocks noChangeArrowheads="1"/>
            </p:cNvSpPr>
            <p:nvPr/>
          </p:nvSpPr>
          <p:spPr bwMode="auto">
            <a:xfrm>
              <a:off x="6577315" y="1566897"/>
              <a:ext cx="245556" cy="11057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4" name="Freeform 106"/>
            <p:cNvSpPr>
              <a:spLocks noChangeArrowheads="1"/>
            </p:cNvSpPr>
            <p:nvPr/>
          </p:nvSpPr>
          <p:spPr bwMode="auto">
            <a:xfrm>
              <a:off x="5634203" y="1497515"/>
              <a:ext cx="176018" cy="249342"/>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5" name="Freeform 110"/>
            <p:cNvSpPr>
              <a:spLocks noChangeArrowheads="1"/>
            </p:cNvSpPr>
            <p:nvPr/>
          </p:nvSpPr>
          <p:spPr bwMode="auto">
            <a:xfrm>
              <a:off x="4630245" y="1527869"/>
              <a:ext cx="228171" cy="184297"/>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6" name="Freeform 144"/>
            <p:cNvSpPr>
              <a:spLocks noChangeArrowheads="1"/>
            </p:cNvSpPr>
            <p:nvPr/>
          </p:nvSpPr>
          <p:spPr bwMode="auto">
            <a:xfrm>
              <a:off x="10972510" y="1539419"/>
              <a:ext cx="219479" cy="195137"/>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7" name="Freeform 145"/>
            <p:cNvSpPr>
              <a:spLocks noChangeArrowheads="1"/>
            </p:cNvSpPr>
            <p:nvPr/>
          </p:nvSpPr>
          <p:spPr bwMode="auto">
            <a:xfrm>
              <a:off x="10483569" y="1526411"/>
              <a:ext cx="219481" cy="218986"/>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8" name="Freeform 146"/>
            <p:cNvSpPr>
              <a:spLocks noChangeArrowheads="1"/>
            </p:cNvSpPr>
            <p:nvPr/>
          </p:nvSpPr>
          <p:spPr bwMode="auto">
            <a:xfrm>
              <a:off x="10016360" y="1513402"/>
              <a:ext cx="176018" cy="245004"/>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9" name="Freeform 158"/>
            <p:cNvSpPr>
              <a:spLocks noChangeArrowheads="1"/>
            </p:cNvSpPr>
            <p:nvPr/>
          </p:nvSpPr>
          <p:spPr bwMode="auto">
            <a:xfrm>
              <a:off x="9492649" y="1578447"/>
              <a:ext cx="245558" cy="114913"/>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grpSp>
      <p:grpSp>
        <p:nvGrpSpPr>
          <p:cNvPr id="60" name="组合 59"/>
          <p:cNvGrpSpPr/>
          <p:nvPr/>
        </p:nvGrpSpPr>
        <p:grpSpPr>
          <a:xfrm>
            <a:off x="2202926" y="3448880"/>
            <a:ext cx="9002102" cy="265227"/>
            <a:chOff x="2202926" y="3448880"/>
            <a:chExt cx="9002102" cy="265227"/>
          </a:xfrm>
          <a:solidFill>
            <a:schemeClr val="accent2"/>
          </a:solidFill>
        </p:grpSpPr>
        <p:sp>
          <p:nvSpPr>
            <p:cNvPr id="61" name="Freeform 21"/>
            <p:cNvSpPr>
              <a:spLocks noChangeArrowheads="1"/>
            </p:cNvSpPr>
            <p:nvPr/>
          </p:nvSpPr>
          <p:spPr bwMode="auto">
            <a:xfrm>
              <a:off x="4132612" y="3505253"/>
              <a:ext cx="245558" cy="136596"/>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2" name="Freeform 22"/>
            <p:cNvSpPr>
              <a:spLocks noChangeArrowheads="1"/>
            </p:cNvSpPr>
            <p:nvPr/>
          </p:nvSpPr>
          <p:spPr bwMode="auto">
            <a:xfrm>
              <a:off x="3652364" y="3457554"/>
              <a:ext cx="228171" cy="227660"/>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3" name="Freeform 23"/>
            <p:cNvSpPr>
              <a:spLocks noChangeArrowheads="1"/>
            </p:cNvSpPr>
            <p:nvPr/>
          </p:nvSpPr>
          <p:spPr bwMode="auto">
            <a:xfrm>
              <a:off x="2683175" y="3470562"/>
              <a:ext cx="210787" cy="20597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4" name="Freeform 30"/>
            <p:cNvSpPr>
              <a:spLocks noChangeArrowheads="1"/>
            </p:cNvSpPr>
            <p:nvPr/>
          </p:nvSpPr>
          <p:spPr bwMode="auto">
            <a:xfrm>
              <a:off x="3154731" y="3457554"/>
              <a:ext cx="245558" cy="231996"/>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5" name="Freeform 31"/>
            <p:cNvSpPr>
              <a:spLocks noChangeArrowheads="1"/>
            </p:cNvSpPr>
            <p:nvPr/>
          </p:nvSpPr>
          <p:spPr bwMode="auto">
            <a:xfrm>
              <a:off x="4630245" y="3461890"/>
              <a:ext cx="228171" cy="223324"/>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6" name="Freeform 32"/>
            <p:cNvSpPr>
              <a:spLocks noChangeArrowheads="1"/>
            </p:cNvSpPr>
            <p:nvPr/>
          </p:nvSpPr>
          <p:spPr bwMode="auto">
            <a:xfrm>
              <a:off x="4734552" y="3509590"/>
              <a:ext cx="52154" cy="108409"/>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7" name="Freeform 34"/>
            <p:cNvSpPr>
              <a:spLocks noChangeArrowheads="1"/>
            </p:cNvSpPr>
            <p:nvPr/>
          </p:nvSpPr>
          <p:spPr bwMode="auto">
            <a:xfrm>
              <a:off x="9074170" y="3448880"/>
              <a:ext cx="139077" cy="245006"/>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8" name="Freeform 38"/>
            <p:cNvSpPr>
              <a:spLocks noChangeArrowheads="1"/>
            </p:cNvSpPr>
            <p:nvPr/>
          </p:nvSpPr>
          <p:spPr bwMode="auto">
            <a:xfrm>
              <a:off x="6157911" y="3461890"/>
              <a:ext cx="99961" cy="223324"/>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9" name="Freeform 39"/>
            <p:cNvSpPr>
              <a:spLocks noChangeArrowheads="1"/>
            </p:cNvSpPr>
            <p:nvPr/>
          </p:nvSpPr>
          <p:spPr bwMode="auto">
            <a:xfrm>
              <a:off x="5612472" y="3461890"/>
              <a:ext cx="219479" cy="218988"/>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0" name="Freeform 40"/>
            <p:cNvSpPr>
              <a:spLocks noChangeArrowheads="1"/>
            </p:cNvSpPr>
            <p:nvPr/>
          </p:nvSpPr>
          <p:spPr bwMode="auto">
            <a:xfrm>
              <a:off x="5153953" y="3539945"/>
              <a:ext cx="158635" cy="153941"/>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1" name="Freeform 41"/>
            <p:cNvSpPr>
              <a:spLocks noChangeArrowheads="1"/>
            </p:cNvSpPr>
            <p:nvPr/>
          </p:nvSpPr>
          <p:spPr bwMode="auto">
            <a:xfrm>
              <a:off x="5197414" y="3539945"/>
              <a:ext cx="69538" cy="58541"/>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2" name="Freeform 42"/>
            <p:cNvSpPr>
              <a:spLocks noChangeArrowheads="1"/>
            </p:cNvSpPr>
            <p:nvPr/>
          </p:nvSpPr>
          <p:spPr bwMode="auto">
            <a:xfrm>
              <a:off x="5197414" y="3448880"/>
              <a:ext cx="69538" cy="7371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3" name="Freeform 89"/>
            <p:cNvSpPr>
              <a:spLocks noChangeArrowheads="1"/>
            </p:cNvSpPr>
            <p:nvPr/>
          </p:nvSpPr>
          <p:spPr bwMode="auto">
            <a:xfrm>
              <a:off x="7563888" y="3461890"/>
              <a:ext cx="228171" cy="223324"/>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4" name="Freeform 97"/>
            <p:cNvSpPr>
              <a:spLocks noChangeArrowheads="1"/>
            </p:cNvSpPr>
            <p:nvPr/>
          </p:nvSpPr>
          <p:spPr bwMode="auto">
            <a:xfrm>
              <a:off x="8044135" y="3466226"/>
              <a:ext cx="245558" cy="210314"/>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5" name="Freeform 100"/>
            <p:cNvSpPr>
              <a:spLocks noChangeArrowheads="1"/>
            </p:cNvSpPr>
            <p:nvPr/>
          </p:nvSpPr>
          <p:spPr bwMode="auto">
            <a:xfrm>
              <a:off x="6577315" y="3492244"/>
              <a:ext cx="245556" cy="158278"/>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6" name="Freeform 112"/>
            <p:cNvSpPr>
              <a:spLocks noChangeArrowheads="1"/>
            </p:cNvSpPr>
            <p:nvPr/>
          </p:nvSpPr>
          <p:spPr bwMode="auto">
            <a:xfrm>
              <a:off x="2202926" y="3461890"/>
              <a:ext cx="191230" cy="218988"/>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7" name="Freeform 120"/>
            <p:cNvSpPr>
              <a:spLocks noChangeArrowheads="1"/>
            </p:cNvSpPr>
            <p:nvPr/>
          </p:nvSpPr>
          <p:spPr bwMode="auto">
            <a:xfrm>
              <a:off x="7118407" y="3453216"/>
              <a:ext cx="139077" cy="23633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8" name="Freeform 133"/>
            <p:cNvSpPr>
              <a:spLocks noChangeArrowheads="1"/>
            </p:cNvSpPr>
            <p:nvPr/>
          </p:nvSpPr>
          <p:spPr bwMode="auto">
            <a:xfrm>
              <a:off x="10959472" y="3469103"/>
              <a:ext cx="245556" cy="236332"/>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9" name="Freeform 135"/>
            <p:cNvSpPr>
              <a:spLocks noChangeArrowheads="1"/>
            </p:cNvSpPr>
            <p:nvPr/>
          </p:nvSpPr>
          <p:spPr bwMode="auto">
            <a:xfrm>
              <a:off x="9527419" y="3477776"/>
              <a:ext cx="176019" cy="223322"/>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0" name="Freeform 136"/>
            <p:cNvSpPr>
              <a:spLocks noChangeArrowheads="1"/>
            </p:cNvSpPr>
            <p:nvPr/>
          </p:nvSpPr>
          <p:spPr bwMode="auto">
            <a:xfrm>
              <a:off x="10470530" y="3503794"/>
              <a:ext cx="245558" cy="16911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1" name="Freeform 141"/>
            <p:cNvSpPr>
              <a:spLocks noChangeArrowheads="1"/>
            </p:cNvSpPr>
            <p:nvPr/>
          </p:nvSpPr>
          <p:spPr bwMode="auto">
            <a:xfrm>
              <a:off x="9981590" y="3464767"/>
              <a:ext cx="245556" cy="249340"/>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2" name="Freeform 160"/>
            <p:cNvSpPr>
              <a:spLocks noChangeArrowheads="1"/>
            </p:cNvSpPr>
            <p:nvPr/>
          </p:nvSpPr>
          <p:spPr bwMode="auto">
            <a:xfrm>
              <a:off x="8541768" y="3466226"/>
              <a:ext cx="228171" cy="197305"/>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grpSp>
      <p:grpSp>
        <p:nvGrpSpPr>
          <p:cNvPr id="83" name="组合 82"/>
          <p:cNvGrpSpPr/>
          <p:nvPr/>
        </p:nvGrpSpPr>
        <p:grpSpPr>
          <a:xfrm>
            <a:off x="2176849" y="4405050"/>
            <a:ext cx="8993410" cy="264520"/>
            <a:chOff x="2176849" y="4405050"/>
            <a:chExt cx="8993410" cy="264520"/>
          </a:xfrm>
          <a:solidFill>
            <a:schemeClr val="accent2"/>
          </a:solidFill>
        </p:grpSpPr>
        <p:sp>
          <p:nvSpPr>
            <p:cNvPr id="84" name="Freeform 33"/>
            <p:cNvSpPr>
              <a:spLocks noChangeArrowheads="1"/>
            </p:cNvSpPr>
            <p:nvPr/>
          </p:nvSpPr>
          <p:spPr bwMode="auto">
            <a:xfrm>
              <a:off x="10031782" y="4463591"/>
              <a:ext cx="167326" cy="175623"/>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5" name="Freeform 37"/>
            <p:cNvSpPr>
              <a:spLocks noChangeArrowheads="1"/>
            </p:cNvSpPr>
            <p:nvPr/>
          </p:nvSpPr>
          <p:spPr bwMode="auto">
            <a:xfrm>
              <a:off x="10542453" y="4485273"/>
              <a:ext cx="117346" cy="132259"/>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6" name="Freeform 81"/>
            <p:cNvSpPr>
              <a:spLocks noChangeArrowheads="1"/>
            </p:cNvSpPr>
            <p:nvPr/>
          </p:nvSpPr>
          <p:spPr bwMode="auto">
            <a:xfrm>
              <a:off x="2176849" y="4450581"/>
              <a:ext cx="245558" cy="197305"/>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7" name="Freeform 82"/>
            <p:cNvSpPr>
              <a:spLocks noChangeArrowheads="1"/>
            </p:cNvSpPr>
            <p:nvPr/>
          </p:nvSpPr>
          <p:spPr bwMode="auto">
            <a:xfrm>
              <a:off x="2665791" y="4437572"/>
              <a:ext cx="245556" cy="218988"/>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8" name="Freeform 83"/>
            <p:cNvSpPr>
              <a:spLocks noChangeArrowheads="1"/>
            </p:cNvSpPr>
            <p:nvPr/>
          </p:nvSpPr>
          <p:spPr bwMode="auto">
            <a:xfrm>
              <a:off x="5145261" y="4463590"/>
              <a:ext cx="176019" cy="171287"/>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9" name="Freeform 84"/>
            <p:cNvSpPr>
              <a:spLocks noChangeArrowheads="1"/>
            </p:cNvSpPr>
            <p:nvPr/>
          </p:nvSpPr>
          <p:spPr bwMode="auto">
            <a:xfrm>
              <a:off x="5599434" y="4424564"/>
              <a:ext cx="245556" cy="245006"/>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0" name="Freeform 88"/>
            <p:cNvSpPr>
              <a:spLocks noChangeArrowheads="1"/>
            </p:cNvSpPr>
            <p:nvPr/>
          </p:nvSpPr>
          <p:spPr bwMode="auto">
            <a:xfrm>
              <a:off x="6577315" y="4472263"/>
              <a:ext cx="245556" cy="149606"/>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1" name="Freeform 90"/>
            <p:cNvSpPr>
              <a:spLocks noChangeArrowheads="1"/>
            </p:cNvSpPr>
            <p:nvPr/>
          </p:nvSpPr>
          <p:spPr bwMode="auto">
            <a:xfrm>
              <a:off x="3154731" y="4485272"/>
              <a:ext cx="245558" cy="121419"/>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2" name="Freeform 91"/>
            <p:cNvSpPr>
              <a:spLocks noChangeArrowheads="1"/>
            </p:cNvSpPr>
            <p:nvPr/>
          </p:nvSpPr>
          <p:spPr bwMode="auto">
            <a:xfrm>
              <a:off x="3643672" y="4485272"/>
              <a:ext cx="245556" cy="121419"/>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3" name="Freeform 92"/>
            <p:cNvSpPr>
              <a:spLocks noChangeArrowheads="1"/>
            </p:cNvSpPr>
            <p:nvPr/>
          </p:nvSpPr>
          <p:spPr bwMode="auto">
            <a:xfrm>
              <a:off x="4132612" y="4485272"/>
              <a:ext cx="245558" cy="121419"/>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4" name="Freeform 93"/>
            <p:cNvSpPr>
              <a:spLocks noChangeArrowheads="1"/>
            </p:cNvSpPr>
            <p:nvPr/>
          </p:nvSpPr>
          <p:spPr bwMode="auto">
            <a:xfrm>
              <a:off x="4621552" y="4485272"/>
              <a:ext cx="245556" cy="121419"/>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5" name="Freeform 96"/>
            <p:cNvSpPr>
              <a:spLocks noChangeArrowheads="1"/>
            </p:cNvSpPr>
            <p:nvPr/>
          </p:nvSpPr>
          <p:spPr bwMode="auto">
            <a:xfrm>
              <a:off x="7066254" y="4441909"/>
              <a:ext cx="245558" cy="214650"/>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6" name="Freeform 107"/>
            <p:cNvSpPr>
              <a:spLocks noChangeArrowheads="1"/>
            </p:cNvSpPr>
            <p:nvPr/>
          </p:nvSpPr>
          <p:spPr bwMode="auto">
            <a:xfrm>
              <a:off x="7555195" y="4493945"/>
              <a:ext cx="245556" cy="108409"/>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7" name="Freeform 108"/>
            <p:cNvSpPr>
              <a:spLocks noChangeArrowheads="1"/>
            </p:cNvSpPr>
            <p:nvPr/>
          </p:nvSpPr>
          <p:spPr bwMode="auto">
            <a:xfrm>
              <a:off x="6088373" y="4424564"/>
              <a:ext cx="245558" cy="245006"/>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8" name="Freeform 109"/>
            <p:cNvSpPr>
              <a:spLocks noChangeArrowheads="1"/>
            </p:cNvSpPr>
            <p:nvPr/>
          </p:nvSpPr>
          <p:spPr bwMode="auto">
            <a:xfrm>
              <a:off x="8533076" y="4463590"/>
              <a:ext cx="245556" cy="171287"/>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9" name="Freeform 111"/>
            <p:cNvSpPr>
              <a:spLocks noChangeArrowheads="1"/>
            </p:cNvSpPr>
            <p:nvPr/>
          </p:nvSpPr>
          <p:spPr bwMode="auto">
            <a:xfrm>
              <a:off x="9056785" y="4441909"/>
              <a:ext cx="176019" cy="214650"/>
            </a:xfrm>
            <a:custGeom>
              <a:avLst/>
              <a:gdLst>
                <a:gd name="T0" fmla="*/ 346 w 355"/>
                <a:gd name="T1" fmla="*/ 283 h 435"/>
                <a:gd name="T2" fmla="*/ 346 w 355"/>
                <a:gd name="T3" fmla="*/ 283 h 435"/>
                <a:gd name="T4" fmla="*/ 178 w 355"/>
                <a:gd name="T5" fmla="*/ 345 h 435"/>
                <a:gd name="T6" fmla="*/ 9 w 355"/>
                <a:gd name="T7" fmla="*/ 283 h 435"/>
                <a:gd name="T8" fmla="*/ 0 w 355"/>
                <a:gd name="T9" fmla="*/ 283 h 435"/>
                <a:gd name="T10" fmla="*/ 0 w 355"/>
                <a:gd name="T11" fmla="*/ 336 h 435"/>
                <a:gd name="T12" fmla="*/ 178 w 355"/>
                <a:gd name="T13" fmla="*/ 434 h 435"/>
                <a:gd name="T14" fmla="*/ 354 w 355"/>
                <a:gd name="T15" fmla="*/ 336 h 435"/>
                <a:gd name="T16" fmla="*/ 354 w 355"/>
                <a:gd name="T17" fmla="*/ 283 h 435"/>
                <a:gd name="T18" fmla="*/ 346 w 355"/>
                <a:gd name="T19" fmla="*/ 283 h 435"/>
                <a:gd name="T20" fmla="*/ 346 w 355"/>
                <a:gd name="T21" fmla="*/ 160 h 435"/>
                <a:gd name="T22" fmla="*/ 346 w 355"/>
                <a:gd name="T23" fmla="*/ 160 h 435"/>
                <a:gd name="T24" fmla="*/ 178 w 355"/>
                <a:gd name="T25" fmla="*/ 213 h 435"/>
                <a:gd name="T26" fmla="*/ 9 w 355"/>
                <a:gd name="T27" fmla="*/ 160 h 435"/>
                <a:gd name="T28" fmla="*/ 0 w 355"/>
                <a:gd name="T29" fmla="*/ 160 h 435"/>
                <a:gd name="T30" fmla="*/ 0 w 355"/>
                <a:gd name="T31" fmla="*/ 222 h 435"/>
                <a:gd name="T32" fmla="*/ 178 w 355"/>
                <a:gd name="T33" fmla="*/ 292 h 435"/>
                <a:gd name="T34" fmla="*/ 354 w 355"/>
                <a:gd name="T35" fmla="*/ 222 h 435"/>
                <a:gd name="T36" fmla="*/ 354 w 355"/>
                <a:gd name="T37" fmla="*/ 160 h 435"/>
                <a:gd name="T38" fmla="*/ 346 w 355"/>
                <a:gd name="T39" fmla="*/ 160 h 435"/>
                <a:gd name="T40" fmla="*/ 178 w 355"/>
                <a:gd name="T41" fmla="*/ 0 h 435"/>
                <a:gd name="T42" fmla="*/ 178 w 355"/>
                <a:gd name="T43" fmla="*/ 0 h 435"/>
                <a:gd name="T44" fmla="*/ 0 w 355"/>
                <a:gd name="T45" fmla="*/ 62 h 435"/>
                <a:gd name="T46" fmla="*/ 0 w 355"/>
                <a:gd name="T47" fmla="*/ 97 h 435"/>
                <a:gd name="T48" fmla="*/ 178 w 355"/>
                <a:gd name="T49" fmla="*/ 160 h 435"/>
                <a:gd name="T50" fmla="*/ 354 w 355"/>
                <a:gd name="T51" fmla="*/ 97 h 435"/>
                <a:gd name="T52" fmla="*/ 354 w 355"/>
                <a:gd name="T53" fmla="*/ 62 h 435"/>
                <a:gd name="T54" fmla="*/ 178 w 355"/>
                <a:gd name="T5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0" name="Freeform 149"/>
            <p:cNvSpPr>
              <a:spLocks noChangeArrowheads="1"/>
            </p:cNvSpPr>
            <p:nvPr/>
          </p:nvSpPr>
          <p:spPr bwMode="auto">
            <a:xfrm>
              <a:off x="8078904" y="4424564"/>
              <a:ext cx="180365" cy="245006"/>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1" name="Freeform 166"/>
            <p:cNvSpPr>
              <a:spLocks noChangeArrowheads="1"/>
            </p:cNvSpPr>
            <p:nvPr/>
          </p:nvSpPr>
          <p:spPr bwMode="auto">
            <a:xfrm>
              <a:off x="10979029" y="4405050"/>
              <a:ext cx="191230" cy="218986"/>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2" name="Freeform 167"/>
            <p:cNvSpPr>
              <a:spLocks noChangeArrowheads="1"/>
            </p:cNvSpPr>
            <p:nvPr/>
          </p:nvSpPr>
          <p:spPr bwMode="auto">
            <a:xfrm>
              <a:off x="9538496" y="4441909"/>
              <a:ext cx="206441" cy="20597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grpSp>
      <p:grpSp>
        <p:nvGrpSpPr>
          <p:cNvPr id="103" name="组合 102"/>
          <p:cNvGrpSpPr/>
          <p:nvPr/>
        </p:nvGrpSpPr>
        <p:grpSpPr>
          <a:xfrm>
            <a:off x="2176849" y="3936722"/>
            <a:ext cx="8993410" cy="249341"/>
            <a:chOff x="2176849" y="3936722"/>
            <a:chExt cx="8993410" cy="249341"/>
          </a:xfrm>
          <a:solidFill>
            <a:schemeClr val="accent2"/>
          </a:solidFill>
        </p:grpSpPr>
        <p:sp>
          <p:nvSpPr>
            <p:cNvPr id="104" name="Freeform 36"/>
            <p:cNvSpPr>
              <a:spLocks noChangeArrowheads="1"/>
            </p:cNvSpPr>
            <p:nvPr/>
          </p:nvSpPr>
          <p:spPr bwMode="auto">
            <a:xfrm>
              <a:off x="9508072" y="3949732"/>
              <a:ext cx="236865" cy="214649"/>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5" name="Freeform 79"/>
            <p:cNvSpPr>
              <a:spLocks noChangeArrowheads="1"/>
            </p:cNvSpPr>
            <p:nvPr/>
          </p:nvSpPr>
          <p:spPr bwMode="auto">
            <a:xfrm>
              <a:off x="8537422" y="3941059"/>
              <a:ext cx="236864" cy="236332"/>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6" name="Freeform 80"/>
            <p:cNvSpPr>
              <a:spLocks noChangeArrowheads="1"/>
            </p:cNvSpPr>
            <p:nvPr/>
          </p:nvSpPr>
          <p:spPr bwMode="auto">
            <a:xfrm>
              <a:off x="9022016" y="3984422"/>
              <a:ext cx="245558" cy="149603"/>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7" name="Freeform 87"/>
            <p:cNvSpPr>
              <a:spLocks noChangeArrowheads="1"/>
            </p:cNvSpPr>
            <p:nvPr/>
          </p:nvSpPr>
          <p:spPr bwMode="auto">
            <a:xfrm>
              <a:off x="3163423" y="3949732"/>
              <a:ext cx="228173" cy="223322"/>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8" name="Freeform 99"/>
            <p:cNvSpPr>
              <a:spLocks noChangeArrowheads="1"/>
            </p:cNvSpPr>
            <p:nvPr/>
          </p:nvSpPr>
          <p:spPr bwMode="auto">
            <a:xfrm>
              <a:off x="4132612" y="3984422"/>
              <a:ext cx="245558" cy="149603"/>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9" name="Freeform 104"/>
            <p:cNvSpPr>
              <a:spLocks noChangeArrowheads="1"/>
            </p:cNvSpPr>
            <p:nvPr/>
          </p:nvSpPr>
          <p:spPr bwMode="auto">
            <a:xfrm>
              <a:off x="2176849" y="3975749"/>
              <a:ext cx="245558" cy="164782"/>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0" name="Freeform 105"/>
            <p:cNvSpPr>
              <a:spLocks noChangeArrowheads="1"/>
            </p:cNvSpPr>
            <p:nvPr/>
          </p:nvSpPr>
          <p:spPr bwMode="auto">
            <a:xfrm>
              <a:off x="2665790" y="3967077"/>
              <a:ext cx="249902" cy="188631"/>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1" name="Freeform 115"/>
            <p:cNvSpPr>
              <a:spLocks noChangeArrowheads="1"/>
            </p:cNvSpPr>
            <p:nvPr/>
          </p:nvSpPr>
          <p:spPr bwMode="auto">
            <a:xfrm>
              <a:off x="3669749" y="3936722"/>
              <a:ext cx="197748" cy="245004"/>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2" name="Freeform 117"/>
            <p:cNvSpPr>
              <a:spLocks noChangeArrowheads="1"/>
            </p:cNvSpPr>
            <p:nvPr/>
          </p:nvSpPr>
          <p:spPr bwMode="auto">
            <a:xfrm>
              <a:off x="4630245" y="3954068"/>
              <a:ext cx="228171" cy="210313"/>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3" name="Freeform 118"/>
            <p:cNvSpPr>
              <a:spLocks noChangeArrowheads="1"/>
            </p:cNvSpPr>
            <p:nvPr/>
          </p:nvSpPr>
          <p:spPr bwMode="auto">
            <a:xfrm>
              <a:off x="5132222" y="3954068"/>
              <a:ext cx="202096" cy="214649"/>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4" name="Freeform 119"/>
            <p:cNvSpPr>
              <a:spLocks noChangeArrowheads="1"/>
            </p:cNvSpPr>
            <p:nvPr/>
          </p:nvSpPr>
          <p:spPr bwMode="auto">
            <a:xfrm>
              <a:off x="7555195" y="3949732"/>
              <a:ext cx="245556" cy="218986"/>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5" name="Freeform 122"/>
            <p:cNvSpPr>
              <a:spLocks noChangeArrowheads="1"/>
            </p:cNvSpPr>
            <p:nvPr/>
          </p:nvSpPr>
          <p:spPr bwMode="auto">
            <a:xfrm>
              <a:off x="5612472" y="3967078"/>
              <a:ext cx="219479" cy="1842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6" name="Freeform 123"/>
            <p:cNvSpPr>
              <a:spLocks noChangeArrowheads="1"/>
            </p:cNvSpPr>
            <p:nvPr/>
          </p:nvSpPr>
          <p:spPr bwMode="auto">
            <a:xfrm>
              <a:off x="6590353" y="3941059"/>
              <a:ext cx="223825" cy="227658"/>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7" name="Freeform 124"/>
            <p:cNvSpPr>
              <a:spLocks noChangeArrowheads="1"/>
            </p:cNvSpPr>
            <p:nvPr/>
          </p:nvSpPr>
          <p:spPr bwMode="auto">
            <a:xfrm>
              <a:off x="7061907" y="3936722"/>
              <a:ext cx="254249" cy="245004"/>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8" name="Freeform 126"/>
            <p:cNvSpPr>
              <a:spLocks noChangeArrowheads="1"/>
            </p:cNvSpPr>
            <p:nvPr/>
          </p:nvSpPr>
          <p:spPr bwMode="auto">
            <a:xfrm>
              <a:off x="8044135" y="3949732"/>
              <a:ext cx="245558" cy="223322"/>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9" name="Freeform 129"/>
            <p:cNvSpPr>
              <a:spLocks noChangeArrowheads="1"/>
            </p:cNvSpPr>
            <p:nvPr/>
          </p:nvSpPr>
          <p:spPr bwMode="auto">
            <a:xfrm>
              <a:off x="6127488" y="3958405"/>
              <a:ext cx="165154" cy="201640"/>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0" name="Freeform 155"/>
            <p:cNvSpPr>
              <a:spLocks noChangeArrowheads="1"/>
            </p:cNvSpPr>
            <p:nvPr/>
          </p:nvSpPr>
          <p:spPr bwMode="auto">
            <a:xfrm>
              <a:off x="10490299" y="3941059"/>
              <a:ext cx="228173" cy="245004"/>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1" name="Freeform 156"/>
            <p:cNvSpPr>
              <a:spLocks noChangeArrowheads="1"/>
            </p:cNvSpPr>
            <p:nvPr/>
          </p:nvSpPr>
          <p:spPr bwMode="auto">
            <a:xfrm>
              <a:off x="10049168" y="3941059"/>
              <a:ext cx="130384" cy="245004"/>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2" name="Freeform 168"/>
            <p:cNvSpPr>
              <a:spLocks noChangeArrowheads="1"/>
            </p:cNvSpPr>
            <p:nvPr/>
          </p:nvSpPr>
          <p:spPr bwMode="auto">
            <a:xfrm>
              <a:off x="10924701" y="3975749"/>
              <a:ext cx="245558" cy="210313"/>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grpSp>
      <p:grpSp>
        <p:nvGrpSpPr>
          <p:cNvPr id="123" name="组合 122"/>
          <p:cNvGrpSpPr/>
          <p:nvPr/>
        </p:nvGrpSpPr>
        <p:grpSpPr>
          <a:xfrm>
            <a:off x="2176849" y="1956842"/>
            <a:ext cx="8993410" cy="280733"/>
            <a:chOff x="2176849" y="1956842"/>
            <a:chExt cx="8993410" cy="280733"/>
          </a:xfrm>
          <a:solidFill>
            <a:schemeClr val="accent2"/>
          </a:solidFill>
        </p:grpSpPr>
        <p:sp>
          <p:nvSpPr>
            <p:cNvPr id="124" name="Freeform 1"/>
            <p:cNvSpPr>
              <a:spLocks noChangeArrowheads="1"/>
            </p:cNvSpPr>
            <p:nvPr/>
          </p:nvSpPr>
          <p:spPr bwMode="auto">
            <a:xfrm>
              <a:off x="8057173" y="2020048"/>
              <a:ext cx="219481" cy="175622"/>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5" name="Freeform 2"/>
            <p:cNvSpPr>
              <a:spLocks noChangeArrowheads="1"/>
            </p:cNvSpPr>
            <p:nvPr/>
          </p:nvSpPr>
          <p:spPr bwMode="auto">
            <a:xfrm>
              <a:off x="4193457" y="2011376"/>
              <a:ext cx="121693" cy="197304"/>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6" name="Freeform 3"/>
            <p:cNvSpPr>
              <a:spLocks noChangeArrowheads="1"/>
            </p:cNvSpPr>
            <p:nvPr/>
          </p:nvSpPr>
          <p:spPr bwMode="auto">
            <a:xfrm>
              <a:off x="4621552" y="2011376"/>
              <a:ext cx="245556" cy="197304"/>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7" name="Freeform 4"/>
            <p:cNvSpPr>
              <a:spLocks noChangeArrowheads="1"/>
            </p:cNvSpPr>
            <p:nvPr/>
          </p:nvSpPr>
          <p:spPr bwMode="auto">
            <a:xfrm>
              <a:off x="3154731" y="2011376"/>
              <a:ext cx="245558" cy="192967"/>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8" name="Freeform 5"/>
            <p:cNvSpPr>
              <a:spLocks noChangeArrowheads="1"/>
            </p:cNvSpPr>
            <p:nvPr/>
          </p:nvSpPr>
          <p:spPr bwMode="auto">
            <a:xfrm>
              <a:off x="5114838" y="1989693"/>
              <a:ext cx="236865" cy="236332"/>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9" name="Freeform 6"/>
            <p:cNvSpPr>
              <a:spLocks noChangeArrowheads="1"/>
            </p:cNvSpPr>
            <p:nvPr/>
          </p:nvSpPr>
          <p:spPr bwMode="auto">
            <a:xfrm>
              <a:off x="5616818" y="1998366"/>
              <a:ext cx="219479" cy="214649"/>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0" name="Freeform 7"/>
            <p:cNvSpPr>
              <a:spLocks noChangeArrowheads="1"/>
            </p:cNvSpPr>
            <p:nvPr/>
          </p:nvSpPr>
          <p:spPr bwMode="auto">
            <a:xfrm>
              <a:off x="7092331" y="1998366"/>
              <a:ext cx="191230" cy="218986"/>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1" name="Freeform 8"/>
            <p:cNvSpPr>
              <a:spLocks noChangeArrowheads="1"/>
            </p:cNvSpPr>
            <p:nvPr/>
          </p:nvSpPr>
          <p:spPr bwMode="auto">
            <a:xfrm>
              <a:off x="2176849" y="1998366"/>
              <a:ext cx="245558" cy="218986"/>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2" name="Freeform 9"/>
            <p:cNvSpPr>
              <a:spLocks noChangeArrowheads="1"/>
            </p:cNvSpPr>
            <p:nvPr/>
          </p:nvSpPr>
          <p:spPr bwMode="auto">
            <a:xfrm>
              <a:off x="6105758" y="2002703"/>
              <a:ext cx="210788" cy="21031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3" name="Freeform 11"/>
            <p:cNvSpPr>
              <a:spLocks noChangeArrowheads="1"/>
            </p:cNvSpPr>
            <p:nvPr/>
          </p:nvSpPr>
          <p:spPr bwMode="auto">
            <a:xfrm>
              <a:off x="10031782" y="2031597"/>
              <a:ext cx="206441" cy="20597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4" name="Freeform 13"/>
            <p:cNvSpPr>
              <a:spLocks noChangeArrowheads="1"/>
            </p:cNvSpPr>
            <p:nvPr/>
          </p:nvSpPr>
          <p:spPr bwMode="auto">
            <a:xfrm>
              <a:off x="3671863" y="1956842"/>
              <a:ext cx="115173" cy="245004"/>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5" name="Freeform 35"/>
            <p:cNvSpPr>
              <a:spLocks noChangeArrowheads="1"/>
            </p:cNvSpPr>
            <p:nvPr/>
          </p:nvSpPr>
          <p:spPr bwMode="auto">
            <a:xfrm>
              <a:off x="10505300" y="2022924"/>
              <a:ext cx="176019" cy="20597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6" name="Freeform 44"/>
            <p:cNvSpPr>
              <a:spLocks noChangeArrowheads="1"/>
            </p:cNvSpPr>
            <p:nvPr/>
          </p:nvSpPr>
          <p:spPr bwMode="auto">
            <a:xfrm>
              <a:off x="10994241" y="2014251"/>
              <a:ext cx="176018" cy="223324"/>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7" name="Freeform 64"/>
            <p:cNvSpPr>
              <a:spLocks noChangeArrowheads="1"/>
            </p:cNvSpPr>
            <p:nvPr/>
          </p:nvSpPr>
          <p:spPr bwMode="auto">
            <a:xfrm>
              <a:off x="9035054" y="2002703"/>
              <a:ext cx="219481" cy="214649"/>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8" name="Freeform 75"/>
            <p:cNvSpPr>
              <a:spLocks noChangeArrowheads="1"/>
            </p:cNvSpPr>
            <p:nvPr/>
          </p:nvSpPr>
          <p:spPr bwMode="auto">
            <a:xfrm>
              <a:off x="2665791" y="2011376"/>
              <a:ext cx="245556" cy="197304"/>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9" name="Freeform 86"/>
            <p:cNvSpPr>
              <a:spLocks noChangeArrowheads="1"/>
            </p:cNvSpPr>
            <p:nvPr/>
          </p:nvSpPr>
          <p:spPr bwMode="auto">
            <a:xfrm>
              <a:off x="8546114" y="2020048"/>
              <a:ext cx="217307" cy="175622"/>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40" name="Freeform 127"/>
            <p:cNvSpPr>
              <a:spLocks noChangeArrowheads="1"/>
            </p:cNvSpPr>
            <p:nvPr/>
          </p:nvSpPr>
          <p:spPr bwMode="auto">
            <a:xfrm>
              <a:off x="7555195" y="2011376"/>
              <a:ext cx="245556" cy="197304"/>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41" name="Freeform 161"/>
            <p:cNvSpPr>
              <a:spLocks noChangeArrowheads="1"/>
            </p:cNvSpPr>
            <p:nvPr/>
          </p:nvSpPr>
          <p:spPr bwMode="auto">
            <a:xfrm>
              <a:off x="6626819" y="1956842"/>
              <a:ext cx="236865" cy="20597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42" name="Freeform 169"/>
            <p:cNvSpPr>
              <a:spLocks noChangeArrowheads="1"/>
            </p:cNvSpPr>
            <p:nvPr/>
          </p:nvSpPr>
          <p:spPr bwMode="auto">
            <a:xfrm>
              <a:off x="9492650" y="2027261"/>
              <a:ext cx="239037" cy="190800"/>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grpSp>
      <p:grpSp>
        <p:nvGrpSpPr>
          <p:cNvPr id="143" name="组合 142"/>
          <p:cNvGrpSpPr/>
          <p:nvPr/>
        </p:nvGrpSpPr>
        <p:grpSpPr>
          <a:xfrm>
            <a:off x="2189888" y="2477534"/>
            <a:ext cx="9015140" cy="260890"/>
            <a:chOff x="2189888" y="2477534"/>
            <a:chExt cx="9015140" cy="260890"/>
          </a:xfrm>
          <a:solidFill>
            <a:schemeClr val="accent2"/>
          </a:solidFill>
        </p:grpSpPr>
        <p:sp>
          <p:nvSpPr>
            <p:cNvPr id="144" name="Freeform 12"/>
            <p:cNvSpPr>
              <a:spLocks noChangeArrowheads="1"/>
            </p:cNvSpPr>
            <p:nvPr/>
          </p:nvSpPr>
          <p:spPr bwMode="auto">
            <a:xfrm>
              <a:off x="3639325" y="2510766"/>
              <a:ext cx="228171" cy="227658"/>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45" name="Freeform 15"/>
            <p:cNvSpPr>
              <a:spLocks noChangeArrowheads="1"/>
            </p:cNvSpPr>
            <p:nvPr/>
          </p:nvSpPr>
          <p:spPr bwMode="auto">
            <a:xfrm>
              <a:off x="9510034" y="2510766"/>
              <a:ext cx="206442" cy="20597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46" name="Freeform 17"/>
            <p:cNvSpPr>
              <a:spLocks noChangeArrowheads="1"/>
            </p:cNvSpPr>
            <p:nvPr/>
          </p:nvSpPr>
          <p:spPr bwMode="auto">
            <a:xfrm>
              <a:off x="5612472" y="2486207"/>
              <a:ext cx="228171" cy="2276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47" name="Freeform 18"/>
            <p:cNvSpPr>
              <a:spLocks noChangeArrowheads="1"/>
            </p:cNvSpPr>
            <p:nvPr/>
          </p:nvSpPr>
          <p:spPr bwMode="auto">
            <a:xfrm>
              <a:off x="10522685" y="2541121"/>
              <a:ext cx="141250" cy="145267"/>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48" name="Freeform 19"/>
            <p:cNvSpPr>
              <a:spLocks noChangeArrowheads="1"/>
            </p:cNvSpPr>
            <p:nvPr/>
          </p:nvSpPr>
          <p:spPr bwMode="auto">
            <a:xfrm>
              <a:off x="10033744" y="2601830"/>
              <a:ext cx="139077" cy="2168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49" name="Freeform 62"/>
            <p:cNvSpPr>
              <a:spLocks noChangeArrowheads="1"/>
            </p:cNvSpPr>
            <p:nvPr/>
          </p:nvSpPr>
          <p:spPr bwMode="auto">
            <a:xfrm>
              <a:off x="9048093" y="2494879"/>
              <a:ext cx="191230" cy="201642"/>
            </a:xfrm>
            <a:custGeom>
              <a:avLst/>
              <a:gdLst>
                <a:gd name="T0" fmla="*/ 141 w 390"/>
                <a:gd name="T1" fmla="*/ 319 h 409"/>
                <a:gd name="T2" fmla="*/ 141 w 390"/>
                <a:gd name="T3" fmla="*/ 319 h 409"/>
                <a:gd name="T4" fmla="*/ 124 w 390"/>
                <a:gd name="T5" fmla="*/ 345 h 409"/>
                <a:gd name="T6" fmla="*/ 61 w 390"/>
                <a:gd name="T7" fmla="*/ 345 h 409"/>
                <a:gd name="T8" fmla="*/ 44 w 390"/>
                <a:gd name="T9" fmla="*/ 311 h 409"/>
                <a:gd name="T10" fmla="*/ 61 w 390"/>
                <a:gd name="T11" fmla="*/ 283 h 409"/>
                <a:gd name="T12" fmla="*/ 133 w 390"/>
                <a:gd name="T13" fmla="*/ 204 h 409"/>
                <a:gd name="T14" fmla="*/ 195 w 390"/>
                <a:gd name="T15" fmla="*/ 186 h 409"/>
                <a:gd name="T16" fmla="*/ 230 w 390"/>
                <a:gd name="T17" fmla="*/ 186 h 409"/>
                <a:gd name="T18" fmla="*/ 230 w 390"/>
                <a:gd name="T19" fmla="*/ 160 h 409"/>
                <a:gd name="T20" fmla="*/ 97 w 390"/>
                <a:gd name="T21" fmla="*/ 168 h 409"/>
                <a:gd name="T22" fmla="*/ 26 w 390"/>
                <a:gd name="T23" fmla="*/ 248 h 409"/>
                <a:gd name="T24" fmla="*/ 0 w 390"/>
                <a:gd name="T25" fmla="*/ 311 h 409"/>
                <a:gd name="T26" fmla="*/ 26 w 390"/>
                <a:gd name="T27" fmla="*/ 381 h 409"/>
                <a:gd name="T28" fmla="*/ 88 w 390"/>
                <a:gd name="T29" fmla="*/ 408 h 409"/>
                <a:gd name="T30" fmla="*/ 159 w 390"/>
                <a:gd name="T31" fmla="*/ 381 h 409"/>
                <a:gd name="T32" fmla="*/ 177 w 390"/>
                <a:gd name="T33" fmla="*/ 355 h 409"/>
                <a:gd name="T34" fmla="*/ 177 w 390"/>
                <a:gd name="T35" fmla="*/ 319 h 409"/>
                <a:gd name="T36" fmla="*/ 141 w 390"/>
                <a:gd name="T37" fmla="*/ 319 h 409"/>
                <a:gd name="T38" fmla="*/ 363 w 390"/>
                <a:gd name="T39" fmla="*/ 36 h 409"/>
                <a:gd name="T40" fmla="*/ 363 w 390"/>
                <a:gd name="T41" fmla="*/ 36 h 409"/>
                <a:gd name="T42" fmla="*/ 239 w 390"/>
                <a:gd name="T43" fmla="*/ 36 h 409"/>
                <a:gd name="T44" fmla="*/ 212 w 390"/>
                <a:gd name="T45" fmla="*/ 53 h 409"/>
                <a:gd name="T46" fmla="*/ 212 w 390"/>
                <a:gd name="T47" fmla="*/ 89 h 409"/>
                <a:gd name="T48" fmla="*/ 248 w 390"/>
                <a:gd name="T49" fmla="*/ 89 h 409"/>
                <a:gd name="T50" fmla="*/ 274 w 390"/>
                <a:gd name="T51" fmla="*/ 71 h 409"/>
                <a:gd name="T52" fmla="*/ 327 w 390"/>
                <a:gd name="T53" fmla="*/ 71 h 409"/>
                <a:gd name="T54" fmla="*/ 345 w 390"/>
                <a:gd name="T55" fmla="*/ 107 h 409"/>
                <a:gd name="T56" fmla="*/ 327 w 390"/>
                <a:gd name="T57" fmla="*/ 133 h 409"/>
                <a:gd name="T58" fmla="*/ 257 w 390"/>
                <a:gd name="T59" fmla="*/ 213 h 409"/>
                <a:gd name="T60" fmla="*/ 195 w 390"/>
                <a:gd name="T61" fmla="*/ 221 h 409"/>
                <a:gd name="T62" fmla="*/ 159 w 390"/>
                <a:gd name="T63" fmla="*/ 221 h 409"/>
                <a:gd name="T64" fmla="*/ 159 w 390"/>
                <a:gd name="T65" fmla="*/ 257 h 409"/>
                <a:gd name="T66" fmla="*/ 212 w 390"/>
                <a:gd name="T67" fmla="*/ 283 h 409"/>
                <a:gd name="T68" fmla="*/ 283 w 390"/>
                <a:gd name="T69" fmla="*/ 248 h 409"/>
                <a:gd name="T70" fmla="*/ 363 w 390"/>
                <a:gd name="T71" fmla="*/ 168 h 409"/>
                <a:gd name="T72" fmla="*/ 389 w 390"/>
                <a:gd name="T73" fmla="*/ 107 h 409"/>
                <a:gd name="T74" fmla="*/ 363 w 390"/>
                <a:gd name="T75" fmla="*/ 3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50" name="Freeform 63"/>
            <p:cNvSpPr>
              <a:spLocks noChangeArrowheads="1"/>
            </p:cNvSpPr>
            <p:nvPr/>
          </p:nvSpPr>
          <p:spPr bwMode="auto">
            <a:xfrm>
              <a:off x="4647629" y="2512226"/>
              <a:ext cx="191230" cy="16911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51" name="Freeform 66"/>
            <p:cNvSpPr>
              <a:spLocks noChangeArrowheads="1"/>
            </p:cNvSpPr>
            <p:nvPr/>
          </p:nvSpPr>
          <p:spPr bwMode="auto">
            <a:xfrm>
              <a:off x="7563888" y="2481870"/>
              <a:ext cx="228171" cy="227660"/>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52" name="Freeform 68"/>
            <p:cNvSpPr>
              <a:spLocks noChangeArrowheads="1"/>
            </p:cNvSpPr>
            <p:nvPr/>
          </p:nvSpPr>
          <p:spPr bwMode="auto">
            <a:xfrm>
              <a:off x="8550460" y="2486206"/>
              <a:ext cx="210787" cy="227660"/>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53" name="Freeform 69"/>
            <p:cNvSpPr>
              <a:spLocks noChangeArrowheads="1"/>
            </p:cNvSpPr>
            <p:nvPr/>
          </p:nvSpPr>
          <p:spPr bwMode="auto">
            <a:xfrm>
              <a:off x="8048481" y="2490543"/>
              <a:ext cx="236865" cy="210314"/>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54" name="Freeform 70"/>
            <p:cNvSpPr>
              <a:spLocks noChangeArrowheads="1"/>
            </p:cNvSpPr>
            <p:nvPr/>
          </p:nvSpPr>
          <p:spPr bwMode="auto">
            <a:xfrm>
              <a:off x="4132612" y="2486206"/>
              <a:ext cx="245558" cy="218988"/>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55" name="Freeform 71"/>
            <p:cNvSpPr>
              <a:spLocks noChangeArrowheads="1"/>
            </p:cNvSpPr>
            <p:nvPr/>
          </p:nvSpPr>
          <p:spPr bwMode="auto">
            <a:xfrm>
              <a:off x="5140915" y="2516562"/>
              <a:ext cx="219481" cy="162615"/>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56" name="Freeform 72"/>
            <p:cNvSpPr>
              <a:spLocks noChangeArrowheads="1"/>
            </p:cNvSpPr>
            <p:nvPr/>
          </p:nvSpPr>
          <p:spPr bwMode="auto">
            <a:xfrm>
              <a:off x="6603392" y="2499216"/>
              <a:ext cx="193402" cy="197305"/>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57" name="Freeform 74"/>
            <p:cNvSpPr>
              <a:spLocks noChangeArrowheads="1"/>
            </p:cNvSpPr>
            <p:nvPr/>
          </p:nvSpPr>
          <p:spPr bwMode="auto">
            <a:xfrm>
              <a:off x="6097065" y="2494879"/>
              <a:ext cx="228173" cy="201642"/>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58" name="Freeform 78"/>
            <p:cNvSpPr>
              <a:spLocks noChangeArrowheads="1"/>
            </p:cNvSpPr>
            <p:nvPr/>
          </p:nvSpPr>
          <p:spPr bwMode="auto">
            <a:xfrm>
              <a:off x="7092330" y="2499216"/>
              <a:ext cx="195577" cy="197305"/>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59" name="Freeform 85"/>
            <p:cNvSpPr>
              <a:spLocks noChangeArrowheads="1"/>
            </p:cNvSpPr>
            <p:nvPr/>
          </p:nvSpPr>
          <p:spPr bwMode="auto">
            <a:xfrm>
              <a:off x="2189888" y="2490543"/>
              <a:ext cx="219481" cy="214650"/>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60" name="Freeform 159"/>
            <p:cNvSpPr>
              <a:spLocks noChangeArrowheads="1"/>
            </p:cNvSpPr>
            <p:nvPr/>
          </p:nvSpPr>
          <p:spPr bwMode="auto">
            <a:xfrm>
              <a:off x="10959472" y="2528112"/>
              <a:ext cx="245556" cy="16911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61" name="Freeform 170"/>
            <p:cNvSpPr>
              <a:spLocks noChangeArrowheads="1"/>
            </p:cNvSpPr>
            <p:nvPr/>
          </p:nvSpPr>
          <p:spPr bwMode="auto">
            <a:xfrm>
              <a:off x="2691868" y="2477534"/>
              <a:ext cx="193402" cy="227660"/>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62" name="Freeform 171"/>
            <p:cNvSpPr>
              <a:spLocks noChangeArrowheads="1"/>
            </p:cNvSpPr>
            <p:nvPr/>
          </p:nvSpPr>
          <p:spPr bwMode="auto">
            <a:xfrm>
              <a:off x="3180807" y="2486206"/>
              <a:ext cx="193404" cy="227660"/>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grpSp>
    </p:spTree>
    <p:extLst>
      <p:ext uri="{BB962C8B-B14F-4D97-AF65-F5344CB8AC3E}">
        <p14:creationId xmlns:p14="http://schemas.microsoft.com/office/powerpoint/2010/main" val="1680952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62"/>
          <p:cNvSpPr txBox="1"/>
          <p:nvPr/>
        </p:nvSpPr>
        <p:spPr>
          <a:xfrm>
            <a:off x="711031" y="1359448"/>
            <a:ext cx="765544" cy="3477875"/>
          </a:xfrm>
          <a:prstGeom prst="rect">
            <a:avLst/>
          </a:prstGeom>
          <a:noFill/>
        </p:spPr>
        <p:txBody>
          <a:bodyPr wrap="square" rtlCol="0">
            <a:spAutoFit/>
          </a:bodyPr>
          <a:lstStyle/>
          <a:p>
            <a:pPr algn="ctr"/>
            <a:r>
              <a:rPr lang="zh-CN" altLang="en-US" sz="4400" b="1">
                <a:solidFill>
                  <a:schemeClr val="accent4"/>
                </a:solidFill>
              </a:rPr>
              <a:t>赠送图标页</a:t>
            </a:r>
            <a:endParaRPr lang="en-US" altLang="zh-CN" sz="4400" b="1">
              <a:solidFill>
                <a:schemeClr val="accent4"/>
              </a:solidFill>
            </a:endParaRPr>
          </a:p>
        </p:txBody>
      </p:sp>
      <p:grpSp>
        <p:nvGrpSpPr>
          <p:cNvPr id="164" name="组合 163"/>
          <p:cNvGrpSpPr/>
          <p:nvPr/>
        </p:nvGrpSpPr>
        <p:grpSpPr>
          <a:xfrm>
            <a:off x="672889" y="4837323"/>
            <a:ext cx="841828" cy="841828"/>
            <a:chOff x="3984172" y="2053772"/>
            <a:chExt cx="841828" cy="841828"/>
          </a:xfrm>
        </p:grpSpPr>
        <p:sp>
          <p:nvSpPr>
            <p:cNvPr id="165" name="椭圆 164"/>
            <p:cNvSpPr/>
            <p:nvPr/>
          </p:nvSpPr>
          <p:spPr>
            <a:xfrm>
              <a:off x="3984172" y="2053772"/>
              <a:ext cx="841828" cy="8418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文本框 165"/>
            <p:cNvSpPr txBox="1"/>
            <p:nvPr/>
          </p:nvSpPr>
          <p:spPr>
            <a:xfrm>
              <a:off x="3984172" y="2120743"/>
              <a:ext cx="841828" cy="707886"/>
            </a:xfrm>
            <a:prstGeom prst="rect">
              <a:avLst/>
            </a:prstGeom>
            <a:noFill/>
          </p:spPr>
          <p:txBody>
            <a:bodyPr wrap="square" rtlCol="0">
              <a:spAutoFit/>
            </a:bodyPr>
            <a:lstStyle/>
            <a:p>
              <a:pPr algn="ctr"/>
              <a:r>
                <a:rPr lang="en-US" altLang="zh-CN" sz="4000" b="1">
                  <a:solidFill>
                    <a:schemeClr val="bg1"/>
                  </a:solidFill>
                </a:rPr>
                <a:t>2</a:t>
              </a:r>
              <a:endParaRPr lang="zh-CN" altLang="en-US" sz="4000" b="1">
                <a:solidFill>
                  <a:schemeClr val="bg1"/>
                </a:solidFill>
              </a:endParaRPr>
            </a:p>
          </p:txBody>
        </p:sp>
      </p:grpSp>
      <p:grpSp>
        <p:nvGrpSpPr>
          <p:cNvPr id="167" name="组合 166"/>
          <p:cNvGrpSpPr/>
          <p:nvPr/>
        </p:nvGrpSpPr>
        <p:grpSpPr>
          <a:xfrm>
            <a:off x="2203038" y="2455271"/>
            <a:ext cx="9017414" cy="261539"/>
            <a:chOff x="2187113" y="5573822"/>
            <a:chExt cx="9017414" cy="261539"/>
          </a:xfrm>
          <a:solidFill>
            <a:schemeClr val="accent2"/>
          </a:solidFill>
        </p:grpSpPr>
        <p:sp>
          <p:nvSpPr>
            <p:cNvPr id="168" name="AutoShape 21"/>
            <p:cNvSpPr>
              <a:spLocks/>
            </p:cNvSpPr>
            <p:nvPr/>
          </p:nvSpPr>
          <p:spPr bwMode="auto">
            <a:xfrm>
              <a:off x="4065161" y="561549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69" name="AutoShape 22"/>
            <p:cNvSpPr>
              <a:spLocks/>
            </p:cNvSpPr>
            <p:nvPr/>
          </p:nvSpPr>
          <p:spPr bwMode="auto">
            <a:xfrm>
              <a:off x="4529528" y="5615495"/>
              <a:ext cx="249019"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0" name="AutoShape 23"/>
            <p:cNvSpPr>
              <a:spLocks/>
            </p:cNvSpPr>
            <p:nvPr/>
          </p:nvSpPr>
          <p:spPr bwMode="auto">
            <a:xfrm>
              <a:off x="5037113" y="5615495"/>
              <a:ext cx="248023" cy="219866"/>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1" name="AutoShape 24"/>
            <p:cNvSpPr>
              <a:spLocks/>
            </p:cNvSpPr>
            <p:nvPr/>
          </p:nvSpPr>
          <p:spPr bwMode="auto">
            <a:xfrm>
              <a:off x="5543702" y="5614691"/>
              <a:ext cx="300893" cy="21986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2" name="AutoShape 25"/>
            <p:cNvSpPr>
              <a:spLocks/>
            </p:cNvSpPr>
            <p:nvPr/>
          </p:nvSpPr>
          <p:spPr bwMode="auto">
            <a:xfrm>
              <a:off x="6103161" y="5614691"/>
              <a:ext cx="2880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3" name="AutoShape 26"/>
            <p:cNvSpPr>
              <a:spLocks/>
            </p:cNvSpPr>
            <p:nvPr/>
          </p:nvSpPr>
          <p:spPr bwMode="auto">
            <a:xfrm>
              <a:off x="8568295"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4" name="AutoShape 27"/>
            <p:cNvSpPr>
              <a:spLocks/>
            </p:cNvSpPr>
            <p:nvPr/>
          </p:nvSpPr>
          <p:spPr bwMode="auto">
            <a:xfrm>
              <a:off x="9031839"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5" name="AutoShape 69"/>
            <p:cNvSpPr>
              <a:spLocks/>
            </p:cNvSpPr>
            <p:nvPr/>
          </p:nvSpPr>
          <p:spPr bwMode="auto">
            <a:xfrm>
              <a:off x="2187113" y="562111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6" name="AutoShape 70"/>
            <p:cNvSpPr>
              <a:spLocks/>
            </p:cNvSpPr>
            <p:nvPr/>
          </p:nvSpPr>
          <p:spPr bwMode="auto">
            <a:xfrm>
              <a:off x="2651480"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7" name="AutoShape 71"/>
            <p:cNvSpPr>
              <a:spLocks/>
            </p:cNvSpPr>
            <p:nvPr/>
          </p:nvSpPr>
          <p:spPr bwMode="auto">
            <a:xfrm>
              <a:off x="3115847" y="5621114"/>
              <a:ext cx="205801"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8" name="AutoShape 72"/>
            <p:cNvSpPr>
              <a:spLocks/>
            </p:cNvSpPr>
            <p:nvPr/>
          </p:nvSpPr>
          <p:spPr bwMode="auto">
            <a:xfrm>
              <a:off x="3580214" y="5621114"/>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9" name="AutoShape 73"/>
            <p:cNvSpPr>
              <a:spLocks/>
            </p:cNvSpPr>
            <p:nvPr/>
          </p:nvSpPr>
          <p:spPr bwMode="auto">
            <a:xfrm>
              <a:off x="9496206" y="5622719"/>
              <a:ext cx="204978"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80" name="AutoShape 74"/>
            <p:cNvSpPr>
              <a:spLocks/>
            </p:cNvSpPr>
            <p:nvPr/>
          </p:nvSpPr>
          <p:spPr bwMode="auto">
            <a:xfrm>
              <a:off x="10491142" y="562271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81" name="AutoShape 75"/>
            <p:cNvSpPr>
              <a:spLocks/>
            </p:cNvSpPr>
            <p:nvPr/>
          </p:nvSpPr>
          <p:spPr bwMode="auto">
            <a:xfrm>
              <a:off x="9959750" y="5622719"/>
              <a:ext cx="272826"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82" name="AutoShape 78"/>
            <p:cNvSpPr>
              <a:spLocks/>
            </p:cNvSpPr>
            <p:nvPr/>
          </p:nvSpPr>
          <p:spPr bwMode="auto">
            <a:xfrm>
              <a:off x="6649754"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83" name="AutoShape 79"/>
            <p:cNvSpPr>
              <a:spLocks/>
            </p:cNvSpPr>
            <p:nvPr/>
          </p:nvSpPr>
          <p:spPr bwMode="auto">
            <a:xfrm>
              <a:off x="7113298" y="5621114"/>
              <a:ext cx="205801"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84" name="AutoShape 80"/>
            <p:cNvSpPr>
              <a:spLocks/>
            </p:cNvSpPr>
            <p:nvPr/>
          </p:nvSpPr>
          <p:spPr bwMode="auto">
            <a:xfrm>
              <a:off x="7577665" y="5621114"/>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85" name="AutoShape 81"/>
            <p:cNvSpPr>
              <a:spLocks/>
            </p:cNvSpPr>
            <p:nvPr/>
          </p:nvSpPr>
          <p:spPr bwMode="auto">
            <a:xfrm>
              <a:off x="8061706" y="5621114"/>
              <a:ext cx="248023"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86" name="AutoShape 82"/>
            <p:cNvSpPr>
              <a:spLocks/>
            </p:cNvSpPr>
            <p:nvPr/>
          </p:nvSpPr>
          <p:spPr bwMode="auto">
            <a:xfrm>
              <a:off x="10955508" y="5573822"/>
              <a:ext cx="249019"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grpSp>
        <p:nvGrpSpPr>
          <p:cNvPr id="187" name="组合 186"/>
          <p:cNvGrpSpPr/>
          <p:nvPr/>
        </p:nvGrpSpPr>
        <p:grpSpPr>
          <a:xfrm>
            <a:off x="2208470" y="2942338"/>
            <a:ext cx="9013735" cy="275611"/>
            <a:chOff x="2192545" y="5939061"/>
            <a:chExt cx="9013735" cy="275611"/>
          </a:xfrm>
          <a:solidFill>
            <a:schemeClr val="accent2"/>
          </a:solidFill>
        </p:grpSpPr>
        <p:sp>
          <p:nvSpPr>
            <p:cNvPr id="188" name="AutoShape 28"/>
            <p:cNvSpPr>
              <a:spLocks/>
            </p:cNvSpPr>
            <p:nvPr/>
          </p:nvSpPr>
          <p:spPr bwMode="auto">
            <a:xfrm>
              <a:off x="2192545" y="5961468"/>
              <a:ext cx="205801" cy="199878"/>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89" name="AutoShape 29"/>
            <p:cNvSpPr>
              <a:spLocks/>
            </p:cNvSpPr>
            <p:nvPr/>
          </p:nvSpPr>
          <p:spPr bwMode="auto">
            <a:xfrm>
              <a:off x="2674517"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0" name="AutoShape 30"/>
            <p:cNvSpPr>
              <a:spLocks/>
            </p:cNvSpPr>
            <p:nvPr/>
          </p:nvSpPr>
          <p:spPr bwMode="auto">
            <a:xfrm>
              <a:off x="3156489" y="596146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1" name="AutoShape 31"/>
            <p:cNvSpPr>
              <a:spLocks/>
            </p:cNvSpPr>
            <p:nvPr/>
          </p:nvSpPr>
          <p:spPr bwMode="auto">
            <a:xfrm>
              <a:off x="3638461" y="5961468"/>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2" name="AutoShape 32"/>
            <p:cNvSpPr>
              <a:spLocks/>
            </p:cNvSpPr>
            <p:nvPr/>
          </p:nvSpPr>
          <p:spPr bwMode="auto">
            <a:xfrm>
              <a:off x="9557029"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3" name="AutoShape 33"/>
            <p:cNvSpPr>
              <a:spLocks/>
            </p:cNvSpPr>
            <p:nvPr/>
          </p:nvSpPr>
          <p:spPr bwMode="auto">
            <a:xfrm>
              <a:off x="10519327" y="5968692"/>
              <a:ext cx="204978" cy="200681"/>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4" name="AutoShape 34"/>
            <p:cNvSpPr>
              <a:spLocks/>
            </p:cNvSpPr>
            <p:nvPr/>
          </p:nvSpPr>
          <p:spPr bwMode="auto">
            <a:xfrm>
              <a:off x="10038178"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5" name="AutoShape 36"/>
            <p:cNvSpPr>
              <a:spLocks/>
            </p:cNvSpPr>
            <p:nvPr/>
          </p:nvSpPr>
          <p:spPr bwMode="auto">
            <a:xfrm>
              <a:off x="11000479" y="593906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6" name="AutoShape 84"/>
            <p:cNvSpPr>
              <a:spLocks/>
            </p:cNvSpPr>
            <p:nvPr/>
          </p:nvSpPr>
          <p:spPr bwMode="auto">
            <a:xfrm>
              <a:off x="6647992" y="5967087"/>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7" name="AutoShape 85"/>
            <p:cNvSpPr>
              <a:spLocks/>
            </p:cNvSpPr>
            <p:nvPr/>
          </p:nvSpPr>
          <p:spPr bwMode="auto">
            <a:xfrm>
              <a:off x="7129141"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8" name="AutoShape 86"/>
            <p:cNvSpPr>
              <a:spLocks/>
            </p:cNvSpPr>
            <p:nvPr/>
          </p:nvSpPr>
          <p:spPr bwMode="auto">
            <a:xfrm>
              <a:off x="7611113"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9" name="AutoShape 87"/>
            <p:cNvSpPr>
              <a:spLocks/>
            </p:cNvSpPr>
            <p:nvPr/>
          </p:nvSpPr>
          <p:spPr bwMode="auto">
            <a:xfrm>
              <a:off x="8093085" y="5961468"/>
              <a:ext cx="225475" cy="19987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00" name="AutoShape 88"/>
            <p:cNvSpPr>
              <a:spLocks/>
            </p:cNvSpPr>
            <p:nvPr/>
          </p:nvSpPr>
          <p:spPr bwMode="auto">
            <a:xfrm>
              <a:off x="4141013" y="5955849"/>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01" name="AutoShape 89"/>
            <p:cNvSpPr>
              <a:spLocks/>
            </p:cNvSpPr>
            <p:nvPr/>
          </p:nvSpPr>
          <p:spPr bwMode="auto">
            <a:xfrm>
              <a:off x="4622985" y="5961428"/>
              <a:ext cx="22638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02" name="AutoShape 90"/>
            <p:cNvSpPr>
              <a:spLocks/>
            </p:cNvSpPr>
            <p:nvPr/>
          </p:nvSpPr>
          <p:spPr bwMode="auto">
            <a:xfrm>
              <a:off x="5125537" y="5955849"/>
              <a:ext cx="225475" cy="219866"/>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03" name="AutoShape 91"/>
            <p:cNvSpPr>
              <a:spLocks/>
            </p:cNvSpPr>
            <p:nvPr/>
          </p:nvSpPr>
          <p:spPr bwMode="auto">
            <a:xfrm>
              <a:off x="5627183" y="5955849"/>
              <a:ext cx="204978" cy="219866"/>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04" name="AutoShape 92"/>
            <p:cNvSpPr>
              <a:spLocks/>
            </p:cNvSpPr>
            <p:nvPr/>
          </p:nvSpPr>
          <p:spPr bwMode="auto">
            <a:xfrm>
              <a:off x="6108332" y="5961428"/>
              <a:ext cx="263489"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05" name="AutoShape 93"/>
            <p:cNvSpPr>
              <a:spLocks/>
            </p:cNvSpPr>
            <p:nvPr/>
          </p:nvSpPr>
          <p:spPr bwMode="auto">
            <a:xfrm>
              <a:off x="8594731" y="5967087"/>
              <a:ext cx="204978" cy="200681"/>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06" name="AutoShape 94"/>
            <p:cNvSpPr>
              <a:spLocks/>
            </p:cNvSpPr>
            <p:nvPr/>
          </p:nvSpPr>
          <p:spPr bwMode="auto">
            <a:xfrm>
              <a:off x="9075880" y="5972819"/>
              <a:ext cx="204978" cy="2418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grpSp>
        <p:nvGrpSpPr>
          <p:cNvPr id="207" name="组合 206"/>
          <p:cNvGrpSpPr/>
          <p:nvPr/>
        </p:nvGrpSpPr>
        <p:grpSpPr>
          <a:xfrm>
            <a:off x="2202926" y="4393409"/>
            <a:ext cx="7526045" cy="224123"/>
            <a:chOff x="2187001" y="7150888"/>
            <a:chExt cx="7526045" cy="224123"/>
          </a:xfrm>
          <a:solidFill>
            <a:schemeClr val="accent2"/>
          </a:solidFill>
        </p:grpSpPr>
        <p:sp>
          <p:nvSpPr>
            <p:cNvPr id="208" name="AutoShape 17"/>
            <p:cNvSpPr>
              <a:spLocks/>
            </p:cNvSpPr>
            <p:nvPr/>
          </p:nvSpPr>
          <p:spPr bwMode="auto">
            <a:xfrm>
              <a:off x="2187001"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09" name="AutoShape 18"/>
            <p:cNvSpPr>
              <a:spLocks/>
            </p:cNvSpPr>
            <p:nvPr/>
          </p:nvSpPr>
          <p:spPr bwMode="auto">
            <a:xfrm>
              <a:off x="2728546"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0" name="AutoShape 19"/>
            <p:cNvSpPr>
              <a:spLocks/>
            </p:cNvSpPr>
            <p:nvPr/>
          </p:nvSpPr>
          <p:spPr bwMode="auto">
            <a:xfrm>
              <a:off x="3275441" y="7156508"/>
              <a:ext cx="204978" cy="19987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1" name="AutoShape 20"/>
            <p:cNvSpPr>
              <a:spLocks/>
            </p:cNvSpPr>
            <p:nvPr/>
          </p:nvSpPr>
          <p:spPr bwMode="auto">
            <a:xfrm>
              <a:off x="3821514"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2" name="AutoShape 37"/>
            <p:cNvSpPr>
              <a:spLocks/>
            </p:cNvSpPr>
            <p:nvPr/>
          </p:nvSpPr>
          <p:spPr bwMode="auto">
            <a:xfrm>
              <a:off x="9526702" y="7174331"/>
              <a:ext cx="186344"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3" name="AutoShape 59"/>
            <p:cNvSpPr>
              <a:spLocks/>
            </p:cNvSpPr>
            <p:nvPr/>
          </p:nvSpPr>
          <p:spPr bwMode="auto">
            <a:xfrm>
              <a:off x="8060622" y="7156508"/>
              <a:ext cx="205801" cy="199878"/>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4" name="AutoShape 63"/>
            <p:cNvSpPr>
              <a:spLocks/>
            </p:cNvSpPr>
            <p:nvPr/>
          </p:nvSpPr>
          <p:spPr bwMode="auto">
            <a:xfrm>
              <a:off x="4341549"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5" name="AutoShape 64"/>
            <p:cNvSpPr>
              <a:spLocks/>
            </p:cNvSpPr>
            <p:nvPr/>
          </p:nvSpPr>
          <p:spPr bwMode="auto">
            <a:xfrm>
              <a:off x="4921055"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6" name="AutoShape 65"/>
            <p:cNvSpPr>
              <a:spLocks/>
            </p:cNvSpPr>
            <p:nvPr/>
          </p:nvSpPr>
          <p:spPr bwMode="auto">
            <a:xfrm>
              <a:off x="5466921" y="7156508"/>
              <a:ext cx="204978" cy="199878"/>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7" name="AutoShape 66"/>
            <p:cNvSpPr>
              <a:spLocks/>
            </p:cNvSpPr>
            <p:nvPr/>
          </p:nvSpPr>
          <p:spPr bwMode="auto">
            <a:xfrm>
              <a:off x="6014764" y="7156508"/>
              <a:ext cx="204978"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8" name="AutoShape 67"/>
            <p:cNvSpPr>
              <a:spLocks/>
            </p:cNvSpPr>
            <p:nvPr/>
          </p:nvSpPr>
          <p:spPr bwMode="auto">
            <a:xfrm>
              <a:off x="6576188"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9" name="AutoShape 68"/>
            <p:cNvSpPr>
              <a:spLocks/>
            </p:cNvSpPr>
            <p:nvPr/>
          </p:nvSpPr>
          <p:spPr bwMode="auto">
            <a:xfrm>
              <a:off x="7012164" y="715088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0" name="AutoShape 77"/>
            <p:cNvSpPr>
              <a:spLocks/>
            </p:cNvSpPr>
            <p:nvPr/>
          </p:nvSpPr>
          <p:spPr bwMode="auto">
            <a:xfrm>
              <a:off x="8574028" y="7174331"/>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1" name="AutoShape 83"/>
            <p:cNvSpPr>
              <a:spLocks/>
            </p:cNvSpPr>
            <p:nvPr/>
          </p:nvSpPr>
          <p:spPr bwMode="auto">
            <a:xfrm>
              <a:off x="9005283" y="7174330"/>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2" name="AutoShape 109"/>
            <p:cNvSpPr>
              <a:spLocks/>
            </p:cNvSpPr>
            <p:nvPr/>
          </p:nvSpPr>
          <p:spPr bwMode="auto">
            <a:xfrm>
              <a:off x="7526620" y="7174330"/>
              <a:ext cx="204978" cy="200681"/>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grpSp>
        <p:nvGrpSpPr>
          <p:cNvPr id="223" name="组合 222"/>
          <p:cNvGrpSpPr/>
          <p:nvPr/>
        </p:nvGrpSpPr>
        <p:grpSpPr>
          <a:xfrm>
            <a:off x="2208470" y="1539419"/>
            <a:ext cx="9011982" cy="225566"/>
            <a:chOff x="2192545" y="4873424"/>
            <a:chExt cx="9011982" cy="225566"/>
          </a:xfrm>
          <a:solidFill>
            <a:schemeClr val="accent2"/>
          </a:solidFill>
        </p:grpSpPr>
        <p:sp>
          <p:nvSpPr>
            <p:cNvPr id="224" name="AutoShape 49"/>
            <p:cNvSpPr>
              <a:spLocks/>
            </p:cNvSpPr>
            <p:nvPr/>
          </p:nvSpPr>
          <p:spPr bwMode="auto">
            <a:xfrm>
              <a:off x="8574726" y="487828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5" name="AutoShape 50"/>
            <p:cNvSpPr>
              <a:spLocks/>
            </p:cNvSpPr>
            <p:nvPr/>
          </p:nvSpPr>
          <p:spPr bwMode="auto">
            <a:xfrm>
              <a:off x="9059032" y="48782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6" name="AutoShape 101"/>
            <p:cNvSpPr>
              <a:spLocks/>
            </p:cNvSpPr>
            <p:nvPr/>
          </p:nvSpPr>
          <p:spPr bwMode="auto">
            <a:xfrm>
              <a:off x="2192545" y="4883900"/>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7" name="AutoShape 102"/>
            <p:cNvSpPr>
              <a:spLocks/>
            </p:cNvSpPr>
            <p:nvPr/>
          </p:nvSpPr>
          <p:spPr bwMode="auto">
            <a:xfrm>
              <a:off x="2677674" y="48782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8" name="AutoShape 103"/>
            <p:cNvSpPr>
              <a:spLocks/>
            </p:cNvSpPr>
            <p:nvPr/>
          </p:nvSpPr>
          <p:spPr bwMode="auto">
            <a:xfrm>
              <a:off x="3162803" y="4878281"/>
              <a:ext cx="205801" cy="200681"/>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9" name="AutoShape 104"/>
            <p:cNvSpPr>
              <a:spLocks/>
            </p:cNvSpPr>
            <p:nvPr/>
          </p:nvSpPr>
          <p:spPr bwMode="auto">
            <a:xfrm>
              <a:off x="3647932" y="4878281"/>
              <a:ext cx="205801" cy="200681"/>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0" name="AutoShape 105"/>
            <p:cNvSpPr>
              <a:spLocks/>
            </p:cNvSpPr>
            <p:nvPr/>
          </p:nvSpPr>
          <p:spPr bwMode="auto">
            <a:xfrm>
              <a:off x="9544161" y="488550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1" name="AutoShape 106"/>
            <p:cNvSpPr>
              <a:spLocks/>
            </p:cNvSpPr>
            <p:nvPr/>
          </p:nvSpPr>
          <p:spPr bwMode="auto">
            <a:xfrm>
              <a:off x="10028467" y="4885505"/>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2" name="AutoShape 107"/>
            <p:cNvSpPr>
              <a:spLocks/>
            </p:cNvSpPr>
            <p:nvPr/>
          </p:nvSpPr>
          <p:spPr bwMode="auto">
            <a:xfrm>
              <a:off x="10513596" y="48798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3" name="AutoShape 108"/>
            <p:cNvSpPr>
              <a:spLocks/>
            </p:cNvSpPr>
            <p:nvPr/>
          </p:nvSpPr>
          <p:spPr bwMode="auto">
            <a:xfrm>
              <a:off x="10998726" y="48798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4" name="AutoShape 110"/>
            <p:cNvSpPr>
              <a:spLocks/>
            </p:cNvSpPr>
            <p:nvPr/>
          </p:nvSpPr>
          <p:spPr bwMode="auto">
            <a:xfrm>
              <a:off x="6635033" y="4878281"/>
              <a:ext cx="205801" cy="200681"/>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5" name="AutoShape 111"/>
            <p:cNvSpPr>
              <a:spLocks/>
            </p:cNvSpPr>
            <p:nvPr/>
          </p:nvSpPr>
          <p:spPr bwMode="auto">
            <a:xfrm>
              <a:off x="7120162" y="4878281"/>
              <a:ext cx="205801" cy="200681"/>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6" name="AutoShape 112"/>
            <p:cNvSpPr>
              <a:spLocks/>
            </p:cNvSpPr>
            <p:nvPr/>
          </p:nvSpPr>
          <p:spPr bwMode="auto">
            <a:xfrm>
              <a:off x="7605291" y="4879083"/>
              <a:ext cx="204978" cy="200681"/>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7" name="AutoShape 113"/>
            <p:cNvSpPr>
              <a:spLocks/>
            </p:cNvSpPr>
            <p:nvPr/>
          </p:nvSpPr>
          <p:spPr bwMode="auto">
            <a:xfrm>
              <a:off x="8089597" y="4879083"/>
              <a:ext cx="205801" cy="200681"/>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8" name="AutoShape 114"/>
            <p:cNvSpPr>
              <a:spLocks/>
            </p:cNvSpPr>
            <p:nvPr/>
          </p:nvSpPr>
          <p:spPr bwMode="auto">
            <a:xfrm>
              <a:off x="4133061" y="4874227"/>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9" name="AutoShape 115"/>
            <p:cNvSpPr>
              <a:spLocks/>
            </p:cNvSpPr>
            <p:nvPr/>
          </p:nvSpPr>
          <p:spPr bwMode="auto">
            <a:xfrm>
              <a:off x="4618190" y="4873424"/>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0" name="AutoShape 116"/>
            <p:cNvSpPr>
              <a:spLocks/>
            </p:cNvSpPr>
            <p:nvPr/>
          </p:nvSpPr>
          <p:spPr bwMode="auto">
            <a:xfrm>
              <a:off x="5103319" y="4878241"/>
              <a:ext cx="204978" cy="220749"/>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1" name="AutoShape 117"/>
            <p:cNvSpPr>
              <a:spLocks/>
            </p:cNvSpPr>
            <p:nvPr/>
          </p:nvSpPr>
          <p:spPr bwMode="auto">
            <a:xfrm>
              <a:off x="5587625" y="4878241"/>
              <a:ext cx="231848" cy="220749"/>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2" name="AutoShape 118"/>
            <p:cNvSpPr>
              <a:spLocks/>
            </p:cNvSpPr>
            <p:nvPr/>
          </p:nvSpPr>
          <p:spPr bwMode="auto">
            <a:xfrm>
              <a:off x="6098801" y="4878241"/>
              <a:ext cx="256904" cy="220749"/>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grpSp>
        <p:nvGrpSpPr>
          <p:cNvPr id="243" name="组合 242"/>
          <p:cNvGrpSpPr/>
          <p:nvPr/>
        </p:nvGrpSpPr>
        <p:grpSpPr>
          <a:xfrm>
            <a:off x="2207565" y="1990513"/>
            <a:ext cx="9012887" cy="239230"/>
            <a:chOff x="2191640" y="5227848"/>
            <a:chExt cx="9012887" cy="239230"/>
          </a:xfrm>
          <a:solidFill>
            <a:schemeClr val="accent2"/>
          </a:solidFill>
        </p:grpSpPr>
        <p:sp>
          <p:nvSpPr>
            <p:cNvPr id="244" name="AutoShape 51"/>
            <p:cNvSpPr>
              <a:spLocks/>
            </p:cNvSpPr>
            <p:nvPr/>
          </p:nvSpPr>
          <p:spPr bwMode="auto">
            <a:xfrm>
              <a:off x="2191640" y="5256364"/>
              <a:ext cx="205801" cy="199878"/>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5" name="AutoShape 52"/>
            <p:cNvSpPr>
              <a:spLocks/>
            </p:cNvSpPr>
            <p:nvPr/>
          </p:nvSpPr>
          <p:spPr bwMode="auto">
            <a:xfrm>
              <a:off x="2674329" y="525074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6" name="AutoShape 53"/>
            <p:cNvSpPr>
              <a:spLocks/>
            </p:cNvSpPr>
            <p:nvPr/>
          </p:nvSpPr>
          <p:spPr bwMode="auto">
            <a:xfrm>
              <a:off x="3157018" y="525636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7" name="AutoShape 54"/>
            <p:cNvSpPr>
              <a:spLocks/>
            </p:cNvSpPr>
            <p:nvPr/>
          </p:nvSpPr>
          <p:spPr bwMode="auto">
            <a:xfrm>
              <a:off x="3638884" y="5254758"/>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8" name="AutoShape 55"/>
            <p:cNvSpPr>
              <a:spLocks/>
            </p:cNvSpPr>
            <p:nvPr/>
          </p:nvSpPr>
          <p:spPr bwMode="auto">
            <a:xfrm>
              <a:off x="9508256" y="52627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9" name="AutoShape 56"/>
            <p:cNvSpPr>
              <a:spLocks/>
            </p:cNvSpPr>
            <p:nvPr/>
          </p:nvSpPr>
          <p:spPr bwMode="auto">
            <a:xfrm>
              <a:off x="10472811" y="5253152"/>
              <a:ext cx="205801" cy="19987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0" name="AutoShape 57"/>
            <p:cNvSpPr>
              <a:spLocks/>
            </p:cNvSpPr>
            <p:nvPr/>
          </p:nvSpPr>
          <p:spPr bwMode="auto">
            <a:xfrm>
              <a:off x="9990945" y="525315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1" name="AutoShape 60"/>
            <p:cNvSpPr>
              <a:spLocks/>
            </p:cNvSpPr>
            <p:nvPr/>
          </p:nvSpPr>
          <p:spPr bwMode="auto">
            <a:xfrm>
              <a:off x="6594094" y="5252351"/>
              <a:ext cx="225475" cy="199878"/>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2" name="AutoShape 61"/>
            <p:cNvSpPr>
              <a:spLocks/>
            </p:cNvSpPr>
            <p:nvPr/>
          </p:nvSpPr>
          <p:spPr bwMode="auto">
            <a:xfrm>
              <a:off x="7096457"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3" name="AutoShape 62"/>
            <p:cNvSpPr>
              <a:spLocks/>
            </p:cNvSpPr>
            <p:nvPr/>
          </p:nvSpPr>
          <p:spPr bwMode="auto">
            <a:xfrm>
              <a:off x="7578323"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4" name="AutoShape 76"/>
            <p:cNvSpPr>
              <a:spLocks/>
            </p:cNvSpPr>
            <p:nvPr/>
          </p:nvSpPr>
          <p:spPr bwMode="auto">
            <a:xfrm>
              <a:off x="10955508" y="522784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5" name="AutoShape 119"/>
            <p:cNvSpPr>
              <a:spLocks/>
            </p:cNvSpPr>
            <p:nvPr/>
          </p:nvSpPr>
          <p:spPr bwMode="auto">
            <a:xfrm>
              <a:off x="8060189"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6" name="AutoShape 120"/>
            <p:cNvSpPr>
              <a:spLocks/>
            </p:cNvSpPr>
            <p:nvPr/>
          </p:nvSpPr>
          <p:spPr bwMode="auto">
            <a:xfrm>
              <a:off x="4141247" y="524512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7" name="AutoShape 121"/>
            <p:cNvSpPr>
              <a:spLocks/>
            </p:cNvSpPr>
            <p:nvPr/>
          </p:nvSpPr>
          <p:spPr bwMode="auto">
            <a:xfrm>
              <a:off x="4623936" y="5247212"/>
              <a:ext cx="169403" cy="219866"/>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8" name="AutoShape 122"/>
            <p:cNvSpPr>
              <a:spLocks/>
            </p:cNvSpPr>
            <p:nvPr/>
          </p:nvSpPr>
          <p:spPr bwMode="auto">
            <a:xfrm>
              <a:off x="5070227" y="5245125"/>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9" name="AutoShape 123"/>
            <p:cNvSpPr>
              <a:spLocks/>
            </p:cNvSpPr>
            <p:nvPr/>
          </p:nvSpPr>
          <p:spPr bwMode="auto">
            <a:xfrm>
              <a:off x="5552093" y="5245125"/>
              <a:ext cx="23049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60" name="AutoShape 124"/>
            <p:cNvSpPr>
              <a:spLocks/>
            </p:cNvSpPr>
            <p:nvPr/>
          </p:nvSpPr>
          <p:spPr bwMode="auto">
            <a:xfrm>
              <a:off x="6059479" y="5245929"/>
              <a:ext cx="2577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61" name="AutoShape 125"/>
            <p:cNvSpPr>
              <a:spLocks/>
            </p:cNvSpPr>
            <p:nvPr/>
          </p:nvSpPr>
          <p:spPr bwMode="auto">
            <a:xfrm>
              <a:off x="8542878" y="5251547"/>
              <a:ext cx="205801" cy="19987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62" name="AutoShape 126"/>
            <p:cNvSpPr>
              <a:spLocks/>
            </p:cNvSpPr>
            <p:nvPr/>
          </p:nvSpPr>
          <p:spPr bwMode="auto">
            <a:xfrm>
              <a:off x="9025567"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grpSp>
        <p:nvGrpSpPr>
          <p:cNvPr id="263" name="组合 262"/>
          <p:cNvGrpSpPr/>
          <p:nvPr/>
        </p:nvGrpSpPr>
        <p:grpSpPr>
          <a:xfrm>
            <a:off x="2203038" y="3443478"/>
            <a:ext cx="9019167" cy="266038"/>
            <a:chOff x="2187113" y="6326546"/>
            <a:chExt cx="9019167" cy="266038"/>
          </a:xfrm>
          <a:solidFill>
            <a:schemeClr val="accent2"/>
          </a:solidFill>
        </p:grpSpPr>
        <p:sp>
          <p:nvSpPr>
            <p:cNvPr id="264" name="AutoShape 35"/>
            <p:cNvSpPr>
              <a:spLocks/>
            </p:cNvSpPr>
            <p:nvPr/>
          </p:nvSpPr>
          <p:spPr bwMode="auto">
            <a:xfrm>
              <a:off x="9944866" y="6333931"/>
              <a:ext cx="30010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65" name="AutoShape 38"/>
            <p:cNvSpPr>
              <a:spLocks/>
            </p:cNvSpPr>
            <p:nvPr/>
          </p:nvSpPr>
          <p:spPr bwMode="auto">
            <a:xfrm>
              <a:off x="6581526" y="633794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66" name="AutoShape 39"/>
            <p:cNvSpPr>
              <a:spLocks/>
            </p:cNvSpPr>
            <p:nvPr/>
          </p:nvSpPr>
          <p:spPr bwMode="auto">
            <a:xfrm>
              <a:off x="7061768" y="6333129"/>
              <a:ext cx="204978" cy="19987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67" name="AutoShape 40"/>
            <p:cNvSpPr>
              <a:spLocks/>
            </p:cNvSpPr>
            <p:nvPr/>
          </p:nvSpPr>
          <p:spPr bwMode="auto">
            <a:xfrm>
              <a:off x="7542010" y="6333129"/>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68" name="AutoShape 41"/>
            <p:cNvSpPr>
              <a:spLocks/>
            </p:cNvSpPr>
            <p:nvPr/>
          </p:nvSpPr>
          <p:spPr bwMode="auto">
            <a:xfrm>
              <a:off x="8022252" y="633312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69" name="AutoShape 42"/>
            <p:cNvSpPr>
              <a:spLocks/>
            </p:cNvSpPr>
            <p:nvPr/>
          </p:nvSpPr>
          <p:spPr bwMode="auto">
            <a:xfrm>
              <a:off x="4110550" y="6328272"/>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0" name="AutoShape 43"/>
            <p:cNvSpPr>
              <a:spLocks/>
            </p:cNvSpPr>
            <p:nvPr/>
          </p:nvSpPr>
          <p:spPr bwMode="auto">
            <a:xfrm>
              <a:off x="4591615" y="6327510"/>
              <a:ext cx="27392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1" name="AutoShape 44"/>
            <p:cNvSpPr>
              <a:spLocks/>
            </p:cNvSpPr>
            <p:nvPr/>
          </p:nvSpPr>
          <p:spPr bwMode="auto">
            <a:xfrm>
              <a:off x="5140800" y="6328272"/>
              <a:ext cx="204978"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2" name="AutoShape 45"/>
            <p:cNvSpPr>
              <a:spLocks/>
            </p:cNvSpPr>
            <p:nvPr/>
          </p:nvSpPr>
          <p:spPr bwMode="auto">
            <a:xfrm>
              <a:off x="5621042"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3" name="AutoShape 46"/>
            <p:cNvSpPr>
              <a:spLocks/>
            </p:cNvSpPr>
            <p:nvPr/>
          </p:nvSpPr>
          <p:spPr bwMode="auto">
            <a:xfrm>
              <a:off x="6101284"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4" name="AutoShape 47"/>
            <p:cNvSpPr>
              <a:spLocks/>
            </p:cNvSpPr>
            <p:nvPr/>
          </p:nvSpPr>
          <p:spPr bwMode="auto">
            <a:xfrm>
              <a:off x="8503317" y="633393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5" name="AutoShape 48"/>
            <p:cNvSpPr>
              <a:spLocks/>
            </p:cNvSpPr>
            <p:nvPr/>
          </p:nvSpPr>
          <p:spPr bwMode="auto">
            <a:xfrm>
              <a:off x="8983559" y="6333931"/>
              <a:ext cx="205801" cy="200681"/>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6" name="AutoShape 95"/>
            <p:cNvSpPr>
              <a:spLocks/>
            </p:cNvSpPr>
            <p:nvPr/>
          </p:nvSpPr>
          <p:spPr bwMode="auto">
            <a:xfrm>
              <a:off x="2187113"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7" name="AutoShape 96"/>
            <p:cNvSpPr>
              <a:spLocks/>
            </p:cNvSpPr>
            <p:nvPr/>
          </p:nvSpPr>
          <p:spPr bwMode="auto">
            <a:xfrm>
              <a:off x="2668178" y="6332326"/>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8" name="AutoShape 97"/>
            <p:cNvSpPr>
              <a:spLocks/>
            </p:cNvSpPr>
            <p:nvPr/>
          </p:nvSpPr>
          <p:spPr bwMode="auto">
            <a:xfrm>
              <a:off x="3148420"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9" name="AutoShape 98"/>
            <p:cNvSpPr>
              <a:spLocks/>
            </p:cNvSpPr>
            <p:nvPr/>
          </p:nvSpPr>
          <p:spPr bwMode="auto">
            <a:xfrm>
              <a:off x="3629485" y="6326546"/>
              <a:ext cx="205801" cy="26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0" name="AutoShape 99"/>
            <p:cNvSpPr>
              <a:spLocks/>
            </p:cNvSpPr>
            <p:nvPr/>
          </p:nvSpPr>
          <p:spPr bwMode="auto">
            <a:xfrm>
              <a:off x="9464624" y="6337945"/>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1" name="AutoShape 100"/>
            <p:cNvSpPr>
              <a:spLocks/>
            </p:cNvSpPr>
            <p:nvPr/>
          </p:nvSpPr>
          <p:spPr bwMode="auto">
            <a:xfrm>
              <a:off x="10520238" y="633473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2" name="AutoShape 134"/>
            <p:cNvSpPr>
              <a:spLocks/>
            </p:cNvSpPr>
            <p:nvPr/>
          </p:nvSpPr>
          <p:spPr bwMode="auto">
            <a:xfrm>
              <a:off x="11000479" y="635770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grpSp>
        <p:nvGrpSpPr>
          <p:cNvPr id="283" name="组合 282"/>
          <p:cNvGrpSpPr/>
          <p:nvPr/>
        </p:nvGrpSpPr>
        <p:grpSpPr>
          <a:xfrm>
            <a:off x="2208470" y="3935045"/>
            <a:ext cx="9013735" cy="232835"/>
            <a:chOff x="2192545" y="6727892"/>
            <a:chExt cx="9013735" cy="232835"/>
          </a:xfrm>
          <a:solidFill>
            <a:schemeClr val="accent2"/>
          </a:solidFill>
        </p:grpSpPr>
        <p:sp>
          <p:nvSpPr>
            <p:cNvPr id="284" name="AutoShape 7"/>
            <p:cNvSpPr>
              <a:spLocks/>
            </p:cNvSpPr>
            <p:nvPr/>
          </p:nvSpPr>
          <p:spPr bwMode="auto">
            <a:xfrm>
              <a:off x="7170210"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5" name="AutoShape 8"/>
            <p:cNvSpPr>
              <a:spLocks/>
            </p:cNvSpPr>
            <p:nvPr/>
          </p:nvSpPr>
          <p:spPr bwMode="auto">
            <a:xfrm>
              <a:off x="7649406" y="6746480"/>
              <a:ext cx="204978" cy="199878"/>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6" name="AutoShape 9"/>
            <p:cNvSpPr>
              <a:spLocks/>
            </p:cNvSpPr>
            <p:nvPr/>
          </p:nvSpPr>
          <p:spPr bwMode="auto">
            <a:xfrm>
              <a:off x="8127779"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7" name="AutoShape 10"/>
            <p:cNvSpPr>
              <a:spLocks/>
            </p:cNvSpPr>
            <p:nvPr/>
          </p:nvSpPr>
          <p:spPr bwMode="auto">
            <a:xfrm>
              <a:off x="4107683" y="6740861"/>
              <a:ext cx="301314"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8" name="AutoShape 11"/>
            <p:cNvSpPr>
              <a:spLocks/>
            </p:cNvSpPr>
            <p:nvPr/>
          </p:nvSpPr>
          <p:spPr bwMode="auto">
            <a:xfrm>
              <a:off x="4682392" y="6740861"/>
              <a:ext cx="30010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9" name="AutoShape 12"/>
            <p:cNvSpPr>
              <a:spLocks/>
            </p:cNvSpPr>
            <p:nvPr/>
          </p:nvSpPr>
          <p:spPr bwMode="auto">
            <a:xfrm>
              <a:off x="5255895" y="6740861"/>
              <a:ext cx="204978" cy="21986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0" name="AutoShape 13"/>
            <p:cNvSpPr>
              <a:spLocks/>
            </p:cNvSpPr>
            <p:nvPr/>
          </p:nvSpPr>
          <p:spPr bwMode="auto">
            <a:xfrm>
              <a:off x="5734268" y="6740861"/>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1" name="AutoShape 14"/>
            <p:cNvSpPr>
              <a:spLocks/>
            </p:cNvSpPr>
            <p:nvPr/>
          </p:nvSpPr>
          <p:spPr bwMode="auto">
            <a:xfrm>
              <a:off x="6212641" y="6735241"/>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2" name="AutoShape 15"/>
            <p:cNvSpPr>
              <a:spLocks/>
            </p:cNvSpPr>
            <p:nvPr/>
          </p:nvSpPr>
          <p:spPr bwMode="auto">
            <a:xfrm>
              <a:off x="8606975" y="6746480"/>
              <a:ext cx="204978" cy="199878"/>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3" name="AutoShape 16"/>
            <p:cNvSpPr>
              <a:spLocks/>
            </p:cNvSpPr>
            <p:nvPr/>
          </p:nvSpPr>
          <p:spPr bwMode="auto">
            <a:xfrm>
              <a:off x="9085348" y="672789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4" name="AutoShape 127"/>
            <p:cNvSpPr>
              <a:spLocks/>
            </p:cNvSpPr>
            <p:nvPr/>
          </p:nvSpPr>
          <p:spPr bwMode="auto">
            <a:xfrm>
              <a:off x="2192545"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5" name="AutoShape 128"/>
            <p:cNvSpPr>
              <a:spLocks/>
            </p:cNvSpPr>
            <p:nvPr/>
          </p:nvSpPr>
          <p:spPr bwMode="auto">
            <a:xfrm>
              <a:off x="2671741"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6" name="AutoShape 129"/>
            <p:cNvSpPr>
              <a:spLocks/>
            </p:cNvSpPr>
            <p:nvPr/>
          </p:nvSpPr>
          <p:spPr bwMode="auto">
            <a:xfrm>
              <a:off x="3150937" y="675016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7" name="AutoShape 130"/>
            <p:cNvSpPr>
              <a:spLocks/>
            </p:cNvSpPr>
            <p:nvPr/>
          </p:nvSpPr>
          <p:spPr bwMode="auto">
            <a:xfrm>
              <a:off x="3629310" y="6750168"/>
              <a:ext cx="204978" cy="199878"/>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8" name="AutoShape 131"/>
            <p:cNvSpPr>
              <a:spLocks/>
            </p:cNvSpPr>
            <p:nvPr/>
          </p:nvSpPr>
          <p:spPr bwMode="auto">
            <a:xfrm>
              <a:off x="9563721" y="6751773"/>
              <a:ext cx="204978" cy="19987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9" name="AutoShape 132"/>
            <p:cNvSpPr>
              <a:spLocks/>
            </p:cNvSpPr>
            <p:nvPr/>
          </p:nvSpPr>
          <p:spPr bwMode="auto">
            <a:xfrm>
              <a:off x="10521290" y="6752577"/>
              <a:ext cx="205801" cy="199878"/>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0" name="AutoShape 133"/>
            <p:cNvSpPr>
              <a:spLocks/>
            </p:cNvSpPr>
            <p:nvPr/>
          </p:nvSpPr>
          <p:spPr bwMode="auto">
            <a:xfrm>
              <a:off x="10042094" y="675257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1" name="AutoShape 135"/>
            <p:cNvSpPr>
              <a:spLocks/>
            </p:cNvSpPr>
            <p:nvPr/>
          </p:nvSpPr>
          <p:spPr bwMode="auto">
            <a:xfrm>
              <a:off x="11000479" y="6751773"/>
              <a:ext cx="205801"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2" name="AutoShape 136"/>
            <p:cNvSpPr>
              <a:spLocks/>
            </p:cNvSpPr>
            <p:nvPr/>
          </p:nvSpPr>
          <p:spPr bwMode="auto">
            <a:xfrm>
              <a:off x="6691837" y="6750970"/>
              <a:ext cx="204978"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sp>
        <p:nvSpPr>
          <p:cNvPr id="303" name="文本框 302"/>
          <p:cNvSpPr txBox="1"/>
          <p:nvPr/>
        </p:nvSpPr>
        <p:spPr>
          <a:xfrm>
            <a:off x="3157967" y="5668441"/>
            <a:ext cx="6499336" cy="461665"/>
          </a:xfrm>
          <a:prstGeom prst="rect">
            <a:avLst/>
          </a:prstGeom>
          <a:noFill/>
        </p:spPr>
        <p:txBody>
          <a:bodyPr wrap="square" rtlCol="0">
            <a:spAutoFit/>
          </a:bodyPr>
          <a:lstStyle/>
          <a:p>
            <a:pPr algn="ctr"/>
            <a:r>
              <a:rPr lang="zh-CN" altLang="en-US" sz="2400">
                <a:solidFill>
                  <a:sysClr val="windowText" lastClr="000000"/>
                </a:solidFill>
              </a:rPr>
              <a:t>更多图标请访问：</a:t>
            </a:r>
            <a:r>
              <a:rPr lang="en-US" altLang="zh-CN" sz="2400">
                <a:solidFill>
                  <a:sysClr val="windowText" lastClr="000000"/>
                </a:solidFill>
              </a:rPr>
              <a:t>http://www.iconfont.cn/</a:t>
            </a:r>
            <a:endParaRPr lang="zh-CN" altLang="en-US" sz="2400">
              <a:solidFill>
                <a:sysClr val="windowText" lastClr="000000"/>
              </a:solidFill>
            </a:endParaRPr>
          </a:p>
        </p:txBody>
      </p:sp>
      <p:sp>
        <p:nvSpPr>
          <p:cNvPr id="304" name="矩形: 圆角 303"/>
          <p:cNvSpPr/>
          <p:nvPr/>
        </p:nvSpPr>
        <p:spPr>
          <a:xfrm>
            <a:off x="2202925" y="5134743"/>
            <a:ext cx="8967334" cy="2243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0038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8923867" y="1913703"/>
            <a:ext cx="2721596" cy="5280186"/>
            <a:chOff x="8971193" y="2091503"/>
            <a:chExt cx="2721596" cy="5280186"/>
          </a:xfrm>
        </p:grpSpPr>
        <p:sp>
          <p:nvSpPr>
            <p:cNvPr id="25" name="等腰三角形 24"/>
            <p:cNvSpPr/>
            <p:nvPr/>
          </p:nvSpPr>
          <p:spPr>
            <a:xfrm rot="15422319">
              <a:off x="9772815" y="1549567"/>
              <a:ext cx="996121" cy="2599366"/>
            </a:xfrm>
            <a:prstGeom prst="triangle">
              <a:avLst>
                <a:gd name="adj" fmla="val 86888"/>
              </a:avLst>
            </a:prstGeom>
            <a:solidFill>
              <a:srgbClr val="A0BA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等腰三角形 23"/>
            <p:cNvSpPr/>
            <p:nvPr/>
          </p:nvSpPr>
          <p:spPr>
            <a:xfrm rot="11204370">
              <a:off x="10175799" y="2538432"/>
              <a:ext cx="1190171" cy="4833257"/>
            </a:xfrm>
            <a:custGeom>
              <a:avLst/>
              <a:gdLst>
                <a:gd name="connsiteX0" fmla="*/ 0 w 1190171"/>
                <a:gd name="connsiteY0" fmla="*/ 3759200 h 3759200"/>
                <a:gd name="connsiteX1" fmla="*/ 595086 w 1190171"/>
                <a:gd name="connsiteY1" fmla="*/ 0 h 3759200"/>
                <a:gd name="connsiteX2" fmla="*/ 1190171 w 1190171"/>
                <a:gd name="connsiteY2" fmla="*/ 3759200 h 3759200"/>
                <a:gd name="connsiteX3" fmla="*/ 0 w 1190171"/>
                <a:gd name="connsiteY3" fmla="*/ 3759200 h 3759200"/>
                <a:gd name="connsiteX0" fmla="*/ 0 w 1190171"/>
                <a:gd name="connsiteY0" fmla="*/ 4833257 h 4833257"/>
                <a:gd name="connsiteX1" fmla="*/ 928914 w 1190171"/>
                <a:gd name="connsiteY1" fmla="*/ 0 h 4833257"/>
                <a:gd name="connsiteX2" fmla="*/ 1190171 w 1190171"/>
                <a:gd name="connsiteY2" fmla="*/ 4833257 h 4833257"/>
                <a:gd name="connsiteX3" fmla="*/ 0 w 1190171"/>
                <a:gd name="connsiteY3" fmla="*/ 4833257 h 4833257"/>
              </a:gdLst>
              <a:ahLst/>
              <a:cxnLst>
                <a:cxn ang="0">
                  <a:pos x="connsiteX0" y="connsiteY0"/>
                </a:cxn>
                <a:cxn ang="0">
                  <a:pos x="connsiteX1" y="connsiteY1"/>
                </a:cxn>
                <a:cxn ang="0">
                  <a:pos x="connsiteX2" y="connsiteY2"/>
                </a:cxn>
                <a:cxn ang="0">
                  <a:pos x="connsiteX3" y="connsiteY3"/>
                </a:cxn>
              </a:cxnLst>
              <a:rect l="l" t="t" r="r" b="b"/>
              <a:pathLst>
                <a:path w="1190171" h="4833257">
                  <a:moveTo>
                    <a:pt x="0" y="4833257"/>
                  </a:moveTo>
                  <a:lnTo>
                    <a:pt x="928914" y="0"/>
                  </a:lnTo>
                  <a:lnTo>
                    <a:pt x="1190171" y="4833257"/>
                  </a:lnTo>
                  <a:lnTo>
                    <a:pt x="0" y="4833257"/>
                  </a:lnTo>
                  <a:close/>
                </a:path>
              </a:pathLst>
            </a:custGeom>
            <a:solidFill>
              <a:srgbClr val="A0BA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a:off x="10167750" y="2091503"/>
              <a:ext cx="206249" cy="177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2700000" flipH="1">
              <a:off x="10035306" y="2990547"/>
              <a:ext cx="177944" cy="153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2700000" flipH="1">
              <a:off x="11590564" y="3264191"/>
              <a:ext cx="109797" cy="946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2700000" flipH="1" flipV="1">
              <a:off x="11029642" y="4976485"/>
              <a:ext cx="104208" cy="898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7344229" y="5387044"/>
            <a:ext cx="4025138" cy="923330"/>
          </a:xfrm>
          <a:prstGeom prst="rect">
            <a:avLst/>
          </a:prstGeom>
        </p:spPr>
        <p:txBody>
          <a:bodyPr wrap="square">
            <a:spAutoFit/>
          </a:bodyPr>
          <a:lstStyle/>
          <a:p>
            <a:pPr algn="r"/>
            <a:r>
              <a:rPr lang="en-US" altLang="zh-CN">
                <a:cs typeface="+mn-ea"/>
                <a:sym typeface="+mn-lt"/>
              </a:rPr>
              <a:t>Lorem ipsum dolor sit amet, consectetur adipisicing elit, sed do eiusmod tempor incididunt ut labore</a:t>
            </a:r>
            <a:endParaRPr lang="zh-CN" altLang="en-US">
              <a:cs typeface="+mn-ea"/>
              <a:sym typeface="+mn-lt"/>
            </a:endParaRPr>
          </a:p>
        </p:txBody>
      </p:sp>
      <p:sp>
        <p:nvSpPr>
          <p:cNvPr id="22" name="矩形 21"/>
          <p:cNvSpPr/>
          <p:nvPr/>
        </p:nvSpPr>
        <p:spPr>
          <a:xfrm>
            <a:off x="7620326" y="4955061"/>
            <a:ext cx="3749040" cy="461665"/>
          </a:xfrm>
          <a:prstGeom prst="rect">
            <a:avLst/>
          </a:prstGeom>
        </p:spPr>
        <p:txBody>
          <a:bodyPr wrap="square">
            <a:spAutoFit/>
          </a:bodyPr>
          <a:lstStyle/>
          <a:p>
            <a:pPr algn="r"/>
            <a:r>
              <a:rPr lang="en-US" altLang="zh-CN" sz="2400" b="1">
                <a:solidFill>
                  <a:schemeClr val="accent2"/>
                </a:solidFill>
                <a:cs typeface="+mn-ea"/>
                <a:sym typeface="+mn-lt"/>
              </a:rPr>
              <a:t>ADD YOUR TITLE</a:t>
            </a:r>
            <a:endParaRPr lang="zh-CN" altLang="en-US" sz="2400" b="1">
              <a:solidFill>
                <a:schemeClr val="accent2"/>
              </a:solidFill>
              <a:cs typeface="+mn-ea"/>
              <a:sym typeface="+mn-lt"/>
            </a:endParaRPr>
          </a:p>
        </p:txBody>
      </p:sp>
      <p:sp>
        <p:nvSpPr>
          <p:cNvPr id="31" name="等腰三角形 30"/>
          <p:cNvSpPr/>
          <p:nvPr/>
        </p:nvSpPr>
        <p:spPr>
          <a:xfrm rot="15300000">
            <a:off x="3285710" y="1521979"/>
            <a:ext cx="1473078" cy="1930240"/>
          </a:xfrm>
          <a:prstGeom prst="triangle">
            <a:avLst/>
          </a:prstGeom>
          <a:noFill/>
          <a:ln w="38100">
            <a:solidFill>
              <a:srgbClr val="FF3636">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5409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占位符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955235" y="0"/>
            <a:ext cx="9236765" cy="6858000"/>
          </a:xfrm>
          <a:prstGeom prst="rect">
            <a:avLst/>
          </a:prstGeom>
        </p:spPr>
      </p:pic>
      <p:sp>
        <p:nvSpPr>
          <p:cNvPr id="53" name="矩形 52"/>
          <p:cNvSpPr/>
          <p:nvPr/>
        </p:nvSpPr>
        <p:spPr>
          <a:xfrm>
            <a:off x="2955234" y="-1"/>
            <a:ext cx="9236765" cy="6858001"/>
          </a:xfrm>
          <a:prstGeom prst="rect">
            <a:avLst/>
          </a:prstGeom>
          <a:gradFill flip="none" rotWithShape="1">
            <a:gsLst>
              <a:gs pos="0">
                <a:srgbClr val="441E69">
                  <a:alpha val="40000"/>
                  <a:lumMod val="80000"/>
                </a:srgbClr>
              </a:gs>
              <a:gs pos="100000">
                <a:srgbClr val="180A21">
                  <a:alpha val="4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10600030101010101" charset="-122"/>
              <a:ea typeface="微软雅黑 Light" panose="02010600030101010101" charset="-122"/>
            </a:endParaRPr>
          </a:p>
        </p:txBody>
      </p:sp>
      <p:sp>
        <p:nvSpPr>
          <p:cNvPr id="54" name="TextBox 9"/>
          <p:cNvSpPr txBox="1"/>
          <p:nvPr/>
        </p:nvSpPr>
        <p:spPr>
          <a:xfrm>
            <a:off x="465770" y="3321913"/>
            <a:ext cx="2734630" cy="1754326"/>
          </a:xfrm>
          <a:prstGeom prst="rect">
            <a:avLst/>
          </a:prstGeom>
          <a:noFill/>
        </p:spPr>
        <p:txBody>
          <a:bodyPr wrap="square" rtlCol="0">
            <a:spAutoFit/>
          </a:bodyPr>
          <a:lstStyle/>
          <a:p>
            <a:r>
              <a:rPr lang="id-ID" sz="3600" spc="-150">
                <a:solidFill>
                  <a:schemeClr val="accent1"/>
                </a:solidFill>
                <a:latin typeface="+mj-lt"/>
              </a:rPr>
              <a:t>THE OUR BUSINESS </a:t>
            </a:r>
            <a:r>
              <a:rPr lang="id-ID" sz="3600" spc="-150">
                <a:solidFill>
                  <a:schemeClr val="accent2"/>
                </a:solidFill>
                <a:latin typeface="+mj-lt"/>
              </a:rPr>
              <a:t>OPTION</a:t>
            </a:r>
          </a:p>
        </p:txBody>
      </p:sp>
      <p:cxnSp>
        <p:nvCxnSpPr>
          <p:cNvPr id="55" name="Straight Connector 10"/>
          <p:cNvCxnSpPr/>
          <p:nvPr/>
        </p:nvCxnSpPr>
        <p:spPr>
          <a:xfrm>
            <a:off x="390559" y="3452548"/>
            <a:ext cx="0" cy="150941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6" name="Rectangle 27"/>
          <p:cNvSpPr/>
          <p:nvPr/>
        </p:nvSpPr>
        <p:spPr>
          <a:xfrm>
            <a:off x="3745707" y="1890882"/>
            <a:ext cx="6356479" cy="954107"/>
          </a:xfrm>
          <a:prstGeom prst="rect">
            <a:avLst/>
          </a:prstGeom>
        </p:spPr>
        <p:txBody>
          <a:bodyPr wrap="square">
            <a:spAutoFit/>
          </a:bodyPr>
          <a:lstStyle/>
          <a:p>
            <a:r>
              <a:rPr lang="en-US" sz="1400">
                <a:solidFill>
                  <a:schemeClr val="bg1"/>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solidFill>
            </a:endParaRPr>
          </a:p>
        </p:txBody>
      </p:sp>
      <p:grpSp>
        <p:nvGrpSpPr>
          <p:cNvPr id="57" name="Group 30"/>
          <p:cNvGrpSpPr/>
          <p:nvPr/>
        </p:nvGrpSpPr>
        <p:grpSpPr>
          <a:xfrm>
            <a:off x="4513400" y="3301158"/>
            <a:ext cx="2218765" cy="810399"/>
            <a:chOff x="8027893" y="2583618"/>
            <a:chExt cx="2218765" cy="810399"/>
          </a:xfrm>
        </p:grpSpPr>
        <p:sp>
          <p:nvSpPr>
            <p:cNvPr id="58"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solidFill>
                  <a:ea typeface="Open Sans Light" panose="020B0306030504020204" pitchFamily="34" charset="0"/>
                  <a:cs typeface="Open Sans Light" panose="020B0306030504020204" pitchFamily="34" charset="0"/>
                </a:rPr>
                <a:t>Lorem ipsum dolor sit </a:t>
              </a:r>
              <a:r>
                <a:rPr lang="id-ID" sz="1200">
                  <a:solidFill>
                    <a:schemeClr val="bg1"/>
                  </a:solidFill>
                  <a:ea typeface="Open Sans Light" panose="020B0306030504020204" pitchFamily="34" charset="0"/>
                  <a:cs typeface="Open Sans Light" panose="020B0306030504020204" pitchFamily="34" charset="0"/>
                </a:rPr>
                <a:t>dudu </a:t>
              </a:r>
              <a:r>
                <a:rPr lang="en-US" sz="1200">
                  <a:solidFill>
                    <a:schemeClr val="bg1"/>
                  </a:solidFill>
                  <a:ea typeface="Open Sans Light" panose="020B0306030504020204" pitchFamily="34" charset="0"/>
                  <a:cs typeface="Open Sans Light" panose="020B0306030504020204" pitchFamily="34" charset="0"/>
                </a:rPr>
                <a:t>amet, consectetur adipiscing</a:t>
              </a:r>
              <a:endParaRPr lang="id-ID" sz="1200">
                <a:solidFill>
                  <a:schemeClr val="bg1"/>
                </a:solidFill>
              </a:endParaRPr>
            </a:p>
          </p:txBody>
        </p:sp>
        <p:sp>
          <p:nvSpPr>
            <p:cNvPr id="59" name="TextBox 32"/>
            <p:cNvSpPr txBox="1"/>
            <p:nvPr/>
          </p:nvSpPr>
          <p:spPr>
            <a:xfrm>
              <a:off x="8027893" y="2583618"/>
              <a:ext cx="2218765" cy="307777"/>
            </a:xfrm>
            <a:prstGeom prst="rect">
              <a:avLst/>
            </a:prstGeom>
            <a:noFill/>
          </p:spPr>
          <p:txBody>
            <a:bodyPr wrap="square" rtlCol="0">
              <a:spAutoFit/>
            </a:bodyPr>
            <a:lstStyle/>
            <a:p>
              <a:r>
                <a:rPr lang="zh-CN" altLang="en-US" sz="1400" b="1">
                  <a:solidFill>
                    <a:schemeClr val="bg1"/>
                  </a:solidFill>
                </a:rPr>
                <a:t>点击编辑标题内容</a:t>
              </a:r>
              <a:endParaRPr lang="id-ID" sz="1400" b="1" dirty="0">
                <a:solidFill>
                  <a:schemeClr val="bg1"/>
                </a:solidFill>
              </a:endParaRPr>
            </a:p>
          </p:txBody>
        </p:sp>
      </p:grpSp>
      <p:grpSp>
        <p:nvGrpSpPr>
          <p:cNvPr id="60" name="Group 33"/>
          <p:cNvGrpSpPr/>
          <p:nvPr/>
        </p:nvGrpSpPr>
        <p:grpSpPr>
          <a:xfrm>
            <a:off x="4513400" y="4553525"/>
            <a:ext cx="2218765" cy="763946"/>
            <a:chOff x="8027893" y="2583618"/>
            <a:chExt cx="2218765" cy="763946"/>
          </a:xfrm>
        </p:grpSpPr>
        <p:sp>
          <p:nvSpPr>
            <p:cNvPr id="61"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solidFill>
                  <a:ea typeface="Open Sans Light" panose="020B0306030504020204" pitchFamily="34" charset="0"/>
                  <a:cs typeface="Open Sans Light" panose="020B0306030504020204" pitchFamily="34" charset="0"/>
                </a:rPr>
                <a:t>Lorem ipsum dolor sit </a:t>
              </a:r>
              <a:r>
                <a:rPr lang="id-ID" sz="1200">
                  <a:solidFill>
                    <a:schemeClr val="bg1"/>
                  </a:solidFill>
                  <a:ea typeface="Open Sans Light" panose="020B0306030504020204" pitchFamily="34" charset="0"/>
                  <a:cs typeface="Open Sans Light" panose="020B0306030504020204" pitchFamily="34" charset="0"/>
                </a:rPr>
                <a:t>dudu </a:t>
              </a:r>
              <a:r>
                <a:rPr lang="en-US" sz="1200">
                  <a:solidFill>
                    <a:schemeClr val="bg1"/>
                  </a:solidFill>
                  <a:ea typeface="Open Sans Light" panose="020B0306030504020204" pitchFamily="34" charset="0"/>
                  <a:cs typeface="Open Sans Light" panose="020B0306030504020204" pitchFamily="34" charset="0"/>
                </a:rPr>
                <a:t>amet, consectetur adipiscing  </a:t>
              </a:r>
              <a:endParaRPr lang="id-ID" sz="1200">
                <a:solidFill>
                  <a:schemeClr val="bg1"/>
                </a:solidFill>
              </a:endParaRPr>
            </a:p>
          </p:txBody>
        </p:sp>
        <p:sp>
          <p:nvSpPr>
            <p:cNvPr id="62" name="TextBox 35"/>
            <p:cNvSpPr txBox="1"/>
            <p:nvPr/>
          </p:nvSpPr>
          <p:spPr>
            <a:xfrm>
              <a:off x="8027893" y="2583618"/>
              <a:ext cx="2218765" cy="307777"/>
            </a:xfrm>
            <a:prstGeom prst="rect">
              <a:avLst/>
            </a:prstGeom>
            <a:noFill/>
          </p:spPr>
          <p:txBody>
            <a:bodyPr wrap="square" rtlCol="0">
              <a:spAutoFit/>
            </a:bodyPr>
            <a:lstStyle/>
            <a:p>
              <a:r>
                <a:rPr lang="zh-CN" altLang="en-US" sz="1400" b="1">
                  <a:solidFill>
                    <a:schemeClr val="bg1"/>
                  </a:solidFill>
                </a:rPr>
                <a:t>点击编辑标题内容</a:t>
              </a:r>
              <a:endParaRPr lang="id-ID" altLang="zh-CN" sz="1400" b="1" dirty="0">
                <a:solidFill>
                  <a:schemeClr val="bg1"/>
                </a:solidFill>
              </a:endParaRPr>
            </a:p>
          </p:txBody>
        </p:sp>
      </p:grpSp>
      <p:grpSp>
        <p:nvGrpSpPr>
          <p:cNvPr id="63" name="组合 62"/>
          <p:cNvGrpSpPr/>
          <p:nvPr/>
        </p:nvGrpSpPr>
        <p:grpSpPr>
          <a:xfrm>
            <a:off x="3796648" y="3407350"/>
            <a:ext cx="555387" cy="550931"/>
            <a:chOff x="3796648" y="3407350"/>
            <a:chExt cx="555387" cy="550931"/>
          </a:xfrm>
        </p:grpSpPr>
        <p:sp>
          <p:nvSpPr>
            <p:cNvPr id="64" name="Rounded Rectangle 28"/>
            <p:cNvSpPr/>
            <p:nvPr/>
          </p:nvSpPr>
          <p:spPr>
            <a:xfrm>
              <a:off x="3796648" y="3407350"/>
              <a:ext cx="555387" cy="55093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sp>
          <p:nvSpPr>
            <p:cNvPr id="65" name="Rectangle 36"/>
            <p:cNvSpPr/>
            <p:nvPr/>
          </p:nvSpPr>
          <p:spPr>
            <a:xfrm>
              <a:off x="3814066" y="3508477"/>
              <a:ext cx="537968" cy="381643"/>
            </a:xfrm>
            <a:prstGeom prst="rect">
              <a:avLst/>
            </a:prstGeom>
          </p:spPr>
          <p:txBody>
            <a:bodyPr wrap="none" lIns="121920" rIns="121920" bIns="60960">
              <a:spAutoFit/>
            </a:bodyPr>
            <a:lstStyle/>
            <a:p>
              <a:pPr algn="ctr">
                <a:lnSpc>
                  <a:spcPct val="89000"/>
                </a:lnSpc>
              </a:pPr>
              <a:r>
                <a:rPr lang="en-US" sz="2000" dirty="0">
                  <a:solidFill>
                    <a:schemeClr val="bg1"/>
                  </a:solidFill>
                </a:rPr>
                <a:t>01</a:t>
              </a:r>
            </a:p>
          </p:txBody>
        </p:sp>
      </p:grpSp>
      <p:grpSp>
        <p:nvGrpSpPr>
          <p:cNvPr id="66" name="组合 65"/>
          <p:cNvGrpSpPr/>
          <p:nvPr/>
        </p:nvGrpSpPr>
        <p:grpSpPr>
          <a:xfrm>
            <a:off x="3796648" y="4648959"/>
            <a:ext cx="555387" cy="550931"/>
            <a:chOff x="3796648" y="4648959"/>
            <a:chExt cx="555387" cy="550931"/>
          </a:xfrm>
        </p:grpSpPr>
        <p:sp>
          <p:nvSpPr>
            <p:cNvPr id="67" name="Rounded Rectangle 29"/>
            <p:cNvSpPr/>
            <p:nvPr/>
          </p:nvSpPr>
          <p:spPr>
            <a:xfrm>
              <a:off x="3796648" y="4648959"/>
              <a:ext cx="555387" cy="55093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sp>
          <p:nvSpPr>
            <p:cNvPr id="68" name="Rectangle 37"/>
            <p:cNvSpPr/>
            <p:nvPr/>
          </p:nvSpPr>
          <p:spPr>
            <a:xfrm>
              <a:off x="3805356" y="4774871"/>
              <a:ext cx="537968" cy="381643"/>
            </a:xfrm>
            <a:prstGeom prst="rect">
              <a:avLst/>
            </a:prstGeom>
          </p:spPr>
          <p:txBody>
            <a:bodyPr wrap="none" lIns="121920" rIns="121920" bIns="60960">
              <a:spAutoFit/>
            </a:bodyPr>
            <a:lstStyle/>
            <a:p>
              <a:pPr algn="ctr">
                <a:lnSpc>
                  <a:spcPct val="89000"/>
                </a:lnSpc>
              </a:pPr>
              <a:r>
                <a:rPr lang="id-ID" sz="2000">
                  <a:solidFill>
                    <a:schemeClr val="bg1"/>
                  </a:solidFill>
                </a:rPr>
                <a:t>02</a:t>
              </a:r>
              <a:endParaRPr lang="en-US" sz="2000" dirty="0">
                <a:solidFill>
                  <a:schemeClr val="bg1"/>
                </a:solidFill>
              </a:endParaRPr>
            </a:p>
          </p:txBody>
        </p:sp>
      </p:grpSp>
      <p:grpSp>
        <p:nvGrpSpPr>
          <p:cNvPr id="69" name="Group 40"/>
          <p:cNvGrpSpPr/>
          <p:nvPr/>
        </p:nvGrpSpPr>
        <p:grpSpPr>
          <a:xfrm>
            <a:off x="7696155" y="3301158"/>
            <a:ext cx="2218765" cy="810399"/>
            <a:chOff x="8027893" y="2583618"/>
            <a:chExt cx="2218765" cy="810399"/>
          </a:xfrm>
        </p:grpSpPr>
        <p:sp>
          <p:nvSpPr>
            <p:cNvPr id="70"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solidFill>
                  <a:ea typeface="Open Sans Light" panose="020B0306030504020204" pitchFamily="34" charset="0"/>
                  <a:cs typeface="Open Sans Light" panose="020B0306030504020204" pitchFamily="34" charset="0"/>
                </a:rPr>
                <a:t>Lorem ipsum dolor sit </a:t>
              </a:r>
              <a:r>
                <a:rPr lang="id-ID" sz="1200">
                  <a:solidFill>
                    <a:schemeClr val="bg1"/>
                  </a:solidFill>
                  <a:ea typeface="Open Sans Light" panose="020B0306030504020204" pitchFamily="34" charset="0"/>
                  <a:cs typeface="Open Sans Light" panose="020B0306030504020204" pitchFamily="34" charset="0"/>
                </a:rPr>
                <a:t>dudu </a:t>
              </a:r>
              <a:r>
                <a:rPr lang="en-US" sz="1200">
                  <a:solidFill>
                    <a:schemeClr val="bg1"/>
                  </a:solidFill>
                  <a:ea typeface="Open Sans Light" panose="020B0306030504020204" pitchFamily="34" charset="0"/>
                  <a:cs typeface="Open Sans Light" panose="020B0306030504020204" pitchFamily="34" charset="0"/>
                </a:rPr>
                <a:t>amet, consectetur adipiscing</a:t>
              </a:r>
              <a:endParaRPr lang="id-ID" sz="1200">
                <a:solidFill>
                  <a:schemeClr val="bg1"/>
                </a:solidFill>
              </a:endParaRPr>
            </a:p>
          </p:txBody>
        </p:sp>
        <p:sp>
          <p:nvSpPr>
            <p:cNvPr id="71" name="TextBox 42"/>
            <p:cNvSpPr txBox="1"/>
            <p:nvPr/>
          </p:nvSpPr>
          <p:spPr>
            <a:xfrm>
              <a:off x="8027893" y="2583618"/>
              <a:ext cx="2218765" cy="307777"/>
            </a:xfrm>
            <a:prstGeom prst="rect">
              <a:avLst/>
            </a:prstGeom>
            <a:noFill/>
          </p:spPr>
          <p:txBody>
            <a:bodyPr wrap="square" rtlCol="0">
              <a:spAutoFit/>
            </a:bodyPr>
            <a:lstStyle/>
            <a:p>
              <a:r>
                <a:rPr lang="zh-CN" altLang="en-US" sz="1400" b="1">
                  <a:solidFill>
                    <a:schemeClr val="bg1"/>
                  </a:solidFill>
                </a:rPr>
                <a:t>点击编辑标题内容</a:t>
              </a:r>
              <a:endParaRPr lang="id-ID" altLang="zh-CN" sz="1400" b="1" dirty="0">
                <a:solidFill>
                  <a:schemeClr val="bg1"/>
                </a:solidFill>
              </a:endParaRPr>
            </a:p>
          </p:txBody>
        </p:sp>
      </p:grpSp>
      <p:grpSp>
        <p:nvGrpSpPr>
          <p:cNvPr id="72" name="Group 43"/>
          <p:cNvGrpSpPr/>
          <p:nvPr/>
        </p:nvGrpSpPr>
        <p:grpSpPr>
          <a:xfrm>
            <a:off x="7696155" y="4553525"/>
            <a:ext cx="2218765" cy="763946"/>
            <a:chOff x="8027893" y="2583618"/>
            <a:chExt cx="2218765" cy="763946"/>
          </a:xfrm>
        </p:grpSpPr>
        <p:sp>
          <p:nvSpPr>
            <p:cNvPr id="73"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solidFill>
                  <a:ea typeface="Open Sans Light" panose="020B0306030504020204" pitchFamily="34" charset="0"/>
                  <a:cs typeface="Open Sans Light" panose="020B0306030504020204" pitchFamily="34" charset="0"/>
                </a:rPr>
                <a:t>Lorem ipsum dolor sit </a:t>
              </a:r>
              <a:r>
                <a:rPr lang="id-ID" sz="1200">
                  <a:solidFill>
                    <a:schemeClr val="bg1"/>
                  </a:solidFill>
                  <a:ea typeface="Open Sans Light" panose="020B0306030504020204" pitchFamily="34" charset="0"/>
                  <a:cs typeface="Open Sans Light" panose="020B0306030504020204" pitchFamily="34" charset="0"/>
                </a:rPr>
                <a:t>dudu </a:t>
              </a:r>
              <a:r>
                <a:rPr lang="en-US" sz="1200">
                  <a:solidFill>
                    <a:schemeClr val="bg1"/>
                  </a:solidFill>
                  <a:ea typeface="Open Sans Light" panose="020B0306030504020204" pitchFamily="34" charset="0"/>
                  <a:cs typeface="Open Sans Light" panose="020B0306030504020204" pitchFamily="34" charset="0"/>
                </a:rPr>
                <a:t>amet, consectetur adipiscing  </a:t>
              </a:r>
              <a:endParaRPr lang="id-ID" sz="1200">
                <a:solidFill>
                  <a:schemeClr val="bg1"/>
                </a:solidFill>
              </a:endParaRPr>
            </a:p>
          </p:txBody>
        </p:sp>
        <p:sp>
          <p:nvSpPr>
            <p:cNvPr id="74" name="TextBox 45"/>
            <p:cNvSpPr txBox="1"/>
            <p:nvPr/>
          </p:nvSpPr>
          <p:spPr>
            <a:xfrm>
              <a:off x="8027893" y="2583618"/>
              <a:ext cx="2218765" cy="307777"/>
            </a:xfrm>
            <a:prstGeom prst="rect">
              <a:avLst/>
            </a:prstGeom>
            <a:noFill/>
          </p:spPr>
          <p:txBody>
            <a:bodyPr wrap="square" rtlCol="0">
              <a:spAutoFit/>
            </a:bodyPr>
            <a:lstStyle/>
            <a:p>
              <a:r>
                <a:rPr lang="zh-CN" altLang="en-US" sz="1400" b="1">
                  <a:solidFill>
                    <a:schemeClr val="bg1"/>
                  </a:solidFill>
                </a:rPr>
                <a:t>点击编辑标题内容</a:t>
              </a:r>
              <a:endParaRPr lang="id-ID" altLang="zh-CN" sz="1400" b="1" dirty="0">
                <a:solidFill>
                  <a:schemeClr val="bg1"/>
                </a:solidFill>
              </a:endParaRPr>
            </a:p>
          </p:txBody>
        </p:sp>
      </p:grpSp>
      <p:grpSp>
        <p:nvGrpSpPr>
          <p:cNvPr id="75" name="组合 74"/>
          <p:cNvGrpSpPr/>
          <p:nvPr/>
        </p:nvGrpSpPr>
        <p:grpSpPr>
          <a:xfrm>
            <a:off x="6979403" y="3407350"/>
            <a:ext cx="555387" cy="550931"/>
            <a:chOff x="6979403" y="3407350"/>
            <a:chExt cx="555387" cy="550931"/>
          </a:xfrm>
        </p:grpSpPr>
        <p:sp>
          <p:nvSpPr>
            <p:cNvPr id="76" name="Rounded Rectangle 38"/>
            <p:cNvSpPr/>
            <p:nvPr/>
          </p:nvSpPr>
          <p:spPr>
            <a:xfrm>
              <a:off x="6979403" y="3407350"/>
              <a:ext cx="555387" cy="55093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sp>
          <p:nvSpPr>
            <p:cNvPr id="77" name="Rectangle 46"/>
            <p:cNvSpPr/>
            <p:nvPr/>
          </p:nvSpPr>
          <p:spPr>
            <a:xfrm>
              <a:off x="6996821" y="3508477"/>
              <a:ext cx="537968" cy="381643"/>
            </a:xfrm>
            <a:prstGeom prst="rect">
              <a:avLst/>
            </a:prstGeom>
          </p:spPr>
          <p:txBody>
            <a:bodyPr wrap="none" lIns="121920" rIns="121920" bIns="60960">
              <a:spAutoFit/>
            </a:bodyPr>
            <a:lstStyle/>
            <a:p>
              <a:pPr algn="ctr">
                <a:lnSpc>
                  <a:spcPct val="89000"/>
                </a:lnSpc>
              </a:pPr>
              <a:r>
                <a:rPr lang="id-ID" sz="2000">
                  <a:solidFill>
                    <a:schemeClr val="bg1"/>
                  </a:solidFill>
                </a:rPr>
                <a:t>03</a:t>
              </a:r>
              <a:endParaRPr lang="en-US" sz="2000" dirty="0">
                <a:solidFill>
                  <a:schemeClr val="bg1"/>
                </a:solidFill>
              </a:endParaRPr>
            </a:p>
          </p:txBody>
        </p:sp>
      </p:grpSp>
      <p:grpSp>
        <p:nvGrpSpPr>
          <p:cNvPr id="78" name="组合 77"/>
          <p:cNvGrpSpPr/>
          <p:nvPr/>
        </p:nvGrpSpPr>
        <p:grpSpPr>
          <a:xfrm>
            <a:off x="6979403" y="4648959"/>
            <a:ext cx="555387" cy="550931"/>
            <a:chOff x="6979403" y="4648959"/>
            <a:chExt cx="555387" cy="550931"/>
          </a:xfrm>
        </p:grpSpPr>
        <p:sp>
          <p:nvSpPr>
            <p:cNvPr id="79" name="Rounded Rectangle 39"/>
            <p:cNvSpPr/>
            <p:nvPr/>
          </p:nvSpPr>
          <p:spPr>
            <a:xfrm>
              <a:off x="6979403" y="4648959"/>
              <a:ext cx="555387" cy="55093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sp>
          <p:nvSpPr>
            <p:cNvPr id="80" name="Rectangle 47"/>
            <p:cNvSpPr/>
            <p:nvPr/>
          </p:nvSpPr>
          <p:spPr>
            <a:xfrm>
              <a:off x="6988111" y="4774871"/>
              <a:ext cx="537968" cy="381643"/>
            </a:xfrm>
            <a:prstGeom prst="rect">
              <a:avLst/>
            </a:prstGeom>
          </p:spPr>
          <p:txBody>
            <a:bodyPr wrap="none" lIns="121920" rIns="121920" bIns="60960">
              <a:spAutoFit/>
            </a:bodyPr>
            <a:lstStyle/>
            <a:p>
              <a:pPr algn="ctr">
                <a:lnSpc>
                  <a:spcPct val="89000"/>
                </a:lnSpc>
              </a:pPr>
              <a:r>
                <a:rPr lang="id-ID" sz="2000">
                  <a:solidFill>
                    <a:schemeClr val="bg1"/>
                  </a:solidFill>
                </a:rPr>
                <a:t>04</a:t>
              </a:r>
              <a:endParaRPr lang="en-US" sz="2000" dirty="0">
                <a:solidFill>
                  <a:schemeClr val="bg1"/>
                </a:solidFill>
              </a:endParaRPr>
            </a:p>
          </p:txBody>
        </p:sp>
      </p:grpSp>
    </p:spTree>
    <p:extLst>
      <p:ext uri="{BB962C8B-B14F-4D97-AF65-F5344CB8AC3E}">
        <p14:creationId xmlns:p14="http://schemas.microsoft.com/office/powerpoint/2010/main" val="3630087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4478610" y="3323474"/>
            <a:ext cx="5502413" cy="2031325"/>
          </a:xfrm>
          <a:prstGeom prst="rect">
            <a:avLst/>
          </a:prstGeom>
        </p:spPr>
        <p:txBody>
          <a:bodyPr wrap="square">
            <a:spAutoFit/>
          </a:bodyPr>
          <a:lstStyle/>
          <a:p>
            <a:pPr algn="just"/>
            <a:r>
              <a:rPr lang="en-US" altLang="zh-CN">
                <a:latin typeface="Arial" panose="020B0604020202020204" pitchFamily="34" charset="0"/>
                <a:ea typeface="微软雅黑" panose="020B0503020204020204" pitchFamily="34" charset="-122"/>
                <a:sym typeface="Arial" panose="020B0604020202020204" pitchFamily="34" charset="0"/>
              </a:rPr>
              <a:t>Lorem ipsum dolor sit amet, consectetur adipisicing elit, sed do eiusmod tempor incididunt ut labore et dolore magna aliqua. Ut enim ad minim veniam, quis aullamco laboris nisi ut aliquip ex ea commodo consequat. Duis aute irure dolor in reprehenderit in voluptate velit esse cillum dolore eu fugiat nulla pariatur. Excepteur sint</a:t>
            </a: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1495263" y="1503328"/>
            <a:ext cx="2520304" cy="3215629"/>
          </a:xfrm>
          <a:prstGeom prst="rect">
            <a:avLst/>
          </a:prstGeom>
          <a:pattFill prst="lgCheck">
            <a:fgClr>
              <a:srgbClr val="535353"/>
            </a:fgClr>
            <a:bgClr>
              <a:srgbClr val="383838"/>
            </a:bgClr>
          </a:patt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ysClr val="windowText" lastClr="000000"/>
                </a:solidFill>
                <a:latin typeface="Arial" panose="020B0604020202020204" pitchFamily="34" charset="0"/>
                <a:ea typeface="微软雅黑" panose="020B0503020204020204" pitchFamily="34" charset="-122"/>
              </a:rPr>
              <a:t>图片</a:t>
            </a:r>
            <a:endParaRPr lang="zh-CN" altLang="en-US" sz="1400" dirty="0">
              <a:solidFill>
                <a:sysClr val="windowText" lastClr="000000"/>
              </a:solidFill>
              <a:latin typeface="Arial" panose="020B0604020202020204" pitchFamily="34" charset="0"/>
              <a:ea typeface="微软雅黑" panose="020B0503020204020204" pitchFamily="34" charset="-122"/>
            </a:endParaRPr>
          </a:p>
        </p:txBody>
      </p:sp>
      <p:sp>
        <p:nvSpPr>
          <p:cNvPr id="31" name="矩形 30"/>
          <p:cNvSpPr/>
          <p:nvPr/>
        </p:nvSpPr>
        <p:spPr>
          <a:xfrm>
            <a:off x="3416300" y="2759023"/>
            <a:ext cx="7347080" cy="3215629"/>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pic>
        <p:nvPicPr>
          <p:cNvPr id="32" name="图片 31"/>
          <p:cNvPicPr>
            <a:picLocks noChangeAspect="1"/>
          </p:cNvPicPr>
          <p:nvPr/>
        </p:nvPicPr>
        <p:blipFill rotWithShape="1">
          <a:blip r:embed="rId5"/>
          <a:srcRect l="12978" r="29572"/>
          <a:stretch/>
        </p:blipFill>
        <p:spPr>
          <a:xfrm>
            <a:off x="1524328" y="1533954"/>
            <a:ext cx="2476172" cy="3159966"/>
          </a:xfrm>
          <a:prstGeom prst="rect">
            <a:avLst/>
          </a:prstGeom>
        </p:spPr>
      </p:pic>
      <p:sp>
        <p:nvSpPr>
          <p:cNvPr id="10" name="任意多边形: 形状 9"/>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11" name="文本框 10"/>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12" name="文本框 11"/>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
        <p:nvSpPr>
          <p:cNvPr id="9" name="图片占位符 8"/>
          <p:cNvSpPr>
            <a:spLocks noGrp="1"/>
          </p:cNvSpPr>
          <p:nvPr>
            <p:ph type="pic" sz="quarter" idx="10"/>
          </p:nvPr>
        </p:nvSpPr>
        <p:spPr/>
      </p:sp>
    </p:spTree>
    <p:extLst>
      <p:ext uri="{BB962C8B-B14F-4D97-AF65-F5344CB8AC3E}">
        <p14:creationId xmlns:p14="http://schemas.microsoft.com/office/powerpoint/2010/main" val="359615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形状 27"/>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3" name="文本框 2"/>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7" name="TextBox 18"/>
          <p:cNvSpPr txBox="1"/>
          <p:nvPr/>
        </p:nvSpPr>
        <p:spPr>
          <a:xfrm>
            <a:off x="870764" y="2860659"/>
            <a:ext cx="1894172" cy="338554"/>
          </a:xfrm>
          <a:prstGeom prst="rect">
            <a:avLst/>
          </a:prstGeom>
          <a:noFill/>
        </p:spPr>
        <p:txBody>
          <a:bodyPr wrap="none" rtlCol="0">
            <a:noAutofit/>
          </a:bodyPr>
          <a:lstStyle/>
          <a:p>
            <a:pPr algn="ctr"/>
            <a:r>
              <a:rPr lang="id-ID" sz="1600" b="1" dirty="0">
                <a:solidFill>
                  <a:schemeClr val="tx1">
                    <a:lumMod val="75000"/>
                    <a:lumOff val="25000"/>
                  </a:schemeClr>
                </a:solidFill>
                <a:cs typeface="+mn-ea"/>
                <a:sym typeface="+mn-lt"/>
              </a:rPr>
              <a:t>About Company</a:t>
            </a:r>
          </a:p>
        </p:txBody>
      </p:sp>
      <p:sp>
        <p:nvSpPr>
          <p:cNvPr id="8" name="TextBox 20"/>
          <p:cNvSpPr txBox="1"/>
          <p:nvPr/>
        </p:nvSpPr>
        <p:spPr>
          <a:xfrm>
            <a:off x="2984879" y="2860659"/>
            <a:ext cx="1894172" cy="338554"/>
          </a:xfrm>
          <a:prstGeom prst="rect">
            <a:avLst/>
          </a:prstGeom>
          <a:noFill/>
        </p:spPr>
        <p:txBody>
          <a:bodyPr wrap="none" rtlCol="0">
            <a:noAutofit/>
          </a:bodyPr>
          <a:lstStyle/>
          <a:p>
            <a:pPr algn="ctr"/>
            <a:r>
              <a:rPr lang="id-ID" sz="1600" b="1" dirty="0">
                <a:solidFill>
                  <a:schemeClr val="tx1">
                    <a:lumMod val="75000"/>
                    <a:lumOff val="25000"/>
                  </a:schemeClr>
                </a:solidFill>
                <a:cs typeface="+mn-ea"/>
                <a:sym typeface="+mn-lt"/>
              </a:rPr>
              <a:t>Our Office</a:t>
            </a:r>
          </a:p>
        </p:txBody>
      </p:sp>
      <p:sp>
        <p:nvSpPr>
          <p:cNvPr id="9" name="TextBox 22"/>
          <p:cNvSpPr txBox="1"/>
          <p:nvPr/>
        </p:nvSpPr>
        <p:spPr>
          <a:xfrm>
            <a:off x="5098993" y="2860659"/>
            <a:ext cx="1894172" cy="338554"/>
          </a:xfrm>
          <a:prstGeom prst="rect">
            <a:avLst/>
          </a:prstGeom>
          <a:noFill/>
        </p:spPr>
        <p:txBody>
          <a:bodyPr wrap="none" rtlCol="0">
            <a:noAutofit/>
          </a:bodyPr>
          <a:lstStyle/>
          <a:p>
            <a:pPr algn="ctr"/>
            <a:r>
              <a:rPr lang="id-ID" sz="1600" b="1" dirty="0">
                <a:solidFill>
                  <a:schemeClr val="tx1">
                    <a:lumMod val="75000"/>
                    <a:lumOff val="25000"/>
                  </a:schemeClr>
                </a:solidFill>
                <a:cs typeface="+mn-ea"/>
                <a:sym typeface="+mn-lt"/>
              </a:rPr>
              <a:t>Our Team</a:t>
            </a:r>
          </a:p>
        </p:txBody>
      </p:sp>
      <p:sp>
        <p:nvSpPr>
          <p:cNvPr id="10" name="TextBox 24"/>
          <p:cNvSpPr txBox="1"/>
          <p:nvPr/>
        </p:nvSpPr>
        <p:spPr>
          <a:xfrm>
            <a:off x="7213106" y="2898692"/>
            <a:ext cx="1894172" cy="338554"/>
          </a:xfrm>
          <a:prstGeom prst="rect">
            <a:avLst/>
          </a:prstGeom>
          <a:noFill/>
        </p:spPr>
        <p:txBody>
          <a:bodyPr wrap="none" rtlCol="0">
            <a:noAutofit/>
          </a:bodyPr>
          <a:lstStyle/>
          <a:p>
            <a:pPr algn="ctr"/>
            <a:r>
              <a:rPr lang="id-ID" sz="1600" b="1" dirty="0">
                <a:solidFill>
                  <a:schemeClr val="tx1">
                    <a:lumMod val="75000"/>
                    <a:lumOff val="25000"/>
                  </a:schemeClr>
                </a:solidFill>
                <a:cs typeface="+mn-ea"/>
                <a:sym typeface="+mn-lt"/>
              </a:rPr>
              <a:t>Portfolios</a:t>
            </a:r>
          </a:p>
        </p:txBody>
      </p:sp>
      <p:sp>
        <p:nvSpPr>
          <p:cNvPr id="11" name="TextBox 26"/>
          <p:cNvSpPr txBox="1"/>
          <p:nvPr/>
        </p:nvSpPr>
        <p:spPr>
          <a:xfrm>
            <a:off x="9327219" y="2916367"/>
            <a:ext cx="1894172" cy="338554"/>
          </a:xfrm>
          <a:prstGeom prst="rect">
            <a:avLst/>
          </a:prstGeom>
          <a:noFill/>
        </p:spPr>
        <p:txBody>
          <a:bodyPr wrap="none" rtlCol="0">
            <a:noAutofit/>
          </a:bodyPr>
          <a:lstStyle/>
          <a:p>
            <a:pPr algn="ctr"/>
            <a:r>
              <a:rPr lang="id-ID" sz="1600" b="1" dirty="0">
                <a:solidFill>
                  <a:schemeClr val="tx1">
                    <a:lumMod val="75000"/>
                    <a:lumOff val="25000"/>
                  </a:schemeClr>
                </a:solidFill>
                <a:cs typeface="+mn-ea"/>
                <a:sym typeface="+mn-lt"/>
              </a:rPr>
              <a:t>Main Focus</a:t>
            </a:r>
          </a:p>
        </p:txBody>
      </p:sp>
      <p:grpSp>
        <p:nvGrpSpPr>
          <p:cNvPr id="12" name="组合 11"/>
          <p:cNvGrpSpPr/>
          <p:nvPr/>
        </p:nvGrpSpPr>
        <p:grpSpPr>
          <a:xfrm>
            <a:off x="1679219" y="3408506"/>
            <a:ext cx="8740570" cy="291356"/>
            <a:chOff x="1679219" y="3283322"/>
            <a:chExt cx="8740570" cy="291356"/>
          </a:xfrm>
        </p:grpSpPr>
        <p:sp>
          <p:nvSpPr>
            <p:cNvPr id="13" name="Oval 4"/>
            <p:cNvSpPr/>
            <p:nvPr/>
          </p:nvSpPr>
          <p:spPr>
            <a:xfrm>
              <a:off x="10128433" y="3283322"/>
              <a:ext cx="291356" cy="2913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4" name="Oval 5"/>
            <p:cNvSpPr/>
            <p:nvPr/>
          </p:nvSpPr>
          <p:spPr>
            <a:xfrm>
              <a:off x="8016130" y="3283322"/>
              <a:ext cx="291356" cy="2913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5" name="Oval 6"/>
            <p:cNvSpPr/>
            <p:nvPr/>
          </p:nvSpPr>
          <p:spPr>
            <a:xfrm>
              <a:off x="5903826" y="3283322"/>
              <a:ext cx="291356" cy="291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Oval 7"/>
            <p:cNvSpPr/>
            <p:nvPr/>
          </p:nvSpPr>
          <p:spPr>
            <a:xfrm>
              <a:off x="3791523" y="3283322"/>
              <a:ext cx="291356" cy="2913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7" name="Oval 8"/>
            <p:cNvSpPr/>
            <p:nvPr/>
          </p:nvSpPr>
          <p:spPr>
            <a:xfrm>
              <a:off x="1679219" y="3283322"/>
              <a:ext cx="291356" cy="291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18" name="Group 28"/>
            <p:cNvGrpSpPr/>
            <p:nvPr/>
          </p:nvGrpSpPr>
          <p:grpSpPr>
            <a:xfrm>
              <a:off x="1970575" y="3429000"/>
              <a:ext cx="8157858" cy="0"/>
              <a:chOff x="2017070" y="5577843"/>
              <a:chExt cx="8157858" cy="0"/>
            </a:xfrm>
          </p:grpSpPr>
          <p:cxnSp>
            <p:nvCxnSpPr>
              <p:cNvPr id="19" name="Straight Connector 29"/>
              <p:cNvCxnSpPr/>
              <p:nvPr/>
            </p:nvCxnSpPr>
            <p:spPr>
              <a:xfrm>
                <a:off x="2017070" y="5577843"/>
                <a:ext cx="18209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30"/>
              <p:cNvCxnSpPr/>
              <p:nvPr/>
            </p:nvCxnSpPr>
            <p:spPr>
              <a:xfrm>
                <a:off x="4129373" y="5577843"/>
                <a:ext cx="18209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1"/>
              <p:cNvCxnSpPr/>
              <p:nvPr/>
            </p:nvCxnSpPr>
            <p:spPr>
              <a:xfrm>
                <a:off x="6241677" y="5577843"/>
                <a:ext cx="18209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32"/>
              <p:cNvCxnSpPr/>
              <p:nvPr/>
            </p:nvCxnSpPr>
            <p:spPr>
              <a:xfrm>
                <a:off x="8353980" y="5577843"/>
                <a:ext cx="18209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3" name="TextBox 217"/>
          <p:cNvSpPr txBox="1"/>
          <p:nvPr/>
        </p:nvSpPr>
        <p:spPr>
          <a:xfrm>
            <a:off x="882003" y="3845540"/>
            <a:ext cx="1885787"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单击编辑您要的内容建议您在展示时采用微软雅黑字体</a:t>
            </a:r>
            <a:endParaRPr lang="en-US" altLang="zh-CN" sz="1400" dirty="0">
              <a:solidFill>
                <a:schemeClr val="tx1">
                  <a:lumMod val="75000"/>
                  <a:lumOff val="25000"/>
                </a:schemeClr>
              </a:solidFill>
              <a:cs typeface="+mn-ea"/>
              <a:sym typeface="+mn-lt"/>
            </a:endParaRPr>
          </a:p>
        </p:txBody>
      </p:sp>
      <p:sp>
        <p:nvSpPr>
          <p:cNvPr id="24" name="TextBox 217"/>
          <p:cNvSpPr txBox="1"/>
          <p:nvPr/>
        </p:nvSpPr>
        <p:spPr>
          <a:xfrm>
            <a:off x="2993307" y="3845540"/>
            <a:ext cx="1885787"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单击编辑您要的内容建议您在展示时采用微软雅黑字体</a:t>
            </a:r>
            <a:endParaRPr lang="en-US" altLang="zh-CN" sz="1400" dirty="0">
              <a:solidFill>
                <a:schemeClr val="tx1">
                  <a:lumMod val="75000"/>
                  <a:lumOff val="25000"/>
                </a:schemeClr>
              </a:solidFill>
              <a:cs typeface="+mn-ea"/>
              <a:sym typeface="+mn-lt"/>
            </a:endParaRPr>
          </a:p>
        </p:txBody>
      </p:sp>
      <p:sp>
        <p:nvSpPr>
          <p:cNvPr id="25" name="TextBox 217"/>
          <p:cNvSpPr txBox="1"/>
          <p:nvPr/>
        </p:nvSpPr>
        <p:spPr>
          <a:xfrm>
            <a:off x="5104611" y="3845540"/>
            <a:ext cx="1885787"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单击编辑您要的内容建议您在展示时采用微软雅黑字体</a:t>
            </a:r>
            <a:endParaRPr lang="en-US" altLang="zh-CN" sz="1400" dirty="0">
              <a:solidFill>
                <a:schemeClr val="tx1">
                  <a:lumMod val="75000"/>
                  <a:lumOff val="25000"/>
                </a:schemeClr>
              </a:solidFill>
              <a:cs typeface="+mn-ea"/>
              <a:sym typeface="+mn-lt"/>
            </a:endParaRPr>
          </a:p>
        </p:txBody>
      </p:sp>
      <p:sp>
        <p:nvSpPr>
          <p:cNvPr id="26" name="TextBox 217"/>
          <p:cNvSpPr txBox="1"/>
          <p:nvPr/>
        </p:nvSpPr>
        <p:spPr>
          <a:xfrm>
            <a:off x="7215915" y="3845540"/>
            <a:ext cx="1885787"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单击编辑您要的内容建议您在展示时采用微软雅黑字体</a:t>
            </a:r>
            <a:endParaRPr lang="en-US" altLang="zh-CN" sz="1400" dirty="0">
              <a:solidFill>
                <a:schemeClr val="tx1">
                  <a:lumMod val="75000"/>
                  <a:lumOff val="25000"/>
                </a:schemeClr>
              </a:solidFill>
              <a:cs typeface="+mn-ea"/>
              <a:sym typeface="+mn-lt"/>
            </a:endParaRPr>
          </a:p>
        </p:txBody>
      </p:sp>
      <p:sp>
        <p:nvSpPr>
          <p:cNvPr id="27" name="TextBox 217"/>
          <p:cNvSpPr txBox="1"/>
          <p:nvPr/>
        </p:nvSpPr>
        <p:spPr>
          <a:xfrm>
            <a:off x="9327219" y="3845540"/>
            <a:ext cx="1885787"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单击编辑您要的内容建议您在展示时采用微软雅黑字体</a:t>
            </a:r>
            <a:endParaRPr lang="en-US" altLang="zh-CN" sz="1400" dirty="0">
              <a:solidFill>
                <a:schemeClr val="tx1">
                  <a:lumMod val="75000"/>
                  <a:lumOff val="25000"/>
                </a:schemeClr>
              </a:solidFill>
              <a:cs typeface="+mn-ea"/>
              <a:sym typeface="+mn-lt"/>
            </a:endParaRPr>
          </a:p>
        </p:txBody>
      </p:sp>
      <p:sp>
        <p:nvSpPr>
          <p:cNvPr id="29" name="文本框 28"/>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Tree>
    <p:extLst>
      <p:ext uri="{BB962C8B-B14F-4D97-AF65-F5344CB8AC3E}">
        <p14:creationId xmlns:p14="http://schemas.microsoft.com/office/powerpoint/2010/main" val="3124893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任意多边形: 形状 75"/>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77" name="文本框 76"/>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78" name="文本框 77"/>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
        <p:nvSpPr>
          <p:cNvPr id="79" name="Shape 2733"/>
          <p:cNvSpPr/>
          <p:nvPr/>
        </p:nvSpPr>
        <p:spPr>
          <a:xfrm>
            <a:off x="1332987" y="1978247"/>
            <a:ext cx="4124867" cy="338364"/>
          </a:xfrm>
          <a:prstGeom prst="rect">
            <a:avLst/>
          </a:prstGeom>
          <a:solidFill>
            <a:schemeClr val="bg1">
              <a:lumMod val="85000"/>
            </a:schemeClr>
          </a:solidFill>
          <a:ln w="12700">
            <a:miter lim="400000"/>
          </a:ln>
        </p:spPr>
        <p:txBody>
          <a:bodyPr lIns="67733" tIns="67733" rIns="67733" bIns="67733" anchor="ctr"/>
          <a:lstStyle/>
          <a:p>
            <a:pPr lvl="0">
              <a:defRPr sz="3200">
                <a:solidFill>
                  <a:srgbClr val="FFFFFF"/>
                </a:solidFill>
                <a:latin typeface="+mn-lt"/>
                <a:ea typeface="+mn-ea"/>
                <a:cs typeface="+mn-cs"/>
                <a:sym typeface="Helvetica Light"/>
              </a:defRPr>
            </a:pPr>
            <a:endParaRPr sz="4267">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0" name="Shape 2736"/>
          <p:cNvSpPr/>
          <p:nvPr/>
        </p:nvSpPr>
        <p:spPr>
          <a:xfrm>
            <a:off x="1328632" y="3393273"/>
            <a:ext cx="4129220" cy="322587"/>
          </a:xfrm>
          <a:prstGeom prst="rect">
            <a:avLst/>
          </a:prstGeom>
          <a:solidFill>
            <a:schemeClr val="bg1">
              <a:lumMod val="85000"/>
            </a:schemeClr>
          </a:solidFill>
          <a:ln w="12700">
            <a:miter lim="400000"/>
          </a:ln>
        </p:spPr>
        <p:txBody>
          <a:bodyPr lIns="67733" tIns="67733" rIns="67733" bIns="67733" anchor="ctr"/>
          <a:lstStyle/>
          <a:p>
            <a:endParaRPr sz="4267">
              <a:solidFill>
                <a:srgbClr val="FFFFF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1" name="Shape 2739"/>
          <p:cNvSpPr/>
          <p:nvPr/>
        </p:nvSpPr>
        <p:spPr>
          <a:xfrm>
            <a:off x="1328634" y="4743583"/>
            <a:ext cx="4129219" cy="345399"/>
          </a:xfrm>
          <a:prstGeom prst="rect">
            <a:avLst/>
          </a:prstGeom>
          <a:solidFill>
            <a:schemeClr val="bg1">
              <a:lumMod val="85000"/>
            </a:schemeClr>
          </a:solidFill>
          <a:ln w="12700">
            <a:miter lim="400000"/>
          </a:ln>
        </p:spPr>
        <p:txBody>
          <a:bodyPr lIns="67733" tIns="67733" rIns="67733" bIns="67733" anchor="ctr"/>
          <a:lstStyle/>
          <a:p>
            <a:endParaRPr sz="4267">
              <a:solidFill>
                <a:srgbClr val="FFFFF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2" name="Shape 2742"/>
          <p:cNvSpPr/>
          <p:nvPr/>
        </p:nvSpPr>
        <p:spPr>
          <a:xfrm>
            <a:off x="752569" y="1813132"/>
            <a:ext cx="576064" cy="6451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7">
              <a:latin typeface="Segoe UI" panose="020B0502040204020203" pitchFamily="34" charset="0"/>
              <a:ea typeface="微软雅黑" panose="020B0503020204020204" pitchFamily="34" charset="-122"/>
              <a:cs typeface="+mn-ea"/>
              <a:sym typeface="Segoe UI" panose="020B0502040204020203" pitchFamily="34" charset="0"/>
            </a:endParaRPr>
          </a:p>
        </p:txBody>
      </p:sp>
      <p:grpSp>
        <p:nvGrpSpPr>
          <p:cNvPr id="83" name="Group 2747"/>
          <p:cNvGrpSpPr/>
          <p:nvPr/>
        </p:nvGrpSpPr>
        <p:grpSpPr>
          <a:xfrm>
            <a:off x="1355216" y="2525593"/>
            <a:ext cx="357460" cy="412760"/>
            <a:chOff x="39909" y="0"/>
            <a:chExt cx="515964" cy="595784"/>
          </a:xfrm>
        </p:grpSpPr>
        <p:sp>
          <p:nvSpPr>
            <p:cNvPr id="84" name="Shape 2745"/>
            <p:cNvSpPr/>
            <p:nvPr/>
          </p:nvSpPr>
          <p:spPr>
            <a:xfrm>
              <a:off x="39909" y="0"/>
              <a:ext cx="515966" cy="59578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1">
                <a:lumMod val="85000"/>
              </a:schemeClr>
            </a:solidFill>
            <a:ln w="12700">
              <a:miter lim="400000"/>
            </a:ln>
          </p:spPr>
          <p:txBody>
            <a:bodyPr lIns="67733" tIns="67733" rIns="67733" bIns="67733" anchor="ctr"/>
            <a:lstStyle/>
            <a:p>
              <a:endParaRPr sz="4267">
                <a:solidFill>
                  <a:srgbClr val="FFFFF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5" name="Shape 2746"/>
            <p:cNvSpPr/>
            <p:nvPr/>
          </p:nvSpPr>
          <p:spPr>
            <a:xfrm>
              <a:off x="250509" y="194897"/>
              <a:ext cx="94767" cy="205991"/>
            </a:xfrm>
            <a:custGeom>
              <a:avLst/>
              <a:gdLst/>
              <a:ahLst/>
              <a:cxnLst>
                <a:cxn ang="0">
                  <a:pos x="wd2" y="hd2"/>
                </a:cxn>
                <a:cxn ang="5400000">
                  <a:pos x="wd2" y="hd2"/>
                </a:cxn>
                <a:cxn ang="10800000">
                  <a:pos x="wd2" y="hd2"/>
                </a:cxn>
                <a:cxn ang="16200000">
                  <a:pos x="wd2" y="hd2"/>
                </a:cxn>
              </a:cxnLst>
              <a:rect l="0" t="0" r="r" b="b"/>
              <a:pathLst>
                <a:path w="21600" h="21600" extrusionOk="0">
                  <a:moveTo>
                    <a:pt x="6830" y="21600"/>
                  </a:moveTo>
                  <a:cubicBezTo>
                    <a:pt x="4348" y="21600"/>
                    <a:pt x="2527" y="20895"/>
                    <a:pt x="4266" y="17795"/>
                  </a:cubicBezTo>
                  <a:lnTo>
                    <a:pt x="7115" y="12296"/>
                  </a:lnTo>
                  <a:cubicBezTo>
                    <a:pt x="7610" y="11416"/>
                    <a:pt x="7692" y="11063"/>
                    <a:pt x="7115" y="11063"/>
                  </a:cubicBezTo>
                  <a:cubicBezTo>
                    <a:pt x="6369" y="11063"/>
                    <a:pt x="3146" y="11672"/>
                    <a:pt x="1241" y="12272"/>
                  </a:cubicBezTo>
                  <a:lnTo>
                    <a:pt x="0" y="11320"/>
                  </a:lnTo>
                  <a:cubicBezTo>
                    <a:pt x="6041" y="8959"/>
                    <a:pt x="12989" y="7575"/>
                    <a:pt x="15966" y="7575"/>
                  </a:cubicBezTo>
                  <a:cubicBezTo>
                    <a:pt x="18448" y="7575"/>
                    <a:pt x="18864" y="8950"/>
                    <a:pt x="17623" y="11063"/>
                  </a:cubicBezTo>
                  <a:lnTo>
                    <a:pt x="14360" y="16844"/>
                  </a:lnTo>
                  <a:cubicBezTo>
                    <a:pt x="13781" y="17865"/>
                    <a:pt x="14030" y="18217"/>
                    <a:pt x="14606" y="18217"/>
                  </a:cubicBezTo>
                  <a:cubicBezTo>
                    <a:pt x="15353" y="18217"/>
                    <a:pt x="17792" y="17793"/>
                    <a:pt x="20192" y="16913"/>
                  </a:cubicBezTo>
                  <a:lnTo>
                    <a:pt x="21600" y="17793"/>
                  </a:lnTo>
                  <a:cubicBezTo>
                    <a:pt x="15726" y="20541"/>
                    <a:pt x="9312" y="21600"/>
                    <a:pt x="6830" y="21600"/>
                  </a:cubicBezTo>
                  <a:close/>
                  <a:moveTo>
                    <a:pt x="16512" y="0"/>
                  </a:moveTo>
                  <a:cubicBezTo>
                    <a:pt x="19655" y="0"/>
                    <a:pt x="21227" y="986"/>
                    <a:pt x="21227" y="2115"/>
                  </a:cubicBezTo>
                  <a:cubicBezTo>
                    <a:pt x="21227" y="3523"/>
                    <a:pt x="18496" y="4826"/>
                    <a:pt x="14940" y="4826"/>
                  </a:cubicBezTo>
                  <a:cubicBezTo>
                    <a:pt x="11960" y="4826"/>
                    <a:pt x="10222" y="4016"/>
                    <a:pt x="10304" y="2678"/>
                  </a:cubicBezTo>
                  <a:cubicBezTo>
                    <a:pt x="10304" y="1550"/>
                    <a:pt x="12373" y="0"/>
                    <a:pt x="16512" y="0"/>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7">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86" name="Group 2753"/>
          <p:cNvGrpSpPr/>
          <p:nvPr/>
        </p:nvGrpSpPr>
        <p:grpSpPr>
          <a:xfrm>
            <a:off x="1355216" y="3898460"/>
            <a:ext cx="357460" cy="412760"/>
            <a:chOff x="39909" y="0"/>
            <a:chExt cx="515964" cy="595784"/>
          </a:xfrm>
        </p:grpSpPr>
        <p:sp>
          <p:nvSpPr>
            <p:cNvPr id="87" name="Shape 2751"/>
            <p:cNvSpPr/>
            <p:nvPr/>
          </p:nvSpPr>
          <p:spPr>
            <a:xfrm>
              <a:off x="39909" y="0"/>
              <a:ext cx="515966" cy="59578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1">
                <a:lumMod val="85000"/>
              </a:schemeClr>
            </a:solidFill>
            <a:ln w="12700">
              <a:miter lim="400000"/>
            </a:ln>
          </p:spPr>
          <p:txBody>
            <a:bodyPr lIns="67733" tIns="67733" rIns="67733" bIns="67733" anchor="ctr"/>
            <a:lstStyle/>
            <a:p>
              <a:endParaRPr sz="4267">
                <a:solidFill>
                  <a:srgbClr val="FFFFF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8" name="Shape 2752"/>
            <p:cNvSpPr/>
            <p:nvPr/>
          </p:nvSpPr>
          <p:spPr>
            <a:xfrm>
              <a:off x="250509" y="194897"/>
              <a:ext cx="94767" cy="205991"/>
            </a:xfrm>
            <a:custGeom>
              <a:avLst/>
              <a:gdLst/>
              <a:ahLst/>
              <a:cxnLst>
                <a:cxn ang="0">
                  <a:pos x="wd2" y="hd2"/>
                </a:cxn>
                <a:cxn ang="5400000">
                  <a:pos x="wd2" y="hd2"/>
                </a:cxn>
                <a:cxn ang="10800000">
                  <a:pos x="wd2" y="hd2"/>
                </a:cxn>
                <a:cxn ang="16200000">
                  <a:pos x="wd2" y="hd2"/>
                </a:cxn>
              </a:cxnLst>
              <a:rect l="0" t="0" r="r" b="b"/>
              <a:pathLst>
                <a:path w="21600" h="21600" extrusionOk="0">
                  <a:moveTo>
                    <a:pt x="6830" y="21600"/>
                  </a:moveTo>
                  <a:cubicBezTo>
                    <a:pt x="4348" y="21600"/>
                    <a:pt x="2527" y="20895"/>
                    <a:pt x="4266" y="17795"/>
                  </a:cubicBezTo>
                  <a:lnTo>
                    <a:pt x="7115" y="12296"/>
                  </a:lnTo>
                  <a:cubicBezTo>
                    <a:pt x="7610" y="11416"/>
                    <a:pt x="7692" y="11063"/>
                    <a:pt x="7115" y="11063"/>
                  </a:cubicBezTo>
                  <a:cubicBezTo>
                    <a:pt x="6369" y="11063"/>
                    <a:pt x="3146" y="11672"/>
                    <a:pt x="1241" y="12272"/>
                  </a:cubicBezTo>
                  <a:lnTo>
                    <a:pt x="0" y="11320"/>
                  </a:lnTo>
                  <a:cubicBezTo>
                    <a:pt x="6041" y="8959"/>
                    <a:pt x="12989" y="7575"/>
                    <a:pt x="15966" y="7575"/>
                  </a:cubicBezTo>
                  <a:cubicBezTo>
                    <a:pt x="18448" y="7575"/>
                    <a:pt x="18864" y="8950"/>
                    <a:pt x="17623" y="11063"/>
                  </a:cubicBezTo>
                  <a:lnTo>
                    <a:pt x="14360" y="16844"/>
                  </a:lnTo>
                  <a:cubicBezTo>
                    <a:pt x="13781" y="17865"/>
                    <a:pt x="14030" y="18217"/>
                    <a:pt x="14606" y="18217"/>
                  </a:cubicBezTo>
                  <a:cubicBezTo>
                    <a:pt x="15353" y="18217"/>
                    <a:pt x="17792" y="17793"/>
                    <a:pt x="20192" y="16913"/>
                  </a:cubicBezTo>
                  <a:lnTo>
                    <a:pt x="21600" y="17793"/>
                  </a:lnTo>
                  <a:cubicBezTo>
                    <a:pt x="15726" y="20541"/>
                    <a:pt x="9312" y="21600"/>
                    <a:pt x="6830" y="21600"/>
                  </a:cubicBezTo>
                  <a:close/>
                  <a:moveTo>
                    <a:pt x="16512" y="0"/>
                  </a:moveTo>
                  <a:cubicBezTo>
                    <a:pt x="19655" y="0"/>
                    <a:pt x="21227" y="986"/>
                    <a:pt x="21227" y="2115"/>
                  </a:cubicBezTo>
                  <a:cubicBezTo>
                    <a:pt x="21227" y="3523"/>
                    <a:pt x="18496" y="4826"/>
                    <a:pt x="14940" y="4826"/>
                  </a:cubicBezTo>
                  <a:cubicBezTo>
                    <a:pt x="11960" y="4826"/>
                    <a:pt x="10222" y="4016"/>
                    <a:pt x="10304" y="2678"/>
                  </a:cubicBezTo>
                  <a:cubicBezTo>
                    <a:pt x="10304" y="1550"/>
                    <a:pt x="12373" y="0"/>
                    <a:pt x="16512" y="0"/>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7">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89" name="Group 2759"/>
          <p:cNvGrpSpPr/>
          <p:nvPr/>
        </p:nvGrpSpPr>
        <p:grpSpPr>
          <a:xfrm>
            <a:off x="1355216" y="5242609"/>
            <a:ext cx="357460" cy="412760"/>
            <a:chOff x="39909" y="0"/>
            <a:chExt cx="515964" cy="595784"/>
          </a:xfrm>
        </p:grpSpPr>
        <p:sp>
          <p:nvSpPr>
            <p:cNvPr id="90" name="Shape 2757"/>
            <p:cNvSpPr/>
            <p:nvPr/>
          </p:nvSpPr>
          <p:spPr>
            <a:xfrm>
              <a:off x="39909" y="0"/>
              <a:ext cx="515966" cy="59578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1">
                <a:lumMod val="85000"/>
              </a:schemeClr>
            </a:solidFill>
            <a:ln w="12700">
              <a:miter lim="400000"/>
            </a:ln>
          </p:spPr>
          <p:txBody>
            <a:bodyPr lIns="67733" tIns="67733" rIns="67733" bIns="67733" anchor="ctr"/>
            <a:lstStyle/>
            <a:p>
              <a:endParaRPr sz="4267">
                <a:solidFill>
                  <a:srgbClr val="FFFFF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1" name="Shape 2758"/>
            <p:cNvSpPr/>
            <p:nvPr/>
          </p:nvSpPr>
          <p:spPr>
            <a:xfrm>
              <a:off x="250509" y="194897"/>
              <a:ext cx="94767" cy="205991"/>
            </a:xfrm>
            <a:custGeom>
              <a:avLst/>
              <a:gdLst/>
              <a:ahLst/>
              <a:cxnLst>
                <a:cxn ang="0">
                  <a:pos x="wd2" y="hd2"/>
                </a:cxn>
                <a:cxn ang="5400000">
                  <a:pos x="wd2" y="hd2"/>
                </a:cxn>
                <a:cxn ang="10800000">
                  <a:pos x="wd2" y="hd2"/>
                </a:cxn>
                <a:cxn ang="16200000">
                  <a:pos x="wd2" y="hd2"/>
                </a:cxn>
              </a:cxnLst>
              <a:rect l="0" t="0" r="r" b="b"/>
              <a:pathLst>
                <a:path w="21600" h="21600" extrusionOk="0">
                  <a:moveTo>
                    <a:pt x="6830" y="21600"/>
                  </a:moveTo>
                  <a:cubicBezTo>
                    <a:pt x="4348" y="21600"/>
                    <a:pt x="2527" y="20895"/>
                    <a:pt x="4266" y="17795"/>
                  </a:cubicBezTo>
                  <a:lnTo>
                    <a:pt x="7115" y="12296"/>
                  </a:lnTo>
                  <a:cubicBezTo>
                    <a:pt x="7610" y="11416"/>
                    <a:pt x="7692" y="11063"/>
                    <a:pt x="7115" y="11063"/>
                  </a:cubicBezTo>
                  <a:cubicBezTo>
                    <a:pt x="6369" y="11063"/>
                    <a:pt x="3146" y="11672"/>
                    <a:pt x="1241" y="12272"/>
                  </a:cubicBezTo>
                  <a:lnTo>
                    <a:pt x="0" y="11320"/>
                  </a:lnTo>
                  <a:cubicBezTo>
                    <a:pt x="6041" y="8959"/>
                    <a:pt x="12989" y="7575"/>
                    <a:pt x="15966" y="7575"/>
                  </a:cubicBezTo>
                  <a:cubicBezTo>
                    <a:pt x="18448" y="7575"/>
                    <a:pt x="18864" y="8950"/>
                    <a:pt x="17623" y="11063"/>
                  </a:cubicBezTo>
                  <a:lnTo>
                    <a:pt x="14360" y="16844"/>
                  </a:lnTo>
                  <a:cubicBezTo>
                    <a:pt x="13781" y="17865"/>
                    <a:pt x="14030" y="18217"/>
                    <a:pt x="14606" y="18217"/>
                  </a:cubicBezTo>
                  <a:cubicBezTo>
                    <a:pt x="15353" y="18217"/>
                    <a:pt x="17792" y="17793"/>
                    <a:pt x="20192" y="16913"/>
                  </a:cubicBezTo>
                  <a:lnTo>
                    <a:pt x="21600" y="17793"/>
                  </a:lnTo>
                  <a:cubicBezTo>
                    <a:pt x="15726" y="20541"/>
                    <a:pt x="9312" y="21600"/>
                    <a:pt x="6830" y="21600"/>
                  </a:cubicBezTo>
                  <a:close/>
                  <a:moveTo>
                    <a:pt x="16512" y="0"/>
                  </a:moveTo>
                  <a:cubicBezTo>
                    <a:pt x="19655" y="0"/>
                    <a:pt x="21227" y="986"/>
                    <a:pt x="21227" y="2115"/>
                  </a:cubicBezTo>
                  <a:cubicBezTo>
                    <a:pt x="21227" y="3523"/>
                    <a:pt x="18496" y="4826"/>
                    <a:pt x="14940" y="4826"/>
                  </a:cubicBezTo>
                  <a:cubicBezTo>
                    <a:pt x="11960" y="4826"/>
                    <a:pt x="10222" y="4016"/>
                    <a:pt x="10304" y="2678"/>
                  </a:cubicBezTo>
                  <a:cubicBezTo>
                    <a:pt x="10304" y="1550"/>
                    <a:pt x="12373" y="0"/>
                    <a:pt x="16512" y="0"/>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7">
                <a:latin typeface="Segoe UI" panose="020B0502040204020203" pitchFamily="34" charset="0"/>
                <a:ea typeface="微软雅黑" panose="020B0503020204020204" pitchFamily="34" charset="-122"/>
                <a:cs typeface="+mn-ea"/>
                <a:sym typeface="Segoe UI" panose="020B0502040204020203" pitchFamily="34" charset="0"/>
              </a:endParaRPr>
            </a:p>
          </p:txBody>
        </p:sp>
      </p:grpSp>
      <p:sp>
        <p:nvSpPr>
          <p:cNvPr id="92" name="Text Placeholder 2"/>
          <p:cNvSpPr txBox="1">
            <a:spLocks/>
          </p:cNvSpPr>
          <p:nvPr/>
        </p:nvSpPr>
        <p:spPr>
          <a:xfrm>
            <a:off x="1712675" y="1871042"/>
            <a:ext cx="5053328" cy="544993"/>
          </a:xfrm>
          <a:prstGeom prst="rect">
            <a:avLst/>
          </a:prstGeom>
        </p:spPr>
        <p:txBody>
          <a:bodyPr vert="horz" lIns="121920" tIns="60960" rIns="121920" bIns="60960" rtlCol="0" anchor="ctr">
            <a:normAutofit/>
          </a:bodyPr>
          <a:lstStyle>
            <a:defPPr>
              <a:defRPr lang="id-ID"/>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What the reason to join this company</a:t>
            </a:r>
          </a:p>
        </p:txBody>
      </p:sp>
      <p:sp>
        <p:nvSpPr>
          <p:cNvPr id="93" name="Text Placeholder 10"/>
          <p:cNvSpPr txBox="1">
            <a:spLocks/>
          </p:cNvSpPr>
          <p:nvPr/>
        </p:nvSpPr>
        <p:spPr>
          <a:xfrm>
            <a:off x="1712676" y="2417867"/>
            <a:ext cx="7680853" cy="616499"/>
          </a:xfrm>
          <a:prstGeom prst="rect">
            <a:avLst/>
          </a:prstGeom>
        </p:spPr>
        <p:txBody>
          <a:bodyPr vert="horz" lIns="121920" tIns="60960" rIns="121920" bIns="60960" rtlCol="0" anchor="ctr">
            <a:normAutofit fontScale="92500"/>
          </a:bodyP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Sed</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ut</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perspiciatis</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unde</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omnis</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iste</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natus</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error sit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voluptatem</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accusantium</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Sed</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ut</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perspiciatis</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unde</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omnis</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iste</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natus</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error sit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voluptatem</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accusantium</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nyang</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penting</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baraka</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aleh</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pue</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hom</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haka</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lah</a:t>
            </a: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sz="1333"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nyang</a:t>
            </a:r>
            <a:endPar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4" name="Text Placeholder 2"/>
          <p:cNvSpPr txBox="1">
            <a:spLocks/>
          </p:cNvSpPr>
          <p:nvPr/>
        </p:nvSpPr>
        <p:spPr>
          <a:xfrm>
            <a:off x="1635640" y="3304978"/>
            <a:ext cx="3245388" cy="544993"/>
          </a:xfrm>
          <a:prstGeom prst="rect">
            <a:avLst/>
          </a:prstGeom>
        </p:spPr>
        <p:txBody>
          <a:bodyPr vert="horz" lIns="121920" tIns="60960" rIns="121920" bIns="60960" rtlCol="0" anchor="ctr">
            <a:normAutofit/>
          </a:bodyPr>
          <a:lstStyle>
            <a:defPPr>
              <a:defRPr lang="id-ID"/>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So… What the result</a:t>
            </a:r>
          </a:p>
        </p:txBody>
      </p:sp>
      <p:sp>
        <p:nvSpPr>
          <p:cNvPr id="95" name="Text Placeholder 10"/>
          <p:cNvSpPr txBox="1">
            <a:spLocks/>
          </p:cNvSpPr>
          <p:nvPr/>
        </p:nvSpPr>
        <p:spPr>
          <a:xfrm>
            <a:off x="1712676" y="3802450"/>
            <a:ext cx="7680853" cy="772412"/>
          </a:xfrm>
          <a:prstGeom prst="rect">
            <a:avLst/>
          </a:prstGeom>
        </p:spPr>
        <p:txBody>
          <a:bodyPr vert="horz" lIns="121920" tIns="60960" rIns="121920" bIns="60960" rtlCol="0" anchor="ctr">
            <a:normAutofit/>
          </a:bodyP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Sed</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ut</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perspiciatis</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unde</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omnis</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iste</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natus</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error sit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voluptatem</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accusantium</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Sed</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ut</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perspiciatis</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unde</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omnis</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iste</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natus</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error sit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voluptatem</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accusantium</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nyang</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penting</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baraka</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aleh</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pue</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hom</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hai</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manuk</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ata</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si</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baraka</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lah</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nyang</a:t>
            </a:r>
            <a:endPar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6" name="Text Placeholder 2"/>
          <p:cNvSpPr txBox="1">
            <a:spLocks/>
          </p:cNvSpPr>
          <p:nvPr/>
        </p:nvSpPr>
        <p:spPr>
          <a:xfrm>
            <a:off x="1555891" y="4730590"/>
            <a:ext cx="5053328" cy="345399"/>
          </a:xfrm>
          <a:prstGeom prst="rect">
            <a:avLst/>
          </a:prstGeom>
        </p:spPr>
        <p:txBody>
          <a:bodyPr vert="horz" lIns="121920" tIns="60960" rIns="121920" bIns="60960" rtlCol="0" anchor="ctr">
            <a:normAutofit/>
          </a:bodyPr>
          <a:lstStyle>
            <a:defPPr>
              <a:defRPr lang="id-ID"/>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GB" sz="1333"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How about the guarantee</a:t>
            </a:r>
          </a:p>
        </p:txBody>
      </p:sp>
      <p:sp>
        <p:nvSpPr>
          <p:cNvPr id="97" name="Text Placeholder 10"/>
          <p:cNvSpPr txBox="1">
            <a:spLocks/>
          </p:cNvSpPr>
          <p:nvPr/>
        </p:nvSpPr>
        <p:spPr>
          <a:xfrm>
            <a:off x="1712676" y="5050589"/>
            <a:ext cx="7680853" cy="772412"/>
          </a:xfrm>
          <a:prstGeom prst="rect">
            <a:avLst/>
          </a:prstGeom>
        </p:spPr>
        <p:txBody>
          <a:bodyPr vert="horz" lIns="121920" tIns="60960" rIns="121920" bIns="60960" rtlCol="0" anchor="ctr">
            <a:normAutofit/>
          </a:bodyP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Sed</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ut</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perspiciatis</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unde</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omnis</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iste</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natus</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error sit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voluptatem</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accusantium</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Sed</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ut</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perspiciatis</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unde</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omnis</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iste</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natus</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error sit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voluptatem</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accusantium</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nyang</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penting</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baraka</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aleh</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pue</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hom</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hai</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ma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lah</a:t>
            </a:r>
            <a:r>
              <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 </a:t>
            </a:r>
            <a:r>
              <a:rPr lang="en-GB" dirty="0" err="1">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rPr>
              <a:t>nyang</a:t>
            </a:r>
            <a:endParaRPr lang="en-GB" dirty="0">
              <a:solidFill>
                <a:schemeClr val="tx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8" name="Shape 2742"/>
          <p:cNvSpPr/>
          <p:nvPr/>
        </p:nvSpPr>
        <p:spPr>
          <a:xfrm>
            <a:off x="736739" y="3253292"/>
            <a:ext cx="576064" cy="6451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67733" tIns="67733" rIns="67733" bIns="67733" numCol="1" anchor="ctr">
            <a:noAutofit/>
          </a:bodyPr>
          <a:lstStyle/>
          <a:p>
            <a:endParaRPr sz="4267">
              <a:solidFill>
                <a:srgbClr val="FFFFF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9" name="Shape 2742"/>
          <p:cNvSpPr/>
          <p:nvPr/>
        </p:nvSpPr>
        <p:spPr>
          <a:xfrm>
            <a:off x="752570" y="4570536"/>
            <a:ext cx="576064" cy="6451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67733" tIns="67733" rIns="67733" bIns="67733" numCol="1" anchor="ctr">
            <a:noAutofit/>
          </a:bodyPr>
          <a:lstStyle/>
          <a:p>
            <a:endParaRPr sz="4267">
              <a:solidFill>
                <a:srgbClr val="FFFFF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0" name="TextBox 2"/>
          <p:cNvSpPr txBox="1"/>
          <p:nvPr/>
        </p:nvSpPr>
        <p:spPr>
          <a:xfrm>
            <a:off x="848579" y="1882237"/>
            <a:ext cx="288032" cy="461665"/>
          </a:xfrm>
          <a:prstGeom prst="rect">
            <a:avLst/>
          </a:prstGeom>
          <a:noFill/>
        </p:spPr>
        <p:txBody>
          <a:bodyPr wrap="square" rtlCol="0">
            <a:spAutoFit/>
          </a:bodyPr>
          <a:lstStyle/>
          <a:p>
            <a:r>
              <a:rPr lang="id-ID" sz="2400" b="1"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1</a:t>
            </a:r>
          </a:p>
        </p:txBody>
      </p:sp>
      <p:sp>
        <p:nvSpPr>
          <p:cNvPr id="101" name="TextBox 4"/>
          <p:cNvSpPr txBox="1"/>
          <p:nvPr/>
        </p:nvSpPr>
        <p:spPr>
          <a:xfrm>
            <a:off x="823179" y="3322397"/>
            <a:ext cx="464224" cy="461665"/>
          </a:xfrm>
          <a:prstGeom prst="rect">
            <a:avLst/>
          </a:prstGeom>
          <a:noFill/>
        </p:spPr>
        <p:txBody>
          <a:bodyPr wrap="square" rtlCol="0">
            <a:spAutoFit/>
          </a:bodyPr>
          <a:lstStyle/>
          <a:p>
            <a:r>
              <a:rPr lang="id-ID" sz="2400" b="1"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2</a:t>
            </a:r>
          </a:p>
        </p:txBody>
      </p:sp>
      <p:sp>
        <p:nvSpPr>
          <p:cNvPr id="102" name="TextBox 16"/>
          <p:cNvSpPr txBox="1"/>
          <p:nvPr/>
        </p:nvSpPr>
        <p:spPr>
          <a:xfrm>
            <a:off x="816069" y="4628446"/>
            <a:ext cx="464224" cy="461665"/>
          </a:xfrm>
          <a:prstGeom prst="rect">
            <a:avLst/>
          </a:prstGeom>
          <a:noFill/>
        </p:spPr>
        <p:txBody>
          <a:bodyPr wrap="square" rtlCol="0">
            <a:spAutoFit/>
          </a:bodyPr>
          <a:lstStyle/>
          <a:p>
            <a:r>
              <a:rPr lang="id-ID" sz="2400" b="1">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3</a:t>
            </a:r>
            <a:endParaRPr lang="id-ID" sz="2400" b="1"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extLst>
      <p:ext uri="{BB962C8B-B14F-4D97-AF65-F5344CB8AC3E}">
        <p14:creationId xmlns:p14="http://schemas.microsoft.com/office/powerpoint/2010/main" val="2893392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
          <p:cNvGrpSpPr/>
          <p:nvPr/>
        </p:nvGrpSpPr>
        <p:grpSpPr>
          <a:xfrm>
            <a:off x="4255300" y="2083389"/>
            <a:ext cx="3722840" cy="3722682"/>
            <a:chOff x="4255300" y="2097903"/>
            <a:chExt cx="3722840" cy="3722682"/>
          </a:xfrm>
        </p:grpSpPr>
        <p:grpSp>
          <p:nvGrpSpPr>
            <p:cNvPr id="3" name="Group 1"/>
            <p:cNvGrpSpPr/>
            <p:nvPr/>
          </p:nvGrpSpPr>
          <p:grpSpPr>
            <a:xfrm>
              <a:off x="4297681" y="2137013"/>
              <a:ext cx="3596640" cy="3640296"/>
              <a:chOff x="4297681" y="2137013"/>
              <a:chExt cx="3596640" cy="3640296"/>
            </a:xfrm>
          </p:grpSpPr>
          <p:sp>
            <p:nvSpPr>
              <p:cNvPr id="82" name="Line 699"/>
              <p:cNvSpPr>
                <a:spLocks noChangeShapeType="1"/>
              </p:cNvSpPr>
              <p:nvPr/>
            </p:nvSpPr>
            <p:spPr bwMode="auto">
              <a:xfrm flipH="1" flipV="1">
                <a:off x="6010042" y="2137013"/>
                <a:ext cx="971473" cy="229223"/>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3" name="Freeform 700"/>
              <p:cNvSpPr>
                <a:spLocks/>
              </p:cNvSpPr>
              <p:nvPr/>
            </p:nvSpPr>
            <p:spPr bwMode="auto">
              <a:xfrm>
                <a:off x="6981517" y="2366236"/>
                <a:ext cx="912804" cy="1547262"/>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4" name="Freeform 701"/>
              <p:cNvSpPr>
                <a:spLocks/>
              </p:cNvSpPr>
              <p:nvPr/>
            </p:nvSpPr>
            <p:spPr bwMode="auto">
              <a:xfrm>
                <a:off x="5240505" y="3913500"/>
                <a:ext cx="2653816" cy="1863809"/>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5" name="Line 702"/>
              <p:cNvSpPr>
                <a:spLocks noChangeShapeType="1"/>
              </p:cNvSpPr>
              <p:nvPr/>
            </p:nvSpPr>
            <p:spPr bwMode="auto">
              <a:xfrm>
                <a:off x="4440949" y="4633919"/>
                <a:ext cx="799556" cy="1020592"/>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6" name="Freeform 703"/>
              <p:cNvSpPr>
                <a:spLocks/>
              </p:cNvSpPr>
              <p:nvPr/>
            </p:nvSpPr>
            <p:spPr bwMode="auto">
              <a:xfrm>
                <a:off x="4297681" y="3149337"/>
                <a:ext cx="143268" cy="1484584"/>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 fmla="*/ 12868 w 12868"/>
                  <a:gd name="connsiteY0" fmla="*/ 0 h 9028"/>
                  <a:gd name="connsiteX1" fmla="*/ 10018 w 12868"/>
                  <a:gd name="connsiteY1" fmla="*/ 386 h 9028"/>
                  <a:gd name="connsiteX2" fmla="*/ 5140 w 12868"/>
                  <a:gd name="connsiteY2" fmla="*/ 1461 h 9028"/>
                  <a:gd name="connsiteX3" fmla="*/ 854 w 12868"/>
                  <a:gd name="connsiteY3" fmla="*/ 2274 h 9028"/>
                  <a:gd name="connsiteX4" fmla="*/ 0 w 12868"/>
                  <a:gd name="connsiteY4" fmla="*/ 6055 h 9028"/>
                  <a:gd name="connsiteX5" fmla="*/ 1724 w 12868"/>
                  <a:gd name="connsiteY5" fmla="*/ 9028 h 9028"/>
                  <a:gd name="connsiteX0" fmla="*/ 7785 w 7785"/>
                  <a:gd name="connsiteY0" fmla="*/ 0 h 9572"/>
                  <a:gd name="connsiteX1" fmla="*/ 3994 w 7785"/>
                  <a:gd name="connsiteY1" fmla="*/ 1190 h 9572"/>
                  <a:gd name="connsiteX2" fmla="*/ 664 w 7785"/>
                  <a:gd name="connsiteY2" fmla="*/ 2091 h 9572"/>
                  <a:gd name="connsiteX3" fmla="*/ 0 w 7785"/>
                  <a:gd name="connsiteY3" fmla="*/ 6279 h 9572"/>
                  <a:gd name="connsiteX4" fmla="*/ 1340 w 7785"/>
                  <a:gd name="connsiteY4" fmla="*/ 9572 h 9572"/>
                  <a:gd name="connsiteX0" fmla="*/ 5130 w 5130"/>
                  <a:gd name="connsiteY0" fmla="*/ 0 h 8757"/>
                  <a:gd name="connsiteX1" fmla="*/ 853 w 5130"/>
                  <a:gd name="connsiteY1" fmla="*/ 941 h 8757"/>
                  <a:gd name="connsiteX2" fmla="*/ 0 w 5130"/>
                  <a:gd name="connsiteY2" fmla="*/ 5317 h 8757"/>
                  <a:gd name="connsiteX3" fmla="*/ 1721 w 5130"/>
                  <a:gd name="connsiteY3" fmla="*/ 8757 h 8757"/>
                  <a:gd name="connsiteX0" fmla="*/ 1663 w 3355"/>
                  <a:gd name="connsiteY0" fmla="*/ 0 h 8925"/>
                  <a:gd name="connsiteX1" fmla="*/ 0 w 3355"/>
                  <a:gd name="connsiteY1" fmla="*/ 4997 h 8925"/>
                  <a:gd name="connsiteX2" fmla="*/ 3355 w 3355"/>
                  <a:gd name="connsiteY2" fmla="*/ 8925 h 8925"/>
                </a:gdLst>
                <a:ahLst/>
                <a:cxnLst>
                  <a:cxn ang="0">
                    <a:pos x="connsiteX0" y="connsiteY0"/>
                  </a:cxn>
                  <a:cxn ang="0">
                    <a:pos x="connsiteX1" y="connsiteY1"/>
                  </a:cxn>
                  <a:cxn ang="0">
                    <a:pos x="connsiteX2" y="connsiteY2"/>
                  </a:cxn>
                </a:cxnLst>
                <a:rect l="l" t="t" r="r" b="b"/>
                <a:pathLst>
                  <a:path w="3355" h="8925">
                    <a:moveTo>
                      <a:pt x="1663" y="0"/>
                    </a:moveTo>
                    <a:lnTo>
                      <a:pt x="0" y="4997"/>
                    </a:lnTo>
                    <a:lnTo>
                      <a:pt x="3355" y="8925"/>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7" name="Line 704"/>
              <p:cNvSpPr>
                <a:spLocks noChangeShapeType="1"/>
              </p:cNvSpPr>
              <p:nvPr/>
            </p:nvSpPr>
            <p:spPr bwMode="auto">
              <a:xfrm flipH="1">
                <a:off x="5114925" y="2137013"/>
                <a:ext cx="895116" cy="296625"/>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8" name="Freeform 705"/>
              <p:cNvSpPr>
                <a:spLocks/>
              </p:cNvSpPr>
              <p:nvPr/>
            </p:nvSpPr>
            <p:spPr bwMode="auto">
              <a:xfrm>
                <a:off x="5114925" y="2340343"/>
                <a:ext cx="1871166" cy="103615"/>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 fmla="*/ 0 w 10000"/>
                  <a:gd name="connsiteY0" fmla="*/ 5798 h 5798"/>
                  <a:gd name="connsiteX1" fmla="*/ 0 w 10000"/>
                  <a:gd name="connsiteY1" fmla="*/ 5798 h 5798"/>
                  <a:gd name="connsiteX2" fmla="*/ 4953 w 10000"/>
                  <a:gd name="connsiteY2" fmla="*/ 0 h 5798"/>
                  <a:gd name="connsiteX3" fmla="*/ 4953 w 10000"/>
                  <a:gd name="connsiteY3" fmla="*/ 0 h 5798"/>
                  <a:gd name="connsiteX4" fmla="*/ 10000 w 10000"/>
                  <a:gd name="connsiteY4" fmla="*/ 1092 h 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98">
                    <a:moveTo>
                      <a:pt x="0" y="5798"/>
                    </a:moveTo>
                    <a:lnTo>
                      <a:pt x="0" y="5798"/>
                    </a:lnTo>
                    <a:lnTo>
                      <a:pt x="4953" y="0"/>
                    </a:lnTo>
                    <a:lnTo>
                      <a:pt x="4953" y="0"/>
                    </a:lnTo>
                    <a:lnTo>
                      <a:pt x="10000" y="1092"/>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9" name="Freeform 706"/>
              <p:cNvSpPr>
                <a:spLocks/>
              </p:cNvSpPr>
              <p:nvPr/>
            </p:nvSpPr>
            <p:spPr bwMode="auto">
              <a:xfrm>
                <a:off x="4997636" y="4060857"/>
                <a:ext cx="242869" cy="1593654"/>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0" name="Freeform 707"/>
              <p:cNvSpPr>
                <a:spLocks/>
              </p:cNvSpPr>
              <p:nvPr/>
            </p:nvSpPr>
            <p:spPr bwMode="auto">
              <a:xfrm>
                <a:off x="4997636" y="2442645"/>
                <a:ext cx="180104" cy="1618213"/>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1" name="Freeform 708"/>
              <p:cNvSpPr>
                <a:spLocks/>
              </p:cNvSpPr>
              <p:nvPr/>
            </p:nvSpPr>
            <p:spPr bwMode="auto">
              <a:xfrm>
                <a:off x="5963651" y="4745799"/>
                <a:ext cx="409345" cy="1031510"/>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 fmla="*/ 0 w 7538"/>
                  <a:gd name="connsiteY0" fmla="*/ 0 h 10000"/>
                  <a:gd name="connsiteX1" fmla="*/ 5503 w 7538"/>
                  <a:gd name="connsiteY1" fmla="*/ 7817 h 10000"/>
                  <a:gd name="connsiteX2" fmla="*/ 7538 w 7538"/>
                  <a:gd name="connsiteY2" fmla="*/ 10000 h 10000"/>
                </a:gdLst>
                <a:ahLst/>
                <a:cxnLst>
                  <a:cxn ang="0">
                    <a:pos x="connsiteX0" y="connsiteY0"/>
                  </a:cxn>
                  <a:cxn ang="0">
                    <a:pos x="connsiteX1" y="connsiteY1"/>
                  </a:cxn>
                  <a:cxn ang="0">
                    <a:pos x="connsiteX2" y="connsiteY2"/>
                  </a:cxn>
                </a:cxnLst>
                <a:rect l="l" t="t" r="r" b="b"/>
                <a:pathLst>
                  <a:path w="7538" h="10000">
                    <a:moveTo>
                      <a:pt x="0" y="0"/>
                    </a:moveTo>
                    <a:lnTo>
                      <a:pt x="5503" y="7817"/>
                    </a:lnTo>
                    <a:lnTo>
                      <a:pt x="7538" y="10000"/>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2" name="Freeform 709"/>
              <p:cNvSpPr>
                <a:spLocks/>
              </p:cNvSpPr>
              <p:nvPr/>
            </p:nvSpPr>
            <p:spPr bwMode="auto">
              <a:xfrm>
                <a:off x="5963652" y="2348500"/>
                <a:ext cx="450260" cy="2397304"/>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3" name="Line 710"/>
              <p:cNvSpPr>
                <a:spLocks noChangeShapeType="1"/>
              </p:cNvSpPr>
              <p:nvPr/>
            </p:nvSpPr>
            <p:spPr bwMode="auto">
              <a:xfrm>
                <a:off x="6010042" y="2137015"/>
                <a:ext cx="24560" cy="211488"/>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4" name="Line 711"/>
              <p:cNvSpPr>
                <a:spLocks noChangeShapeType="1"/>
              </p:cNvSpPr>
              <p:nvPr/>
            </p:nvSpPr>
            <p:spPr bwMode="auto">
              <a:xfrm flipH="1">
                <a:off x="4368632" y="2434349"/>
                <a:ext cx="751816" cy="715072"/>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5" name="Line 712"/>
              <p:cNvSpPr>
                <a:spLocks noChangeShapeType="1"/>
              </p:cNvSpPr>
              <p:nvPr/>
            </p:nvSpPr>
            <p:spPr bwMode="auto">
              <a:xfrm flipH="1" flipV="1">
                <a:off x="7681469" y="3816627"/>
                <a:ext cx="212851" cy="96875"/>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6" name="Line 713"/>
              <p:cNvSpPr>
                <a:spLocks noChangeShapeType="1"/>
              </p:cNvSpPr>
              <p:nvPr/>
            </p:nvSpPr>
            <p:spPr bwMode="auto">
              <a:xfrm flipH="1" flipV="1">
                <a:off x="6972417" y="2367473"/>
                <a:ext cx="242415" cy="630496"/>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7" name="Line 714"/>
              <p:cNvSpPr>
                <a:spLocks noChangeShapeType="1"/>
              </p:cNvSpPr>
              <p:nvPr/>
            </p:nvSpPr>
            <p:spPr bwMode="auto">
              <a:xfrm flipH="1" flipV="1">
                <a:off x="7214834" y="2997969"/>
                <a:ext cx="466634" cy="818657"/>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8" name="Line 715"/>
              <p:cNvSpPr>
                <a:spLocks noChangeShapeType="1"/>
              </p:cNvSpPr>
              <p:nvPr/>
            </p:nvSpPr>
            <p:spPr bwMode="auto">
              <a:xfrm flipH="1" flipV="1">
                <a:off x="7681469" y="3816627"/>
                <a:ext cx="20465" cy="1102458"/>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9" name="Freeform 716"/>
              <p:cNvSpPr>
                <a:spLocks/>
              </p:cNvSpPr>
              <p:nvPr/>
            </p:nvSpPr>
            <p:spPr bwMode="auto">
              <a:xfrm>
                <a:off x="5963652" y="4745802"/>
                <a:ext cx="1738283" cy="328828"/>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0" name="Line 717"/>
              <p:cNvSpPr>
                <a:spLocks noChangeShapeType="1"/>
              </p:cNvSpPr>
              <p:nvPr/>
            </p:nvSpPr>
            <p:spPr bwMode="auto">
              <a:xfrm>
                <a:off x="4997636" y="4060859"/>
                <a:ext cx="966016" cy="684944"/>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1" name="Line 718"/>
              <p:cNvSpPr>
                <a:spLocks noChangeShapeType="1"/>
              </p:cNvSpPr>
              <p:nvPr/>
            </p:nvSpPr>
            <p:spPr bwMode="auto">
              <a:xfrm>
                <a:off x="4368632" y="3149421"/>
                <a:ext cx="629002" cy="911438"/>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2" name="Line 719"/>
              <p:cNvSpPr>
                <a:spLocks noChangeShapeType="1"/>
              </p:cNvSpPr>
              <p:nvPr/>
            </p:nvSpPr>
            <p:spPr bwMode="auto">
              <a:xfrm flipH="1">
                <a:off x="4368634" y="2944756"/>
                <a:ext cx="809106" cy="204665"/>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3" name="Line 720"/>
              <p:cNvSpPr>
                <a:spLocks noChangeShapeType="1"/>
              </p:cNvSpPr>
              <p:nvPr/>
            </p:nvSpPr>
            <p:spPr bwMode="auto">
              <a:xfrm flipH="1">
                <a:off x="5177742" y="2348501"/>
                <a:ext cx="856862" cy="596256"/>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4" name="Line 721"/>
              <p:cNvSpPr>
                <a:spLocks noChangeShapeType="1"/>
              </p:cNvSpPr>
              <p:nvPr/>
            </p:nvSpPr>
            <p:spPr bwMode="auto">
              <a:xfrm flipH="1" flipV="1">
                <a:off x="6034604" y="2348500"/>
                <a:ext cx="1180232" cy="649470"/>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5" name="Freeform 722"/>
              <p:cNvSpPr>
                <a:spLocks/>
              </p:cNvSpPr>
              <p:nvPr/>
            </p:nvSpPr>
            <p:spPr bwMode="auto">
              <a:xfrm>
                <a:off x="7214833" y="2997968"/>
                <a:ext cx="573059" cy="798191"/>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6" name="Freeform 723"/>
              <p:cNvSpPr>
                <a:spLocks/>
              </p:cNvSpPr>
              <p:nvPr/>
            </p:nvSpPr>
            <p:spPr bwMode="auto">
              <a:xfrm>
                <a:off x="7193002" y="2997968"/>
                <a:ext cx="491195" cy="2076661"/>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7" name="Line 724"/>
              <p:cNvSpPr>
                <a:spLocks noChangeShapeType="1"/>
              </p:cNvSpPr>
              <p:nvPr/>
            </p:nvSpPr>
            <p:spPr bwMode="auto">
              <a:xfrm flipV="1">
                <a:off x="6413914" y="2997968"/>
                <a:ext cx="800921" cy="256512"/>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8" name="Line 725"/>
              <p:cNvSpPr>
                <a:spLocks noChangeShapeType="1"/>
              </p:cNvSpPr>
              <p:nvPr/>
            </p:nvSpPr>
            <p:spPr bwMode="auto">
              <a:xfrm flipV="1">
                <a:off x="4997634" y="3254480"/>
                <a:ext cx="1416278" cy="817292"/>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9" name="Freeform 726"/>
              <p:cNvSpPr>
                <a:spLocks/>
              </p:cNvSpPr>
              <p:nvPr/>
            </p:nvSpPr>
            <p:spPr bwMode="auto">
              <a:xfrm>
                <a:off x="4440949" y="4071773"/>
                <a:ext cx="753165" cy="1069713"/>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0" name="Line 728"/>
              <p:cNvSpPr>
                <a:spLocks noChangeShapeType="1"/>
              </p:cNvSpPr>
              <p:nvPr/>
            </p:nvSpPr>
            <p:spPr bwMode="auto">
              <a:xfrm flipH="1">
                <a:off x="5194114" y="4745801"/>
                <a:ext cx="769538" cy="395684"/>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1" name="Freeform 729"/>
              <p:cNvSpPr>
                <a:spLocks/>
              </p:cNvSpPr>
              <p:nvPr/>
            </p:nvSpPr>
            <p:spPr bwMode="auto">
              <a:xfrm>
                <a:off x="5963654" y="3816625"/>
                <a:ext cx="1717818" cy="929177"/>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2" name="Freeform 730"/>
              <p:cNvSpPr>
                <a:spLocks/>
              </p:cNvSpPr>
              <p:nvPr/>
            </p:nvSpPr>
            <p:spPr bwMode="auto">
              <a:xfrm>
                <a:off x="5254151" y="5500332"/>
                <a:ext cx="1756021" cy="158273"/>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3" name="Freeform 731"/>
              <p:cNvSpPr>
                <a:spLocks/>
              </p:cNvSpPr>
              <p:nvPr/>
            </p:nvSpPr>
            <p:spPr bwMode="auto">
              <a:xfrm>
                <a:off x="5194116" y="5074626"/>
                <a:ext cx="2009806" cy="477551"/>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0">
                <a:solidFill>
                  <a:srgbClr val="B0447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4" name="Line 732"/>
              <p:cNvSpPr>
                <a:spLocks noChangeShapeType="1"/>
              </p:cNvSpPr>
              <p:nvPr/>
            </p:nvSpPr>
            <p:spPr bwMode="auto">
              <a:xfrm>
                <a:off x="6413918" y="3254481"/>
                <a:ext cx="780454" cy="753166"/>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5" name="Line 733"/>
              <p:cNvSpPr>
                <a:spLocks noChangeShapeType="1"/>
              </p:cNvSpPr>
              <p:nvPr/>
            </p:nvSpPr>
            <p:spPr bwMode="auto">
              <a:xfrm>
                <a:off x="5177745" y="2944750"/>
                <a:ext cx="1236173" cy="309725"/>
              </a:xfrm>
              <a:prstGeom prst="line">
                <a:avLst/>
              </a:prstGeom>
              <a:noFill/>
              <a:ln w="0">
                <a:solidFill>
                  <a:srgbClr val="B04474"/>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4" name="Oval 45"/>
            <p:cNvSpPr/>
            <p:nvPr/>
          </p:nvSpPr>
          <p:spPr>
            <a:xfrm>
              <a:off x="4328325" y="3121840"/>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46"/>
            <p:cNvSpPr/>
            <p:nvPr/>
          </p:nvSpPr>
          <p:spPr>
            <a:xfrm>
              <a:off x="5976150" y="2097903"/>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47"/>
            <p:cNvSpPr/>
            <p:nvPr/>
          </p:nvSpPr>
          <p:spPr>
            <a:xfrm>
              <a:off x="6007107" y="2316978"/>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48"/>
            <p:cNvSpPr/>
            <p:nvPr/>
          </p:nvSpPr>
          <p:spPr>
            <a:xfrm>
              <a:off x="5145094" y="2917053"/>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49"/>
            <p:cNvSpPr/>
            <p:nvPr/>
          </p:nvSpPr>
          <p:spPr>
            <a:xfrm>
              <a:off x="4255300" y="395686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50"/>
            <p:cNvSpPr/>
            <p:nvPr/>
          </p:nvSpPr>
          <p:spPr>
            <a:xfrm>
              <a:off x="4972850" y="4042590"/>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Oval 51"/>
            <p:cNvSpPr/>
            <p:nvPr/>
          </p:nvSpPr>
          <p:spPr>
            <a:xfrm>
              <a:off x="4407700" y="461091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Oval 53"/>
            <p:cNvSpPr/>
            <p:nvPr/>
          </p:nvSpPr>
          <p:spPr>
            <a:xfrm>
              <a:off x="7163600" y="397591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Oval 54"/>
            <p:cNvSpPr/>
            <p:nvPr/>
          </p:nvSpPr>
          <p:spPr>
            <a:xfrm>
              <a:off x="7646200" y="379176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Oval 55"/>
            <p:cNvSpPr/>
            <p:nvPr/>
          </p:nvSpPr>
          <p:spPr>
            <a:xfrm>
              <a:off x="7865275" y="3890190"/>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Oval 57"/>
            <p:cNvSpPr/>
            <p:nvPr/>
          </p:nvSpPr>
          <p:spPr>
            <a:xfrm>
              <a:off x="7182650" y="297261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58"/>
            <p:cNvSpPr/>
            <p:nvPr/>
          </p:nvSpPr>
          <p:spPr>
            <a:xfrm>
              <a:off x="7179475" y="504271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Oval 60"/>
            <p:cNvSpPr/>
            <p:nvPr/>
          </p:nvSpPr>
          <p:spPr>
            <a:xfrm>
              <a:off x="6947700" y="2324915"/>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Oval 61"/>
            <p:cNvSpPr/>
            <p:nvPr/>
          </p:nvSpPr>
          <p:spPr>
            <a:xfrm>
              <a:off x="5166525" y="5114946"/>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Oval 62"/>
            <p:cNvSpPr/>
            <p:nvPr/>
          </p:nvSpPr>
          <p:spPr>
            <a:xfrm>
              <a:off x="6228563" y="5519759"/>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Oval 63"/>
            <p:cNvSpPr/>
            <p:nvPr/>
          </p:nvSpPr>
          <p:spPr>
            <a:xfrm>
              <a:off x="6992944" y="5472134"/>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64"/>
            <p:cNvSpPr/>
            <p:nvPr/>
          </p:nvSpPr>
          <p:spPr>
            <a:xfrm>
              <a:off x="6340482" y="5755503"/>
              <a:ext cx="65082" cy="65082"/>
            </a:xfrm>
            <a:prstGeom prst="ellipse">
              <a:avLst/>
            </a:prstGeom>
            <a:solidFill>
              <a:srgbClr val="B0447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1" name="Group 123"/>
            <p:cNvGrpSpPr/>
            <p:nvPr/>
          </p:nvGrpSpPr>
          <p:grpSpPr>
            <a:xfrm>
              <a:off x="6059496" y="2905148"/>
              <a:ext cx="703254" cy="703254"/>
              <a:chOff x="6059496" y="2905148"/>
              <a:chExt cx="703254" cy="703254"/>
            </a:xfrm>
          </p:grpSpPr>
          <p:sp>
            <p:nvSpPr>
              <p:cNvPr id="70" name="Oval 44"/>
              <p:cNvSpPr/>
              <p:nvPr/>
            </p:nvSpPr>
            <p:spPr>
              <a:xfrm>
                <a:off x="6059496" y="2905148"/>
                <a:ext cx="703254" cy="703254"/>
              </a:xfrm>
              <a:prstGeom prst="ellipse">
                <a:avLst/>
              </a:prstGeom>
              <a:gradFill>
                <a:gsLst>
                  <a:gs pos="0">
                    <a:srgbClr val="1078BA">
                      <a:alpha val="90000"/>
                    </a:srgbClr>
                  </a:gs>
                  <a:gs pos="100000">
                    <a:srgbClr val="EC703A">
                      <a:alpha val="85000"/>
                    </a:srgbClr>
                  </a:gs>
                </a:gsLst>
                <a:path path="circle">
                  <a:fillToRect l="100000" t="10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1" name="Group 68"/>
              <p:cNvGrpSpPr/>
              <p:nvPr/>
            </p:nvGrpSpPr>
            <p:grpSpPr>
              <a:xfrm>
                <a:off x="6216454" y="3034890"/>
                <a:ext cx="389338" cy="443770"/>
                <a:chOff x="4021138" y="1814513"/>
                <a:chExt cx="669925" cy="763588"/>
              </a:xfrm>
              <a:solidFill>
                <a:schemeClr val="bg1"/>
              </a:solidFill>
            </p:grpSpPr>
            <p:sp>
              <p:nvSpPr>
                <p:cNvPr id="72" name="Freeform 69"/>
                <p:cNvSpPr>
                  <a:spLocks noEditPoints="1"/>
                </p:cNvSpPr>
                <p:nvPr/>
              </p:nvSpPr>
              <p:spPr bwMode="auto">
                <a:xfrm>
                  <a:off x="4140200" y="1938338"/>
                  <a:ext cx="431800" cy="639763"/>
                </a:xfrm>
                <a:custGeom>
                  <a:avLst/>
                  <a:gdLst>
                    <a:gd name="T0" fmla="*/ 96 w 272"/>
                    <a:gd name="T1" fmla="*/ 7 h 403"/>
                    <a:gd name="T2" fmla="*/ 40 w 272"/>
                    <a:gd name="T3" fmla="*/ 40 h 403"/>
                    <a:gd name="T4" fmla="*/ 5 w 272"/>
                    <a:gd name="T5" fmla="*/ 97 h 403"/>
                    <a:gd name="T6" fmla="*/ 1 w 272"/>
                    <a:gd name="T7" fmla="*/ 148 h 403"/>
                    <a:gd name="T8" fmla="*/ 29 w 272"/>
                    <a:gd name="T9" fmla="*/ 232 h 403"/>
                    <a:gd name="T10" fmla="*/ 55 w 272"/>
                    <a:gd name="T11" fmla="*/ 273 h 403"/>
                    <a:gd name="T12" fmla="*/ 63 w 272"/>
                    <a:gd name="T13" fmla="*/ 314 h 403"/>
                    <a:gd name="T14" fmla="*/ 55 w 272"/>
                    <a:gd name="T15" fmla="*/ 329 h 403"/>
                    <a:gd name="T16" fmla="*/ 55 w 272"/>
                    <a:gd name="T17" fmla="*/ 349 h 403"/>
                    <a:gd name="T18" fmla="*/ 55 w 272"/>
                    <a:gd name="T19" fmla="*/ 364 h 403"/>
                    <a:gd name="T20" fmla="*/ 61 w 272"/>
                    <a:gd name="T21" fmla="*/ 384 h 403"/>
                    <a:gd name="T22" fmla="*/ 80 w 272"/>
                    <a:gd name="T23" fmla="*/ 402 h 403"/>
                    <a:gd name="T24" fmla="*/ 189 w 272"/>
                    <a:gd name="T25" fmla="*/ 403 h 403"/>
                    <a:gd name="T26" fmla="*/ 206 w 272"/>
                    <a:gd name="T27" fmla="*/ 387 h 403"/>
                    <a:gd name="T28" fmla="*/ 217 w 272"/>
                    <a:gd name="T29" fmla="*/ 370 h 403"/>
                    <a:gd name="T30" fmla="*/ 217 w 272"/>
                    <a:gd name="T31" fmla="*/ 349 h 403"/>
                    <a:gd name="T32" fmla="*/ 217 w 272"/>
                    <a:gd name="T33" fmla="*/ 334 h 403"/>
                    <a:gd name="T34" fmla="*/ 212 w 272"/>
                    <a:gd name="T35" fmla="*/ 316 h 403"/>
                    <a:gd name="T36" fmla="*/ 214 w 272"/>
                    <a:gd name="T37" fmla="*/ 278 h 403"/>
                    <a:gd name="T38" fmla="*/ 236 w 272"/>
                    <a:gd name="T39" fmla="*/ 243 h 403"/>
                    <a:gd name="T40" fmla="*/ 269 w 272"/>
                    <a:gd name="T41" fmla="*/ 161 h 403"/>
                    <a:gd name="T42" fmla="*/ 270 w 272"/>
                    <a:gd name="T43" fmla="*/ 110 h 403"/>
                    <a:gd name="T44" fmla="*/ 241 w 272"/>
                    <a:gd name="T45" fmla="*/ 50 h 403"/>
                    <a:gd name="T46" fmla="*/ 189 w 272"/>
                    <a:gd name="T47" fmla="*/ 11 h 403"/>
                    <a:gd name="T48" fmla="*/ 136 w 272"/>
                    <a:gd name="T49" fmla="*/ 0 h 403"/>
                    <a:gd name="T50" fmla="*/ 201 w 272"/>
                    <a:gd name="T51" fmla="*/ 367 h 403"/>
                    <a:gd name="T52" fmla="*/ 202 w 272"/>
                    <a:gd name="T53" fmla="*/ 373 h 403"/>
                    <a:gd name="T54" fmla="*/ 192 w 272"/>
                    <a:gd name="T55" fmla="*/ 385 h 403"/>
                    <a:gd name="T56" fmla="*/ 87 w 272"/>
                    <a:gd name="T57" fmla="*/ 389 h 403"/>
                    <a:gd name="T58" fmla="*/ 79 w 272"/>
                    <a:gd name="T59" fmla="*/ 381 h 403"/>
                    <a:gd name="T60" fmla="*/ 69 w 272"/>
                    <a:gd name="T61" fmla="*/ 370 h 403"/>
                    <a:gd name="T62" fmla="*/ 71 w 272"/>
                    <a:gd name="T63" fmla="*/ 353 h 403"/>
                    <a:gd name="T64" fmla="*/ 70 w 272"/>
                    <a:gd name="T65" fmla="*/ 347 h 403"/>
                    <a:gd name="T66" fmla="*/ 70 w 272"/>
                    <a:gd name="T67" fmla="*/ 332 h 403"/>
                    <a:gd name="T68" fmla="*/ 72 w 272"/>
                    <a:gd name="T69" fmla="*/ 324 h 403"/>
                    <a:gd name="T70" fmla="*/ 203 w 272"/>
                    <a:gd name="T71" fmla="*/ 329 h 403"/>
                    <a:gd name="T72" fmla="*/ 203 w 272"/>
                    <a:gd name="T73" fmla="*/ 347 h 403"/>
                    <a:gd name="T74" fmla="*/ 92 w 272"/>
                    <a:gd name="T75" fmla="*/ 196 h 403"/>
                    <a:gd name="T76" fmla="*/ 148 w 272"/>
                    <a:gd name="T77" fmla="*/ 186 h 403"/>
                    <a:gd name="T78" fmla="*/ 109 w 272"/>
                    <a:gd name="T79" fmla="*/ 310 h 403"/>
                    <a:gd name="T80" fmla="*/ 197 w 272"/>
                    <a:gd name="T81" fmla="*/ 285 h 403"/>
                    <a:gd name="T82" fmla="*/ 185 w 272"/>
                    <a:gd name="T83" fmla="*/ 170 h 403"/>
                    <a:gd name="T84" fmla="*/ 148 w 272"/>
                    <a:gd name="T85" fmla="*/ 168 h 403"/>
                    <a:gd name="T86" fmla="*/ 92 w 272"/>
                    <a:gd name="T87" fmla="*/ 178 h 403"/>
                    <a:gd name="T88" fmla="*/ 77 w 272"/>
                    <a:gd name="T89" fmla="*/ 310 h 403"/>
                    <a:gd name="T90" fmla="*/ 68 w 272"/>
                    <a:gd name="T91" fmla="*/ 265 h 403"/>
                    <a:gd name="T92" fmla="*/ 41 w 272"/>
                    <a:gd name="T93" fmla="*/ 225 h 403"/>
                    <a:gd name="T94" fmla="*/ 15 w 272"/>
                    <a:gd name="T95" fmla="*/ 147 h 403"/>
                    <a:gd name="T96" fmla="*/ 19 w 272"/>
                    <a:gd name="T97" fmla="*/ 101 h 403"/>
                    <a:gd name="T98" fmla="*/ 49 w 272"/>
                    <a:gd name="T99" fmla="*/ 51 h 403"/>
                    <a:gd name="T100" fmla="*/ 99 w 272"/>
                    <a:gd name="T101" fmla="*/ 21 h 403"/>
                    <a:gd name="T102" fmla="*/ 149 w 272"/>
                    <a:gd name="T103" fmla="*/ 16 h 403"/>
                    <a:gd name="T104" fmla="*/ 204 w 272"/>
                    <a:gd name="T105" fmla="*/ 36 h 403"/>
                    <a:gd name="T106" fmla="*/ 244 w 272"/>
                    <a:gd name="T107" fmla="*/ 79 h 403"/>
                    <a:gd name="T108" fmla="*/ 258 w 272"/>
                    <a:gd name="T109" fmla="*/ 138 h 403"/>
                    <a:gd name="T110" fmla="*/ 245 w 272"/>
                    <a:gd name="T111" fmla="*/ 194 h 403"/>
                    <a:gd name="T112" fmla="*/ 208 w 272"/>
                    <a:gd name="T113" fmla="*/ 26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2" h="403">
                      <a:moveTo>
                        <a:pt x="136" y="0"/>
                      </a:moveTo>
                      <a:lnTo>
                        <a:pt x="136" y="0"/>
                      </a:lnTo>
                      <a:lnTo>
                        <a:pt x="122" y="2"/>
                      </a:lnTo>
                      <a:lnTo>
                        <a:pt x="109" y="4"/>
                      </a:lnTo>
                      <a:lnTo>
                        <a:pt x="96" y="7"/>
                      </a:lnTo>
                      <a:lnTo>
                        <a:pt x="83" y="11"/>
                      </a:lnTo>
                      <a:lnTo>
                        <a:pt x="71" y="18"/>
                      </a:lnTo>
                      <a:lnTo>
                        <a:pt x="59" y="24"/>
                      </a:lnTo>
                      <a:lnTo>
                        <a:pt x="49" y="32"/>
                      </a:lnTo>
                      <a:lnTo>
                        <a:pt x="40" y="40"/>
                      </a:lnTo>
                      <a:lnTo>
                        <a:pt x="31" y="50"/>
                      </a:lnTo>
                      <a:lnTo>
                        <a:pt x="22" y="61"/>
                      </a:lnTo>
                      <a:lnTo>
                        <a:pt x="16" y="73"/>
                      </a:lnTo>
                      <a:lnTo>
                        <a:pt x="11" y="85"/>
                      </a:lnTo>
                      <a:lnTo>
                        <a:pt x="5" y="97"/>
                      </a:lnTo>
                      <a:lnTo>
                        <a:pt x="2" y="110"/>
                      </a:lnTo>
                      <a:lnTo>
                        <a:pt x="0" y="124"/>
                      </a:lnTo>
                      <a:lnTo>
                        <a:pt x="0" y="138"/>
                      </a:lnTo>
                      <a:lnTo>
                        <a:pt x="0" y="138"/>
                      </a:lnTo>
                      <a:lnTo>
                        <a:pt x="1" y="148"/>
                      </a:lnTo>
                      <a:lnTo>
                        <a:pt x="3" y="161"/>
                      </a:lnTo>
                      <a:lnTo>
                        <a:pt x="6" y="178"/>
                      </a:lnTo>
                      <a:lnTo>
                        <a:pt x="13" y="198"/>
                      </a:lnTo>
                      <a:lnTo>
                        <a:pt x="22" y="220"/>
                      </a:lnTo>
                      <a:lnTo>
                        <a:pt x="29" y="232"/>
                      </a:lnTo>
                      <a:lnTo>
                        <a:pt x="35" y="243"/>
                      </a:lnTo>
                      <a:lnTo>
                        <a:pt x="44" y="255"/>
                      </a:lnTo>
                      <a:lnTo>
                        <a:pt x="53" y="268"/>
                      </a:lnTo>
                      <a:lnTo>
                        <a:pt x="53" y="268"/>
                      </a:lnTo>
                      <a:lnTo>
                        <a:pt x="55" y="273"/>
                      </a:lnTo>
                      <a:lnTo>
                        <a:pt x="58" y="277"/>
                      </a:lnTo>
                      <a:lnTo>
                        <a:pt x="60" y="289"/>
                      </a:lnTo>
                      <a:lnTo>
                        <a:pt x="62" y="301"/>
                      </a:lnTo>
                      <a:lnTo>
                        <a:pt x="63" y="314"/>
                      </a:lnTo>
                      <a:lnTo>
                        <a:pt x="63" y="314"/>
                      </a:lnTo>
                      <a:lnTo>
                        <a:pt x="59" y="316"/>
                      </a:lnTo>
                      <a:lnTo>
                        <a:pt x="57" y="319"/>
                      </a:lnTo>
                      <a:lnTo>
                        <a:pt x="55" y="323"/>
                      </a:lnTo>
                      <a:lnTo>
                        <a:pt x="55" y="329"/>
                      </a:lnTo>
                      <a:lnTo>
                        <a:pt x="55" y="329"/>
                      </a:lnTo>
                      <a:lnTo>
                        <a:pt x="55" y="334"/>
                      </a:lnTo>
                      <a:lnTo>
                        <a:pt x="58" y="339"/>
                      </a:lnTo>
                      <a:lnTo>
                        <a:pt x="58" y="339"/>
                      </a:lnTo>
                      <a:lnTo>
                        <a:pt x="55" y="344"/>
                      </a:lnTo>
                      <a:lnTo>
                        <a:pt x="55" y="349"/>
                      </a:lnTo>
                      <a:lnTo>
                        <a:pt x="55" y="349"/>
                      </a:lnTo>
                      <a:lnTo>
                        <a:pt x="55" y="355"/>
                      </a:lnTo>
                      <a:lnTo>
                        <a:pt x="58" y="360"/>
                      </a:lnTo>
                      <a:lnTo>
                        <a:pt x="58" y="360"/>
                      </a:lnTo>
                      <a:lnTo>
                        <a:pt x="55" y="364"/>
                      </a:lnTo>
                      <a:lnTo>
                        <a:pt x="55" y="370"/>
                      </a:lnTo>
                      <a:lnTo>
                        <a:pt x="55" y="370"/>
                      </a:lnTo>
                      <a:lnTo>
                        <a:pt x="55" y="375"/>
                      </a:lnTo>
                      <a:lnTo>
                        <a:pt x="57" y="381"/>
                      </a:lnTo>
                      <a:lnTo>
                        <a:pt x="61" y="384"/>
                      </a:lnTo>
                      <a:lnTo>
                        <a:pt x="66" y="387"/>
                      </a:lnTo>
                      <a:lnTo>
                        <a:pt x="66" y="387"/>
                      </a:lnTo>
                      <a:lnTo>
                        <a:pt x="68" y="394"/>
                      </a:lnTo>
                      <a:lnTo>
                        <a:pt x="73" y="399"/>
                      </a:lnTo>
                      <a:lnTo>
                        <a:pt x="80" y="402"/>
                      </a:lnTo>
                      <a:lnTo>
                        <a:pt x="83" y="403"/>
                      </a:lnTo>
                      <a:lnTo>
                        <a:pt x="87" y="403"/>
                      </a:lnTo>
                      <a:lnTo>
                        <a:pt x="185" y="403"/>
                      </a:lnTo>
                      <a:lnTo>
                        <a:pt x="185" y="403"/>
                      </a:lnTo>
                      <a:lnTo>
                        <a:pt x="189" y="403"/>
                      </a:lnTo>
                      <a:lnTo>
                        <a:pt x="192" y="402"/>
                      </a:lnTo>
                      <a:lnTo>
                        <a:pt x="198" y="399"/>
                      </a:lnTo>
                      <a:lnTo>
                        <a:pt x="204" y="394"/>
                      </a:lnTo>
                      <a:lnTo>
                        <a:pt x="206" y="387"/>
                      </a:lnTo>
                      <a:lnTo>
                        <a:pt x="206" y="387"/>
                      </a:lnTo>
                      <a:lnTo>
                        <a:pt x="210" y="384"/>
                      </a:lnTo>
                      <a:lnTo>
                        <a:pt x="215" y="381"/>
                      </a:lnTo>
                      <a:lnTo>
                        <a:pt x="217" y="375"/>
                      </a:lnTo>
                      <a:lnTo>
                        <a:pt x="217" y="370"/>
                      </a:lnTo>
                      <a:lnTo>
                        <a:pt x="217" y="370"/>
                      </a:lnTo>
                      <a:lnTo>
                        <a:pt x="217" y="364"/>
                      </a:lnTo>
                      <a:lnTo>
                        <a:pt x="214" y="360"/>
                      </a:lnTo>
                      <a:lnTo>
                        <a:pt x="214" y="360"/>
                      </a:lnTo>
                      <a:lnTo>
                        <a:pt x="217" y="355"/>
                      </a:lnTo>
                      <a:lnTo>
                        <a:pt x="217" y="349"/>
                      </a:lnTo>
                      <a:lnTo>
                        <a:pt x="217" y="349"/>
                      </a:lnTo>
                      <a:lnTo>
                        <a:pt x="217" y="344"/>
                      </a:lnTo>
                      <a:lnTo>
                        <a:pt x="214" y="339"/>
                      </a:lnTo>
                      <a:lnTo>
                        <a:pt x="214" y="339"/>
                      </a:lnTo>
                      <a:lnTo>
                        <a:pt x="217" y="334"/>
                      </a:lnTo>
                      <a:lnTo>
                        <a:pt x="217" y="329"/>
                      </a:lnTo>
                      <a:lnTo>
                        <a:pt x="217" y="329"/>
                      </a:lnTo>
                      <a:lnTo>
                        <a:pt x="217" y="323"/>
                      </a:lnTo>
                      <a:lnTo>
                        <a:pt x="215" y="319"/>
                      </a:lnTo>
                      <a:lnTo>
                        <a:pt x="212" y="316"/>
                      </a:lnTo>
                      <a:lnTo>
                        <a:pt x="208" y="313"/>
                      </a:lnTo>
                      <a:lnTo>
                        <a:pt x="208" y="313"/>
                      </a:lnTo>
                      <a:lnTo>
                        <a:pt x="209" y="303"/>
                      </a:lnTo>
                      <a:lnTo>
                        <a:pt x="210" y="290"/>
                      </a:lnTo>
                      <a:lnTo>
                        <a:pt x="214" y="278"/>
                      </a:lnTo>
                      <a:lnTo>
                        <a:pt x="216" y="273"/>
                      </a:lnTo>
                      <a:lnTo>
                        <a:pt x="219" y="268"/>
                      </a:lnTo>
                      <a:lnTo>
                        <a:pt x="219" y="268"/>
                      </a:lnTo>
                      <a:lnTo>
                        <a:pt x="228" y="255"/>
                      </a:lnTo>
                      <a:lnTo>
                        <a:pt x="236" y="243"/>
                      </a:lnTo>
                      <a:lnTo>
                        <a:pt x="243" y="232"/>
                      </a:lnTo>
                      <a:lnTo>
                        <a:pt x="249" y="220"/>
                      </a:lnTo>
                      <a:lnTo>
                        <a:pt x="259" y="198"/>
                      </a:lnTo>
                      <a:lnTo>
                        <a:pt x="265" y="178"/>
                      </a:lnTo>
                      <a:lnTo>
                        <a:pt x="269" y="161"/>
                      </a:lnTo>
                      <a:lnTo>
                        <a:pt x="271" y="148"/>
                      </a:lnTo>
                      <a:lnTo>
                        <a:pt x="272" y="138"/>
                      </a:lnTo>
                      <a:lnTo>
                        <a:pt x="272" y="138"/>
                      </a:lnTo>
                      <a:lnTo>
                        <a:pt x="272" y="124"/>
                      </a:lnTo>
                      <a:lnTo>
                        <a:pt x="270" y="110"/>
                      </a:lnTo>
                      <a:lnTo>
                        <a:pt x="266" y="97"/>
                      </a:lnTo>
                      <a:lnTo>
                        <a:pt x="261" y="85"/>
                      </a:lnTo>
                      <a:lnTo>
                        <a:pt x="256" y="73"/>
                      </a:lnTo>
                      <a:lnTo>
                        <a:pt x="249" y="61"/>
                      </a:lnTo>
                      <a:lnTo>
                        <a:pt x="241" y="50"/>
                      </a:lnTo>
                      <a:lnTo>
                        <a:pt x="232" y="40"/>
                      </a:lnTo>
                      <a:lnTo>
                        <a:pt x="222" y="32"/>
                      </a:lnTo>
                      <a:lnTo>
                        <a:pt x="212" y="24"/>
                      </a:lnTo>
                      <a:lnTo>
                        <a:pt x="201" y="18"/>
                      </a:lnTo>
                      <a:lnTo>
                        <a:pt x="189" y="11"/>
                      </a:lnTo>
                      <a:lnTo>
                        <a:pt x="177" y="7"/>
                      </a:lnTo>
                      <a:lnTo>
                        <a:pt x="163" y="4"/>
                      </a:lnTo>
                      <a:lnTo>
                        <a:pt x="150" y="2"/>
                      </a:lnTo>
                      <a:lnTo>
                        <a:pt x="136" y="0"/>
                      </a:lnTo>
                      <a:lnTo>
                        <a:pt x="136" y="0"/>
                      </a:lnTo>
                      <a:close/>
                      <a:moveTo>
                        <a:pt x="203" y="349"/>
                      </a:moveTo>
                      <a:lnTo>
                        <a:pt x="203" y="349"/>
                      </a:lnTo>
                      <a:lnTo>
                        <a:pt x="203" y="351"/>
                      </a:lnTo>
                      <a:lnTo>
                        <a:pt x="201" y="353"/>
                      </a:lnTo>
                      <a:lnTo>
                        <a:pt x="201" y="367"/>
                      </a:lnTo>
                      <a:lnTo>
                        <a:pt x="201" y="367"/>
                      </a:lnTo>
                      <a:lnTo>
                        <a:pt x="203" y="368"/>
                      </a:lnTo>
                      <a:lnTo>
                        <a:pt x="203" y="370"/>
                      </a:lnTo>
                      <a:lnTo>
                        <a:pt x="203" y="370"/>
                      </a:lnTo>
                      <a:lnTo>
                        <a:pt x="202" y="373"/>
                      </a:lnTo>
                      <a:lnTo>
                        <a:pt x="200" y="374"/>
                      </a:lnTo>
                      <a:lnTo>
                        <a:pt x="193" y="381"/>
                      </a:lnTo>
                      <a:lnTo>
                        <a:pt x="193" y="382"/>
                      </a:lnTo>
                      <a:lnTo>
                        <a:pt x="193" y="382"/>
                      </a:lnTo>
                      <a:lnTo>
                        <a:pt x="192" y="385"/>
                      </a:lnTo>
                      <a:lnTo>
                        <a:pt x="191" y="387"/>
                      </a:lnTo>
                      <a:lnTo>
                        <a:pt x="188" y="389"/>
                      </a:lnTo>
                      <a:lnTo>
                        <a:pt x="185" y="389"/>
                      </a:lnTo>
                      <a:lnTo>
                        <a:pt x="87" y="389"/>
                      </a:lnTo>
                      <a:lnTo>
                        <a:pt x="87" y="389"/>
                      </a:lnTo>
                      <a:lnTo>
                        <a:pt x="84" y="389"/>
                      </a:lnTo>
                      <a:lnTo>
                        <a:pt x="82" y="387"/>
                      </a:lnTo>
                      <a:lnTo>
                        <a:pt x="80" y="385"/>
                      </a:lnTo>
                      <a:lnTo>
                        <a:pt x="79" y="382"/>
                      </a:lnTo>
                      <a:lnTo>
                        <a:pt x="79" y="381"/>
                      </a:lnTo>
                      <a:lnTo>
                        <a:pt x="72" y="374"/>
                      </a:lnTo>
                      <a:lnTo>
                        <a:pt x="72" y="374"/>
                      </a:lnTo>
                      <a:lnTo>
                        <a:pt x="70" y="373"/>
                      </a:lnTo>
                      <a:lnTo>
                        <a:pt x="69" y="370"/>
                      </a:lnTo>
                      <a:lnTo>
                        <a:pt x="69" y="370"/>
                      </a:lnTo>
                      <a:lnTo>
                        <a:pt x="69" y="369"/>
                      </a:lnTo>
                      <a:lnTo>
                        <a:pt x="71" y="367"/>
                      </a:lnTo>
                      <a:lnTo>
                        <a:pt x="176" y="367"/>
                      </a:lnTo>
                      <a:lnTo>
                        <a:pt x="176" y="353"/>
                      </a:lnTo>
                      <a:lnTo>
                        <a:pt x="71" y="353"/>
                      </a:lnTo>
                      <a:lnTo>
                        <a:pt x="71" y="353"/>
                      </a:lnTo>
                      <a:lnTo>
                        <a:pt x="69" y="351"/>
                      </a:lnTo>
                      <a:lnTo>
                        <a:pt x="69" y="349"/>
                      </a:lnTo>
                      <a:lnTo>
                        <a:pt x="69" y="349"/>
                      </a:lnTo>
                      <a:lnTo>
                        <a:pt x="70" y="347"/>
                      </a:lnTo>
                      <a:lnTo>
                        <a:pt x="71" y="346"/>
                      </a:lnTo>
                      <a:lnTo>
                        <a:pt x="176" y="346"/>
                      </a:lnTo>
                      <a:lnTo>
                        <a:pt x="176" y="332"/>
                      </a:lnTo>
                      <a:lnTo>
                        <a:pt x="70" y="332"/>
                      </a:lnTo>
                      <a:lnTo>
                        <a:pt x="70" y="332"/>
                      </a:lnTo>
                      <a:lnTo>
                        <a:pt x="69" y="330"/>
                      </a:lnTo>
                      <a:lnTo>
                        <a:pt x="69" y="329"/>
                      </a:lnTo>
                      <a:lnTo>
                        <a:pt x="69" y="329"/>
                      </a:lnTo>
                      <a:lnTo>
                        <a:pt x="70" y="326"/>
                      </a:lnTo>
                      <a:lnTo>
                        <a:pt x="72" y="324"/>
                      </a:lnTo>
                      <a:lnTo>
                        <a:pt x="200" y="324"/>
                      </a:lnTo>
                      <a:lnTo>
                        <a:pt x="200" y="324"/>
                      </a:lnTo>
                      <a:lnTo>
                        <a:pt x="202" y="326"/>
                      </a:lnTo>
                      <a:lnTo>
                        <a:pt x="203" y="329"/>
                      </a:lnTo>
                      <a:lnTo>
                        <a:pt x="203" y="329"/>
                      </a:lnTo>
                      <a:lnTo>
                        <a:pt x="203" y="331"/>
                      </a:lnTo>
                      <a:lnTo>
                        <a:pt x="201" y="332"/>
                      </a:lnTo>
                      <a:lnTo>
                        <a:pt x="201" y="346"/>
                      </a:lnTo>
                      <a:lnTo>
                        <a:pt x="201" y="346"/>
                      </a:lnTo>
                      <a:lnTo>
                        <a:pt x="203" y="347"/>
                      </a:lnTo>
                      <a:lnTo>
                        <a:pt x="203" y="349"/>
                      </a:lnTo>
                      <a:lnTo>
                        <a:pt x="203" y="349"/>
                      </a:lnTo>
                      <a:close/>
                      <a:moveTo>
                        <a:pt x="109" y="310"/>
                      </a:moveTo>
                      <a:lnTo>
                        <a:pt x="90" y="195"/>
                      </a:lnTo>
                      <a:lnTo>
                        <a:pt x="92" y="196"/>
                      </a:lnTo>
                      <a:lnTo>
                        <a:pt x="103" y="186"/>
                      </a:lnTo>
                      <a:lnTo>
                        <a:pt x="114" y="196"/>
                      </a:lnTo>
                      <a:lnTo>
                        <a:pt x="125" y="186"/>
                      </a:lnTo>
                      <a:lnTo>
                        <a:pt x="137" y="196"/>
                      </a:lnTo>
                      <a:lnTo>
                        <a:pt x="148" y="186"/>
                      </a:lnTo>
                      <a:lnTo>
                        <a:pt x="158" y="196"/>
                      </a:lnTo>
                      <a:lnTo>
                        <a:pt x="170" y="186"/>
                      </a:lnTo>
                      <a:lnTo>
                        <a:pt x="181" y="196"/>
                      </a:lnTo>
                      <a:lnTo>
                        <a:pt x="163" y="310"/>
                      </a:lnTo>
                      <a:lnTo>
                        <a:pt x="109" y="310"/>
                      </a:lnTo>
                      <a:close/>
                      <a:moveTo>
                        <a:pt x="208" y="260"/>
                      </a:moveTo>
                      <a:lnTo>
                        <a:pt x="208" y="260"/>
                      </a:lnTo>
                      <a:lnTo>
                        <a:pt x="204" y="265"/>
                      </a:lnTo>
                      <a:lnTo>
                        <a:pt x="202" y="272"/>
                      </a:lnTo>
                      <a:lnTo>
                        <a:pt x="197" y="285"/>
                      </a:lnTo>
                      <a:lnTo>
                        <a:pt x="195" y="299"/>
                      </a:lnTo>
                      <a:lnTo>
                        <a:pt x="194" y="310"/>
                      </a:lnTo>
                      <a:lnTo>
                        <a:pt x="177" y="310"/>
                      </a:lnTo>
                      <a:lnTo>
                        <a:pt x="200" y="172"/>
                      </a:lnTo>
                      <a:lnTo>
                        <a:pt x="185" y="170"/>
                      </a:lnTo>
                      <a:lnTo>
                        <a:pt x="184" y="174"/>
                      </a:lnTo>
                      <a:lnTo>
                        <a:pt x="181" y="178"/>
                      </a:lnTo>
                      <a:lnTo>
                        <a:pt x="170" y="168"/>
                      </a:lnTo>
                      <a:lnTo>
                        <a:pt x="158" y="178"/>
                      </a:lnTo>
                      <a:lnTo>
                        <a:pt x="148" y="168"/>
                      </a:lnTo>
                      <a:lnTo>
                        <a:pt x="137" y="178"/>
                      </a:lnTo>
                      <a:lnTo>
                        <a:pt x="125" y="168"/>
                      </a:lnTo>
                      <a:lnTo>
                        <a:pt x="114" y="178"/>
                      </a:lnTo>
                      <a:lnTo>
                        <a:pt x="103" y="168"/>
                      </a:lnTo>
                      <a:lnTo>
                        <a:pt x="92" y="178"/>
                      </a:lnTo>
                      <a:lnTo>
                        <a:pt x="86" y="173"/>
                      </a:lnTo>
                      <a:lnTo>
                        <a:pt x="86" y="170"/>
                      </a:lnTo>
                      <a:lnTo>
                        <a:pt x="72" y="172"/>
                      </a:lnTo>
                      <a:lnTo>
                        <a:pt x="95" y="310"/>
                      </a:lnTo>
                      <a:lnTo>
                        <a:pt x="77" y="310"/>
                      </a:lnTo>
                      <a:lnTo>
                        <a:pt x="77" y="310"/>
                      </a:lnTo>
                      <a:lnTo>
                        <a:pt x="76" y="299"/>
                      </a:lnTo>
                      <a:lnTo>
                        <a:pt x="74" y="285"/>
                      </a:lnTo>
                      <a:lnTo>
                        <a:pt x="71" y="272"/>
                      </a:lnTo>
                      <a:lnTo>
                        <a:pt x="68" y="265"/>
                      </a:lnTo>
                      <a:lnTo>
                        <a:pt x="63" y="260"/>
                      </a:lnTo>
                      <a:lnTo>
                        <a:pt x="63" y="260"/>
                      </a:lnTo>
                      <a:lnTo>
                        <a:pt x="55" y="248"/>
                      </a:lnTo>
                      <a:lnTo>
                        <a:pt x="47" y="236"/>
                      </a:lnTo>
                      <a:lnTo>
                        <a:pt x="41" y="225"/>
                      </a:lnTo>
                      <a:lnTo>
                        <a:pt x="35" y="214"/>
                      </a:lnTo>
                      <a:lnTo>
                        <a:pt x="27" y="194"/>
                      </a:lnTo>
                      <a:lnTo>
                        <a:pt x="20" y="175"/>
                      </a:lnTo>
                      <a:lnTo>
                        <a:pt x="17" y="159"/>
                      </a:lnTo>
                      <a:lnTo>
                        <a:pt x="15" y="147"/>
                      </a:lnTo>
                      <a:lnTo>
                        <a:pt x="14" y="138"/>
                      </a:lnTo>
                      <a:lnTo>
                        <a:pt x="14" y="138"/>
                      </a:lnTo>
                      <a:lnTo>
                        <a:pt x="14" y="125"/>
                      </a:lnTo>
                      <a:lnTo>
                        <a:pt x="16" y="113"/>
                      </a:lnTo>
                      <a:lnTo>
                        <a:pt x="19" y="101"/>
                      </a:lnTo>
                      <a:lnTo>
                        <a:pt x="23" y="90"/>
                      </a:lnTo>
                      <a:lnTo>
                        <a:pt x="29" y="79"/>
                      </a:lnTo>
                      <a:lnTo>
                        <a:pt x="34" y="69"/>
                      </a:lnTo>
                      <a:lnTo>
                        <a:pt x="42" y="60"/>
                      </a:lnTo>
                      <a:lnTo>
                        <a:pt x="49" y="51"/>
                      </a:lnTo>
                      <a:lnTo>
                        <a:pt x="58" y="43"/>
                      </a:lnTo>
                      <a:lnTo>
                        <a:pt x="68" y="36"/>
                      </a:lnTo>
                      <a:lnTo>
                        <a:pt x="77" y="30"/>
                      </a:lnTo>
                      <a:lnTo>
                        <a:pt x="88" y="24"/>
                      </a:lnTo>
                      <a:lnTo>
                        <a:pt x="99" y="21"/>
                      </a:lnTo>
                      <a:lnTo>
                        <a:pt x="111" y="18"/>
                      </a:lnTo>
                      <a:lnTo>
                        <a:pt x="123" y="16"/>
                      </a:lnTo>
                      <a:lnTo>
                        <a:pt x="136" y="16"/>
                      </a:lnTo>
                      <a:lnTo>
                        <a:pt x="136" y="16"/>
                      </a:lnTo>
                      <a:lnTo>
                        <a:pt x="149" y="16"/>
                      </a:lnTo>
                      <a:lnTo>
                        <a:pt x="161" y="18"/>
                      </a:lnTo>
                      <a:lnTo>
                        <a:pt x="173" y="21"/>
                      </a:lnTo>
                      <a:lnTo>
                        <a:pt x="183" y="24"/>
                      </a:lnTo>
                      <a:lnTo>
                        <a:pt x="194" y="30"/>
                      </a:lnTo>
                      <a:lnTo>
                        <a:pt x="204" y="36"/>
                      </a:lnTo>
                      <a:lnTo>
                        <a:pt x="214" y="43"/>
                      </a:lnTo>
                      <a:lnTo>
                        <a:pt x="222" y="51"/>
                      </a:lnTo>
                      <a:lnTo>
                        <a:pt x="230" y="60"/>
                      </a:lnTo>
                      <a:lnTo>
                        <a:pt x="237" y="69"/>
                      </a:lnTo>
                      <a:lnTo>
                        <a:pt x="244" y="79"/>
                      </a:lnTo>
                      <a:lnTo>
                        <a:pt x="248" y="90"/>
                      </a:lnTo>
                      <a:lnTo>
                        <a:pt x="252" y="101"/>
                      </a:lnTo>
                      <a:lnTo>
                        <a:pt x="256" y="113"/>
                      </a:lnTo>
                      <a:lnTo>
                        <a:pt x="258" y="125"/>
                      </a:lnTo>
                      <a:lnTo>
                        <a:pt x="258" y="138"/>
                      </a:lnTo>
                      <a:lnTo>
                        <a:pt x="258" y="138"/>
                      </a:lnTo>
                      <a:lnTo>
                        <a:pt x="257" y="147"/>
                      </a:lnTo>
                      <a:lnTo>
                        <a:pt x="255" y="159"/>
                      </a:lnTo>
                      <a:lnTo>
                        <a:pt x="251" y="175"/>
                      </a:lnTo>
                      <a:lnTo>
                        <a:pt x="245" y="194"/>
                      </a:lnTo>
                      <a:lnTo>
                        <a:pt x="236" y="214"/>
                      </a:lnTo>
                      <a:lnTo>
                        <a:pt x="231" y="225"/>
                      </a:lnTo>
                      <a:lnTo>
                        <a:pt x="224" y="236"/>
                      </a:lnTo>
                      <a:lnTo>
                        <a:pt x="217" y="248"/>
                      </a:lnTo>
                      <a:lnTo>
                        <a:pt x="208" y="260"/>
                      </a:lnTo>
                      <a:lnTo>
                        <a:pt x="208"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3" name="Rectangle 70"/>
                <p:cNvSpPr>
                  <a:spLocks noChangeArrowheads="1"/>
                </p:cNvSpPr>
                <p:nvPr/>
              </p:nvSpPr>
              <p:spPr bwMode="auto">
                <a:xfrm>
                  <a:off x="4338638" y="1814513"/>
                  <a:ext cx="23813"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4" name="Freeform 71"/>
                <p:cNvSpPr>
                  <a:spLocks/>
                </p:cNvSpPr>
                <p:nvPr/>
              </p:nvSpPr>
              <p:spPr bwMode="auto">
                <a:xfrm>
                  <a:off x="4173538" y="1855788"/>
                  <a:ext cx="55563" cy="71438"/>
                </a:xfrm>
                <a:custGeom>
                  <a:avLst/>
                  <a:gdLst>
                    <a:gd name="T0" fmla="*/ 35 w 35"/>
                    <a:gd name="T1" fmla="*/ 37 h 45"/>
                    <a:gd name="T2" fmla="*/ 12 w 35"/>
                    <a:gd name="T3" fmla="*/ 0 h 45"/>
                    <a:gd name="T4" fmla="*/ 0 w 35"/>
                    <a:gd name="T5" fmla="*/ 7 h 45"/>
                    <a:gd name="T6" fmla="*/ 22 w 35"/>
                    <a:gd name="T7" fmla="*/ 45 h 45"/>
                    <a:gd name="T8" fmla="*/ 35 w 35"/>
                    <a:gd name="T9" fmla="*/ 37 h 45"/>
                  </a:gdLst>
                  <a:ahLst/>
                  <a:cxnLst>
                    <a:cxn ang="0">
                      <a:pos x="T0" y="T1"/>
                    </a:cxn>
                    <a:cxn ang="0">
                      <a:pos x="T2" y="T3"/>
                    </a:cxn>
                    <a:cxn ang="0">
                      <a:pos x="T4" y="T5"/>
                    </a:cxn>
                    <a:cxn ang="0">
                      <a:pos x="T6" y="T7"/>
                    </a:cxn>
                    <a:cxn ang="0">
                      <a:pos x="T8" y="T9"/>
                    </a:cxn>
                  </a:cxnLst>
                  <a:rect l="0" t="0" r="r" b="b"/>
                  <a:pathLst>
                    <a:path w="35" h="45">
                      <a:moveTo>
                        <a:pt x="35" y="37"/>
                      </a:moveTo>
                      <a:lnTo>
                        <a:pt x="12" y="0"/>
                      </a:lnTo>
                      <a:lnTo>
                        <a:pt x="0" y="7"/>
                      </a:lnTo>
                      <a:lnTo>
                        <a:pt x="22" y="45"/>
                      </a:lnTo>
                      <a:lnTo>
                        <a:pt x="35"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5" name="Freeform 72"/>
                <p:cNvSpPr>
                  <a:spLocks/>
                </p:cNvSpPr>
                <p:nvPr/>
              </p:nvSpPr>
              <p:spPr bwMode="auto">
                <a:xfrm>
                  <a:off x="4057650" y="1976438"/>
                  <a:ext cx="69850" cy="53975"/>
                </a:xfrm>
                <a:custGeom>
                  <a:avLst/>
                  <a:gdLst>
                    <a:gd name="T0" fmla="*/ 44 w 44"/>
                    <a:gd name="T1" fmla="*/ 22 h 34"/>
                    <a:gd name="T2" fmla="*/ 7 w 44"/>
                    <a:gd name="T3" fmla="*/ 0 h 34"/>
                    <a:gd name="T4" fmla="*/ 0 w 44"/>
                    <a:gd name="T5" fmla="*/ 12 h 34"/>
                    <a:gd name="T6" fmla="*/ 38 w 44"/>
                    <a:gd name="T7" fmla="*/ 34 h 34"/>
                    <a:gd name="T8" fmla="*/ 44 w 44"/>
                    <a:gd name="T9" fmla="*/ 22 h 34"/>
                  </a:gdLst>
                  <a:ahLst/>
                  <a:cxnLst>
                    <a:cxn ang="0">
                      <a:pos x="T0" y="T1"/>
                    </a:cxn>
                    <a:cxn ang="0">
                      <a:pos x="T2" y="T3"/>
                    </a:cxn>
                    <a:cxn ang="0">
                      <a:pos x="T4" y="T5"/>
                    </a:cxn>
                    <a:cxn ang="0">
                      <a:pos x="T6" y="T7"/>
                    </a:cxn>
                    <a:cxn ang="0">
                      <a:pos x="T8" y="T9"/>
                    </a:cxn>
                  </a:cxnLst>
                  <a:rect l="0" t="0" r="r" b="b"/>
                  <a:pathLst>
                    <a:path w="44" h="34">
                      <a:moveTo>
                        <a:pt x="44" y="22"/>
                      </a:moveTo>
                      <a:lnTo>
                        <a:pt x="7" y="0"/>
                      </a:lnTo>
                      <a:lnTo>
                        <a:pt x="0" y="12"/>
                      </a:lnTo>
                      <a:lnTo>
                        <a:pt x="38" y="34"/>
                      </a:lnTo>
                      <a:lnTo>
                        <a:pt x="4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6" name="Rectangle 73"/>
                <p:cNvSpPr>
                  <a:spLocks noChangeArrowheads="1"/>
                </p:cNvSpPr>
                <p:nvPr/>
              </p:nvSpPr>
              <p:spPr bwMode="auto">
                <a:xfrm>
                  <a:off x="4021138" y="2143125"/>
                  <a:ext cx="682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7" name="Rectangle 74"/>
                <p:cNvSpPr>
                  <a:spLocks noChangeArrowheads="1"/>
                </p:cNvSpPr>
                <p:nvPr/>
              </p:nvSpPr>
              <p:spPr bwMode="auto">
                <a:xfrm>
                  <a:off x="4621213" y="2133600"/>
                  <a:ext cx="698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8" name="Freeform 75"/>
                <p:cNvSpPr>
                  <a:spLocks/>
                </p:cNvSpPr>
                <p:nvPr/>
              </p:nvSpPr>
              <p:spPr bwMode="auto">
                <a:xfrm>
                  <a:off x="4578350" y="1966913"/>
                  <a:ext cx="69850" cy="53975"/>
                </a:xfrm>
                <a:custGeom>
                  <a:avLst/>
                  <a:gdLst>
                    <a:gd name="T0" fmla="*/ 44 w 44"/>
                    <a:gd name="T1" fmla="*/ 13 h 34"/>
                    <a:gd name="T2" fmla="*/ 38 w 44"/>
                    <a:gd name="T3" fmla="*/ 0 h 34"/>
                    <a:gd name="T4" fmla="*/ 0 w 44"/>
                    <a:gd name="T5" fmla="*/ 22 h 34"/>
                    <a:gd name="T6" fmla="*/ 7 w 44"/>
                    <a:gd name="T7" fmla="*/ 34 h 34"/>
                    <a:gd name="T8" fmla="*/ 44 w 44"/>
                    <a:gd name="T9" fmla="*/ 13 h 34"/>
                  </a:gdLst>
                  <a:ahLst/>
                  <a:cxnLst>
                    <a:cxn ang="0">
                      <a:pos x="T0" y="T1"/>
                    </a:cxn>
                    <a:cxn ang="0">
                      <a:pos x="T2" y="T3"/>
                    </a:cxn>
                    <a:cxn ang="0">
                      <a:pos x="T4" y="T5"/>
                    </a:cxn>
                    <a:cxn ang="0">
                      <a:pos x="T6" y="T7"/>
                    </a:cxn>
                    <a:cxn ang="0">
                      <a:pos x="T8" y="T9"/>
                    </a:cxn>
                  </a:cxnLst>
                  <a:rect l="0" t="0" r="r" b="b"/>
                  <a:pathLst>
                    <a:path w="44" h="34">
                      <a:moveTo>
                        <a:pt x="44" y="13"/>
                      </a:moveTo>
                      <a:lnTo>
                        <a:pt x="38" y="0"/>
                      </a:lnTo>
                      <a:lnTo>
                        <a:pt x="0" y="22"/>
                      </a:lnTo>
                      <a:lnTo>
                        <a:pt x="7" y="34"/>
                      </a:lnTo>
                      <a:lnTo>
                        <a:pt x="4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9" name="Freeform 76"/>
                <p:cNvSpPr>
                  <a:spLocks/>
                </p:cNvSpPr>
                <p:nvPr/>
              </p:nvSpPr>
              <p:spPr bwMode="auto">
                <a:xfrm>
                  <a:off x="4473575" y="1849438"/>
                  <a:ext cx="55563" cy="73025"/>
                </a:xfrm>
                <a:custGeom>
                  <a:avLst/>
                  <a:gdLst>
                    <a:gd name="T0" fmla="*/ 35 w 35"/>
                    <a:gd name="T1" fmla="*/ 8 h 46"/>
                    <a:gd name="T2" fmla="*/ 23 w 35"/>
                    <a:gd name="T3" fmla="*/ 0 h 46"/>
                    <a:gd name="T4" fmla="*/ 0 w 35"/>
                    <a:gd name="T5" fmla="*/ 38 h 46"/>
                    <a:gd name="T6" fmla="*/ 13 w 35"/>
                    <a:gd name="T7" fmla="*/ 46 h 46"/>
                    <a:gd name="T8" fmla="*/ 35 w 35"/>
                    <a:gd name="T9" fmla="*/ 8 h 46"/>
                  </a:gdLst>
                  <a:ahLst/>
                  <a:cxnLst>
                    <a:cxn ang="0">
                      <a:pos x="T0" y="T1"/>
                    </a:cxn>
                    <a:cxn ang="0">
                      <a:pos x="T2" y="T3"/>
                    </a:cxn>
                    <a:cxn ang="0">
                      <a:pos x="T4" y="T5"/>
                    </a:cxn>
                    <a:cxn ang="0">
                      <a:pos x="T6" y="T7"/>
                    </a:cxn>
                    <a:cxn ang="0">
                      <a:pos x="T8" y="T9"/>
                    </a:cxn>
                  </a:cxnLst>
                  <a:rect l="0" t="0" r="r" b="b"/>
                  <a:pathLst>
                    <a:path w="35" h="46">
                      <a:moveTo>
                        <a:pt x="35" y="8"/>
                      </a:moveTo>
                      <a:lnTo>
                        <a:pt x="23" y="0"/>
                      </a:lnTo>
                      <a:lnTo>
                        <a:pt x="0" y="38"/>
                      </a:lnTo>
                      <a:lnTo>
                        <a:pt x="13" y="46"/>
                      </a:lnTo>
                      <a:lnTo>
                        <a:pt x="3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0" name="Freeform 77"/>
                <p:cNvSpPr>
                  <a:spLocks/>
                </p:cNvSpPr>
                <p:nvPr/>
              </p:nvSpPr>
              <p:spPr bwMode="auto">
                <a:xfrm>
                  <a:off x="4579938" y="2271713"/>
                  <a:ext cx="73025" cy="52388"/>
                </a:xfrm>
                <a:custGeom>
                  <a:avLst/>
                  <a:gdLst>
                    <a:gd name="T0" fmla="*/ 0 w 46"/>
                    <a:gd name="T1" fmla="*/ 12 h 33"/>
                    <a:gd name="T2" fmla="*/ 38 w 46"/>
                    <a:gd name="T3" fmla="*/ 33 h 33"/>
                    <a:gd name="T4" fmla="*/ 46 w 46"/>
                    <a:gd name="T5" fmla="*/ 22 h 33"/>
                    <a:gd name="T6" fmla="*/ 8 w 46"/>
                    <a:gd name="T7" fmla="*/ 0 h 33"/>
                    <a:gd name="T8" fmla="*/ 0 w 46"/>
                    <a:gd name="T9" fmla="*/ 12 h 33"/>
                  </a:gdLst>
                  <a:ahLst/>
                  <a:cxnLst>
                    <a:cxn ang="0">
                      <a:pos x="T0" y="T1"/>
                    </a:cxn>
                    <a:cxn ang="0">
                      <a:pos x="T2" y="T3"/>
                    </a:cxn>
                    <a:cxn ang="0">
                      <a:pos x="T4" y="T5"/>
                    </a:cxn>
                    <a:cxn ang="0">
                      <a:pos x="T6" y="T7"/>
                    </a:cxn>
                    <a:cxn ang="0">
                      <a:pos x="T8" y="T9"/>
                    </a:cxn>
                  </a:cxnLst>
                  <a:rect l="0" t="0" r="r" b="b"/>
                  <a:pathLst>
                    <a:path w="46" h="33">
                      <a:moveTo>
                        <a:pt x="0" y="12"/>
                      </a:moveTo>
                      <a:lnTo>
                        <a:pt x="38" y="33"/>
                      </a:lnTo>
                      <a:lnTo>
                        <a:pt x="46" y="22"/>
                      </a:lnTo>
                      <a:lnTo>
                        <a:pt x="8"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1" name="Freeform 78"/>
                <p:cNvSpPr>
                  <a:spLocks/>
                </p:cNvSpPr>
                <p:nvPr/>
              </p:nvSpPr>
              <p:spPr bwMode="auto">
                <a:xfrm>
                  <a:off x="4059238" y="2279650"/>
                  <a:ext cx="71438" cy="53975"/>
                </a:xfrm>
                <a:custGeom>
                  <a:avLst/>
                  <a:gdLst>
                    <a:gd name="T0" fmla="*/ 0 w 45"/>
                    <a:gd name="T1" fmla="*/ 22 h 34"/>
                    <a:gd name="T2" fmla="*/ 8 w 45"/>
                    <a:gd name="T3" fmla="*/ 34 h 34"/>
                    <a:gd name="T4" fmla="*/ 45 w 45"/>
                    <a:gd name="T5" fmla="*/ 12 h 34"/>
                    <a:gd name="T6" fmla="*/ 38 w 45"/>
                    <a:gd name="T7" fmla="*/ 0 h 34"/>
                    <a:gd name="T8" fmla="*/ 0 w 45"/>
                    <a:gd name="T9" fmla="*/ 22 h 34"/>
                  </a:gdLst>
                  <a:ahLst/>
                  <a:cxnLst>
                    <a:cxn ang="0">
                      <a:pos x="T0" y="T1"/>
                    </a:cxn>
                    <a:cxn ang="0">
                      <a:pos x="T2" y="T3"/>
                    </a:cxn>
                    <a:cxn ang="0">
                      <a:pos x="T4" y="T5"/>
                    </a:cxn>
                    <a:cxn ang="0">
                      <a:pos x="T6" y="T7"/>
                    </a:cxn>
                    <a:cxn ang="0">
                      <a:pos x="T8" y="T9"/>
                    </a:cxn>
                  </a:cxnLst>
                  <a:rect l="0" t="0" r="r" b="b"/>
                  <a:pathLst>
                    <a:path w="45" h="34">
                      <a:moveTo>
                        <a:pt x="0" y="22"/>
                      </a:moveTo>
                      <a:lnTo>
                        <a:pt x="8" y="34"/>
                      </a:lnTo>
                      <a:lnTo>
                        <a:pt x="45" y="1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22" name="Group 125"/>
            <p:cNvGrpSpPr/>
            <p:nvPr/>
          </p:nvGrpSpPr>
          <p:grpSpPr>
            <a:xfrm>
              <a:off x="4708532" y="3803672"/>
              <a:ext cx="568318" cy="568318"/>
              <a:chOff x="4708532" y="3803672"/>
              <a:chExt cx="568318" cy="568318"/>
            </a:xfrm>
          </p:grpSpPr>
          <p:sp>
            <p:nvSpPr>
              <p:cNvPr id="66" name="Oval 66"/>
              <p:cNvSpPr/>
              <p:nvPr/>
            </p:nvSpPr>
            <p:spPr>
              <a:xfrm>
                <a:off x="4708532" y="3803672"/>
                <a:ext cx="568318" cy="568318"/>
              </a:xfrm>
              <a:prstGeom prst="ellipse">
                <a:avLst/>
              </a:prstGeom>
              <a:gradFill>
                <a:gsLst>
                  <a:gs pos="0">
                    <a:srgbClr val="1078BA">
                      <a:alpha val="90000"/>
                    </a:srgbClr>
                  </a:gs>
                  <a:gs pos="100000">
                    <a:srgbClr val="EC703A">
                      <a:alpha val="85000"/>
                    </a:srgbClr>
                  </a:gs>
                </a:gsLst>
                <a:path path="circle">
                  <a:fillToRect l="100000" t="10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7" name="Group 85"/>
              <p:cNvGrpSpPr/>
              <p:nvPr/>
            </p:nvGrpSpPr>
            <p:grpSpPr>
              <a:xfrm>
                <a:off x="4853752" y="3921175"/>
                <a:ext cx="277878" cy="333313"/>
                <a:chOff x="4051300" y="3109913"/>
                <a:chExt cx="628650" cy="754063"/>
              </a:xfrm>
              <a:solidFill>
                <a:schemeClr val="bg1"/>
              </a:solidFill>
            </p:grpSpPr>
            <p:sp>
              <p:nvSpPr>
                <p:cNvPr id="68" name="Freeform 86"/>
                <p:cNvSpPr>
                  <a:spLocks noEditPoints="1"/>
                </p:cNvSpPr>
                <p:nvPr/>
              </p:nvSpPr>
              <p:spPr bwMode="auto">
                <a:xfrm>
                  <a:off x="4051300" y="3109913"/>
                  <a:ext cx="628650" cy="754063"/>
                </a:xfrm>
                <a:custGeom>
                  <a:avLst/>
                  <a:gdLst>
                    <a:gd name="T0" fmla="*/ 376 w 396"/>
                    <a:gd name="T1" fmla="*/ 361 h 475"/>
                    <a:gd name="T2" fmla="*/ 287 w 396"/>
                    <a:gd name="T3" fmla="*/ 265 h 475"/>
                    <a:gd name="T4" fmla="*/ 258 w 396"/>
                    <a:gd name="T5" fmla="*/ 133 h 475"/>
                    <a:gd name="T6" fmla="*/ 244 w 396"/>
                    <a:gd name="T7" fmla="*/ 70 h 475"/>
                    <a:gd name="T8" fmla="*/ 237 w 396"/>
                    <a:gd name="T9" fmla="*/ 52 h 475"/>
                    <a:gd name="T10" fmla="*/ 233 w 396"/>
                    <a:gd name="T11" fmla="*/ 39 h 475"/>
                    <a:gd name="T12" fmla="*/ 226 w 396"/>
                    <a:gd name="T13" fmla="*/ 27 h 475"/>
                    <a:gd name="T14" fmla="*/ 220 w 396"/>
                    <a:gd name="T15" fmla="*/ 17 h 475"/>
                    <a:gd name="T16" fmla="*/ 213 w 396"/>
                    <a:gd name="T17" fmla="*/ 10 h 475"/>
                    <a:gd name="T18" fmla="*/ 189 w 396"/>
                    <a:gd name="T19" fmla="*/ 6 h 475"/>
                    <a:gd name="T20" fmla="*/ 182 w 396"/>
                    <a:gd name="T21" fmla="*/ 11 h 475"/>
                    <a:gd name="T22" fmla="*/ 176 w 396"/>
                    <a:gd name="T23" fmla="*/ 18 h 475"/>
                    <a:gd name="T24" fmla="*/ 169 w 396"/>
                    <a:gd name="T25" fmla="*/ 28 h 475"/>
                    <a:gd name="T26" fmla="*/ 164 w 396"/>
                    <a:gd name="T27" fmla="*/ 41 h 475"/>
                    <a:gd name="T28" fmla="*/ 157 w 396"/>
                    <a:gd name="T29" fmla="*/ 55 h 475"/>
                    <a:gd name="T30" fmla="*/ 152 w 396"/>
                    <a:gd name="T31" fmla="*/ 70 h 475"/>
                    <a:gd name="T32" fmla="*/ 139 w 396"/>
                    <a:gd name="T33" fmla="*/ 144 h 475"/>
                    <a:gd name="T34" fmla="*/ 102 w 396"/>
                    <a:gd name="T35" fmla="*/ 278 h 475"/>
                    <a:gd name="T36" fmla="*/ 19 w 396"/>
                    <a:gd name="T37" fmla="*/ 362 h 475"/>
                    <a:gd name="T38" fmla="*/ 1 w 396"/>
                    <a:gd name="T39" fmla="*/ 438 h 475"/>
                    <a:gd name="T40" fmla="*/ 124 w 396"/>
                    <a:gd name="T41" fmla="*/ 474 h 475"/>
                    <a:gd name="T42" fmla="*/ 258 w 396"/>
                    <a:gd name="T43" fmla="*/ 469 h 475"/>
                    <a:gd name="T44" fmla="*/ 339 w 396"/>
                    <a:gd name="T45" fmla="*/ 461 h 475"/>
                    <a:gd name="T46" fmla="*/ 374 w 396"/>
                    <a:gd name="T47" fmla="*/ 378 h 475"/>
                    <a:gd name="T48" fmla="*/ 328 w 396"/>
                    <a:gd name="T49" fmla="*/ 355 h 475"/>
                    <a:gd name="T50" fmla="*/ 262 w 396"/>
                    <a:gd name="T51" fmla="*/ 259 h 475"/>
                    <a:gd name="T52" fmla="*/ 351 w 396"/>
                    <a:gd name="T53" fmla="*/ 360 h 475"/>
                    <a:gd name="T54" fmla="*/ 168 w 396"/>
                    <a:gd name="T55" fmla="*/ 68 h 475"/>
                    <a:gd name="T56" fmla="*/ 172 w 396"/>
                    <a:gd name="T57" fmla="*/ 55 h 475"/>
                    <a:gd name="T58" fmla="*/ 178 w 396"/>
                    <a:gd name="T59" fmla="*/ 43 h 475"/>
                    <a:gd name="T60" fmla="*/ 182 w 396"/>
                    <a:gd name="T61" fmla="*/ 35 h 475"/>
                    <a:gd name="T62" fmla="*/ 187 w 396"/>
                    <a:gd name="T63" fmla="*/ 26 h 475"/>
                    <a:gd name="T64" fmla="*/ 194 w 396"/>
                    <a:gd name="T65" fmla="*/ 20 h 475"/>
                    <a:gd name="T66" fmla="*/ 203 w 396"/>
                    <a:gd name="T67" fmla="*/ 20 h 475"/>
                    <a:gd name="T68" fmla="*/ 208 w 396"/>
                    <a:gd name="T69" fmla="*/ 25 h 475"/>
                    <a:gd name="T70" fmla="*/ 213 w 396"/>
                    <a:gd name="T71" fmla="*/ 34 h 475"/>
                    <a:gd name="T72" fmla="*/ 218 w 396"/>
                    <a:gd name="T73" fmla="*/ 42 h 475"/>
                    <a:gd name="T74" fmla="*/ 223 w 396"/>
                    <a:gd name="T75" fmla="*/ 55 h 475"/>
                    <a:gd name="T76" fmla="*/ 166 w 396"/>
                    <a:gd name="T77" fmla="*/ 75 h 475"/>
                    <a:gd name="T78" fmla="*/ 243 w 396"/>
                    <a:gd name="T79" fmla="*/ 142 h 475"/>
                    <a:gd name="T80" fmla="*/ 154 w 396"/>
                    <a:gd name="T81" fmla="*/ 132 h 475"/>
                    <a:gd name="T82" fmla="*/ 62 w 396"/>
                    <a:gd name="T83" fmla="*/ 347 h 475"/>
                    <a:gd name="T84" fmla="*/ 129 w 396"/>
                    <a:gd name="T85" fmla="*/ 273 h 475"/>
                    <a:gd name="T86" fmla="*/ 56 w 396"/>
                    <a:gd name="T87" fmla="*/ 364 h 475"/>
                    <a:gd name="T88" fmla="*/ 22 w 396"/>
                    <a:gd name="T89" fmla="*/ 378 h 475"/>
                    <a:gd name="T90" fmla="*/ 27 w 396"/>
                    <a:gd name="T91" fmla="*/ 395 h 475"/>
                    <a:gd name="T92" fmla="*/ 139 w 396"/>
                    <a:gd name="T93" fmla="*/ 436 h 475"/>
                    <a:gd name="T94" fmla="*/ 99 w 396"/>
                    <a:gd name="T95" fmla="*/ 371 h 475"/>
                    <a:gd name="T96" fmla="*/ 62 w 396"/>
                    <a:gd name="T97" fmla="*/ 401 h 475"/>
                    <a:gd name="T98" fmla="*/ 72 w 396"/>
                    <a:gd name="T99" fmla="*/ 436 h 475"/>
                    <a:gd name="T100" fmla="*/ 95 w 396"/>
                    <a:gd name="T101" fmla="*/ 385 h 475"/>
                    <a:gd name="T102" fmla="*/ 72 w 396"/>
                    <a:gd name="T103" fmla="*/ 460 h 475"/>
                    <a:gd name="T104" fmla="*/ 153 w 396"/>
                    <a:gd name="T105" fmla="*/ 448 h 475"/>
                    <a:gd name="T106" fmla="*/ 325 w 396"/>
                    <a:gd name="T107" fmla="*/ 450 h 475"/>
                    <a:gd name="T108" fmla="*/ 294 w 396"/>
                    <a:gd name="T109" fmla="*/ 392 h 475"/>
                    <a:gd name="T110" fmla="*/ 322 w 396"/>
                    <a:gd name="T111" fmla="*/ 416 h 475"/>
                    <a:gd name="T112" fmla="*/ 326 w 396"/>
                    <a:gd name="T113" fmla="*/ 382 h 475"/>
                    <a:gd name="T114" fmla="*/ 290 w 396"/>
                    <a:gd name="T115" fmla="*/ 375 h 475"/>
                    <a:gd name="T116" fmla="*/ 258 w 396"/>
                    <a:gd name="T117" fmla="*/ 292 h 475"/>
                    <a:gd name="T118" fmla="*/ 375 w 396"/>
                    <a:gd name="T119" fmla="*/ 40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475">
                      <a:moveTo>
                        <a:pt x="396" y="427"/>
                      </a:moveTo>
                      <a:lnTo>
                        <a:pt x="396" y="427"/>
                      </a:lnTo>
                      <a:lnTo>
                        <a:pt x="396" y="411"/>
                      </a:lnTo>
                      <a:lnTo>
                        <a:pt x="395" y="393"/>
                      </a:lnTo>
                      <a:lnTo>
                        <a:pt x="393" y="386"/>
                      </a:lnTo>
                      <a:lnTo>
                        <a:pt x="391" y="378"/>
                      </a:lnTo>
                      <a:lnTo>
                        <a:pt x="387" y="373"/>
                      </a:lnTo>
                      <a:lnTo>
                        <a:pt x="384" y="367"/>
                      </a:lnTo>
                      <a:lnTo>
                        <a:pt x="378" y="362"/>
                      </a:lnTo>
                      <a:lnTo>
                        <a:pt x="376" y="361"/>
                      </a:lnTo>
                      <a:lnTo>
                        <a:pt x="376" y="361"/>
                      </a:lnTo>
                      <a:lnTo>
                        <a:pt x="364" y="353"/>
                      </a:lnTo>
                      <a:lnTo>
                        <a:pt x="352" y="344"/>
                      </a:lnTo>
                      <a:lnTo>
                        <a:pt x="341" y="335"/>
                      </a:lnTo>
                      <a:lnTo>
                        <a:pt x="330" y="324"/>
                      </a:lnTo>
                      <a:lnTo>
                        <a:pt x="320" y="313"/>
                      </a:lnTo>
                      <a:lnTo>
                        <a:pt x="311" y="303"/>
                      </a:lnTo>
                      <a:lnTo>
                        <a:pt x="302" y="290"/>
                      </a:lnTo>
                      <a:lnTo>
                        <a:pt x="294" y="278"/>
                      </a:lnTo>
                      <a:lnTo>
                        <a:pt x="287" y="265"/>
                      </a:lnTo>
                      <a:lnTo>
                        <a:pt x="280" y="251"/>
                      </a:lnTo>
                      <a:lnTo>
                        <a:pt x="274" y="237"/>
                      </a:lnTo>
                      <a:lnTo>
                        <a:pt x="270" y="223"/>
                      </a:lnTo>
                      <a:lnTo>
                        <a:pt x="265" y="207"/>
                      </a:lnTo>
                      <a:lnTo>
                        <a:pt x="262" y="193"/>
                      </a:lnTo>
                      <a:lnTo>
                        <a:pt x="260" y="178"/>
                      </a:lnTo>
                      <a:lnTo>
                        <a:pt x="258" y="162"/>
                      </a:lnTo>
                      <a:lnTo>
                        <a:pt x="258" y="144"/>
                      </a:lnTo>
                      <a:lnTo>
                        <a:pt x="258" y="144"/>
                      </a:lnTo>
                      <a:lnTo>
                        <a:pt x="258" y="133"/>
                      </a:lnTo>
                      <a:lnTo>
                        <a:pt x="256" y="120"/>
                      </a:lnTo>
                      <a:lnTo>
                        <a:pt x="249" y="90"/>
                      </a:lnTo>
                      <a:lnTo>
                        <a:pt x="250" y="90"/>
                      </a:lnTo>
                      <a:lnTo>
                        <a:pt x="245" y="71"/>
                      </a:lnTo>
                      <a:lnTo>
                        <a:pt x="245" y="71"/>
                      </a:lnTo>
                      <a:lnTo>
                        <a:pt x="244" y="70"/>
                      </a:lnTo>
                      <a:lnTo>
                        <a:pt x="244" y="70"/>
                      </a:lnTo>
                      <a:lnTo>
                        <a:pt x="244" y="70"/>
                      </a:lnTo>
                      <a:lnTo>
                        <a:pt x="244" y="70"/>
                      </a:lnTo>
                      <a:lnTo>
                        <a:pt x="244" y="70"/>
                      </a:lnTo>
                      <a:lnTo>
                        <a:pt x="244" y="70"/>
                      </a:lnTo>
                      <a:lnTo>
                        <a:pt x="241" y="64"/>
                      </a:lnTo>
                      <a:lnTo>
                        <a:pt x="241" y="64"/>
                      </a:lnTo>
                      <a:lnTo>
                        <a:pt x="241" y="64"/>
                      </a:lnTo>
                      <a:lnTo>
                        <a:pt x="241" y="64"/>
                      </a:lnTo>
                      <a:lnTo>
                        <a:pt x="239" y="57"/>
                      </a:lnTo>
                      <a:lnTo>
                        <a:pt x="239" y="57"/>
                      </a:lnTo>
                      <a:lnTo>
                        <a:pt x="239" y="57"/>
                      </a:lnTo>
                      <a:lnTo>
                        <a:pt x="239" y="57"/>
                      </a:lnTo>
                      <a:lnTo>
                        <a:pt x="237" y="52"/>
                      </a:lnTo>
                      <a:lnTo>
                        <a:pt x="237" y="52"/>
                      </a:lnTo>
                      <a:lnTo>
                        <a:pt x="237" y="51"/>
                      </a:lnTo>
                      <a:lnTo>
                        <a:pt x="237" y="51"/>
                      </a:lnTo>
                      <a:lnTo>
                        <a:pt x="235" y="47"/>
                      </a:lnTo>
                      <a:lnTo>
                        <a:pt x="235" y="47"/>
                      </a:lnTo>
                      <a:lnTo>
                        <a:pt x="235" y="44"/>
                      </a:lnTo>
                      <a:lnTo>
                        <a:pt x="235" y="44"/>
                      </a:lnTo>
                      <a:lnTo>
                        <a:pt x="233" y="41"/>
                      </a:lnTo>
                      <a:lnTo>
                        <a:pt x="233" y="41"/>
                      </a:lnTo>
                      <a:lnTo>
                        <a:pt x="233" y="39"/>
                      </a:lnTo>
                      <a:lnTo>
                        <a:pt x="233" y="39"/>
                      </a:lnTo>
                      <a:lnTo>
                        <a:pt x="231" y="36"/>
                      </a:lnTo>
                      <a:lnTo>
                        <a:pt x="231" y="36"/>
                      </a:lnTo>
                      <a:lnTo>
                        <a:pt x="230" y="34"/>
                      </a:lnTo>
                      <a:lnTo>
                        <a:pt x="230" y="34"/>
                      </a:lnTo>
                      <a:lnTo>
                        <a:pt x="229" y="31"/>
                      </a:lnTo>
                      <a:lnTo>
                        <a:pt x="229" y="31"/>
                      </a:lnTo>
                      <a:lnTo>
                        <a:pt x="227" y="29"/>
                      </a:lnTo>
                      <a:lnTo>
                        <a:pt x="227" y="29"/>
                      </a:lnTo>
                      <a:lnTo>
                        <a:pt x="226" y="27"/>
                      </a:lnTo>
                      <a:lnTo>
                        <a:pt x="226" y="27"/>
                      </a:lnTo>
                      <a:lnTo>
                        <a:pt x="225" y="25"/>
                      </a:lnTo>
                      <a:lnTo>
                        <a:pt x="225" y="25"/>
                      </a:lnTo>
                      <a:lnTo>
                        <a:pt x="223" y="23"/>
                      </a:lnTo>
                      <a:lnTo>
                        <a:pt x="223" y="23"/>
                      </a:lnTo>
                      <a:lnTo>
                        <a:pt x="222" y="21"/>
                      </a:lnTo>
                      <a:lnTo>
                        <a:pt x="222" y="21"/>
                      </a:lnTo>
                      <a:lnTo>
                        <a:pt x="221" y="18"/>
                      </a:lnTo>
                      <a:lnTo>
                        <a:pt x="221" y="18"/>
                      </a:lnTo>
                      <a:lnTo>
                        <a:pt x="220" y="17"/>
                      </a:lnTo>
                      <a:lnTo>
                        <a:pt x="220" y="17"/>
                      </a:lnTo>
                      <a:lnTo>
                        <a:pt x="219" y="15"/>
                      </a:lnTo>
                      <a:lnTo>
                        <a:pt x="219" y="15"/>
                      </a:lnTo>
                      <a:lnTo>
                        <a:pt x="217" y="14"/>
                      </a:lnTo>
                      <a:lnTo>
                        <a:pt x="217" y="14"/>
                      </a:lnTo>
                      <a:lnTo>
                        <a:pt x="216" y="12"/>
                      </a:lnTo>
                      <a:lnTo>
                        <a:pt x="216" y="12"/>
                      </a:lnTo>
                      <a:lnTo>
                        <a:pt x="214" y="11"/>
                      </a:lnTo>
                      <a:lnTo>
                        <a:pt x="214" y="11"/>
                      </a:lnTo>
                      <a:lnTo>
                        <a:pt x="213" y="10"/>
                      </a:lnTo>
                      <a:lnTo>
                        <a:pt x="213" y="10"/>
                      </a:lnTo>
                      <a:lnTo>
                        <a:pt x="211" y="8"/>
                      </a:lnTo>
                      <a:lnTo>
                        <a:pt x="211" y="8"/>
                      </a:lnTo>
                      <a:lnTo>
                        <a:pt x="210" y="8"/>
                      </a:lnTo>
                      <a:lnTo>
                        <a:pt x="210" y="8"/>
                      </a:lnTo>
                      <a:lnTo>
                        <a:pt x="205" y="3"/>
                      </a:lnTo>
                      <a:lnTo>
                        <a:pt x="198" y="0"/>
                      </a:lnTo>
                      <a:lnTo>
                        <a:pt x="192" y="3"/>
                      </a:lnTo>
                      <a:lnTo>
                        <a:pt x="192" y="3"/>
                      </a:lnTo>
                      <a:lnTo>
                        <a:pt x="189" y="6"/>
                      </a:lnTo>
                      <a:lnTo>
                        <a:pt x="189" y="6"/>
                      </a:lnTo>
                      <a:lnTo>
                        <a:pt x="187" y="7"/>
                      </a:lnTo>
                      <a:lnTo>
                        <a:pt x="187" y="7"/>
                      </a:lnTo>
                      <a:lnTo>
                        <a:pt x="185" y="8"/>
                      </a:lnTo>
                      <a:lnTo>
                        <a:pt x="185" y="8"/>
                      </a:lnTo>
                      <a:lnTo>
                        <a:pt x="184" y="9"/>
                      </a:lnTo>
                      <a:lnTo>
                        <a:pt x="184" y="9"/>
                      </a:lnTo>
                      <a:lnTo>
                        <a:pt x="183" y="10"/>
                      </a:lnTo>
                      <a:lnTo>
                        <a:pt x="183" y="10"/>
                      </a:lnTo>
                      <a:lnTo>
                        <a:pt x="182" y="11"/>
                      </a:lnTo>
                      <a:lnTo>
                        <a:pt x="182" y="11"/>
                      </a:lnTo>
                      <a:lnTo>
                        <a:pt x="181" y="12"/>
                      </a:lnTo>
                      <a:lnTo>
                        <a:pt x="181" y="12"/>
                      </a:lnTo>
                      <a:lnTo>
                        <a:pt x="179" y="14"/>
                      </a:lnTo>
                      <a:lnTo>
                        <a:pt x="179" y="14"/>
                      </a:lnTo>
                      <a:lnTo>
                        <a:pt x="178" y="15"/>
                      </a:lnTo>
                      <a:lnTo>
                        <a:pt x="178" y="15"/>
                      </a:lnTo>
                      <a:lnTo>
                        <a:pt x="177" y="17"/>
                      </a:lnTo>
                      <a:lnTo>
                        <a:pt x="177" y="17"/>
                      </a:lnTo>
                      <a:lnTo>
                        <a:pt x="176" y="18"/>
                      </a:lnTo>
                      <a:lnTo>
                        <a:pt x="176" y="18"/>
                      </a:lnTo>
                      <a:lnTo>
                        <a:pt x="175" y="21"/>
                      </a:lnTo>
                      <a:lnTo>
                        <a:pt x="175" y="21"/>
                      </a:lnTo>
                      <a:lnTo>
                        <a:pt x="172" y="23"/>
                      </a:lnTo>
                      <a:lnTo>
                        <a:pt x="172" y="23"/>
                      </a:lnTo>
                      <a:lnTo>
                        <a:pt x="171" y="25"/>
                      </a:lnTo>
                      <a:lnTo>
                        <a:pt x="171" y="25"/>
                      </a:lnTo>
                      <a:lnTo>
                        <a:pt x="170" y="27"/>
                      </a:lnTo>
                      <a:lnTo>
                        <a:pt x="170" y="27"/>
                      </a:lnTo>
                      <a:lnTo>
                        <a:pt x="169" y="28"/>
                      </a:lnTo>
                      <a:lnTo>
                        <a:pt x="169" y="28"/>
                      </a:lnTo>
                      <a:lnTo>
                        <a:pt x="168" y="31"/>
                      </a:lnTo>
                      <a:lnTo>
                        <a:pt x="168" y="31"/>
                      </a:lnTo>
                      <a:lnTo>
                        <a:pt x="167" y="34"/>
                      </a:lnTo>
                      <a:lnTo>
                        <a:pt x="167" y="34"/>
                      </a:lnTo>
                      <a:lnTo>
                        <a:pt x="166" y="36"/>
                      </a:lnTo>
                      <a:lnTo>
                        <a:pt x="166" y="36"/>
                      </a:lnTo>
                      <a:lnTo>
                        <a:pt x="165" y="38"/>
                      </a:lnTo>
                      <a:lnTo>
                        <a:pt x="165" y="38"/>
                      </a:lnTo>
                      <a:lnTo>
                        <a:pt x="164" y="41"/>
                      </a:lnTo>
                      <a:lnTo>
                        <a:pt x="164" y="41"/>
                      </a:lnTo>
                      <a:lnTo>
                        <a:pt x="163" y="43"/>
                      </a:lnTo>
                      <a:lnTo>
                        <a:pt x="163" y="43"/>
                      </a:lnTo>
                      <a:lnTo>
                        <a:pt x="160" y="47"/>
                      </a:lnTo>
                      <a:lnTo>
                        <a:pt x="160" y="47"/>
                      </a:lnTo>
                      <a:lnTo>
                        <a:pt x="159" y="49"/>
                      </a:lnTo>
                      <a:lnTo>
                        <a:pt x="159" y="49"/>
                      </a:lnTo>
                      <a:lnTo>
                        <a:pt x="158" y="52"/>
                      </a:lnTo>
                      <a:lnTo>
                        <a:pt x="158" y="52"/>
                      </a:lnTo>
                      <a:lnTo>
                        <a:pt x="157" y="55"/>
                      </a:lnTo>
                      <a:lnTo>
                        <a:pt x="157" y="55"/>
                      </a:lnTo>
                      <a:lnTo>
                        <a:pt x="156" y="58"/>
                      </a:lnTo>
                      <a:lnTo>
                        <a:pt x="156" y="58"/>
                      </a:lnTo>
                      <a:lnTo>
                        <a:pt x="155" y="62"/>
                      </a:lnTo>
                      <a:lnTo>
                        <a:pt x="155" y="62"/>
                      </a:lnTo>
                      <a:lnTo>
                        <a:pt x="154" y="64"/>
                      </a:lnTo>
                      <a:lnTo>
                        <a:pt x="154" y="64"/>
                      </a:lnTo>
                      <a:lnTo>
                        <a:pt x="153" y="69"/>
                      </a:lnTo>
                      <a:lnTo>
                        <a:pt x="153" y="69"/>
                      </a:lnTo>
                      <a:lnTo>
                        <a:pt x="152" y="70"/>
                      </a:lnTo>
                      <a:lnTo>
                        <a:pt x="152" y="70"/>
                      </a:lnTo>
                      <a:lnTo>
                        <a:pt x="152" y="71"/>
                      </a:lnTo>
                      <a:lnTo>
                        <a:pt x="152" y="71"/>
                      </a:lnTo>
                      <a:lnTo>
                        <a:pt x="152" y="71"/>
                      </a:lnTo>
                      <a:lnTo>
                        <a:pt x="146" y="90"/>
                      </a:lnTo>
                      <a:lnTo>
                        <a:pt x="148" y="90"/>
                      </a:lnTo>
                      <a:lnTo>
                        <a:pt x="148" y="90"/>
                      </a:lnTo>
                      <a:lnTo>
                        <a:pt x="141" y="120"/>
                      </a:lnTo>
                      <a:lnTo>
                        <a:pt x="139" y="133"/>
                      </a:lnTo>
                      <a:lnTo>
                        <a:pt x="139" y="144"/>
                      </a:lnTo>
                      <a:lnTo>
                        <a:pt x="139" y="162"/>
                      </a:lnTo>
                      <a:lnTo>
                        <a:pt x="139" y="162"/>
                      </a:lnTo>
                      <a:lnTo>
                        <a:pt x="137" y="178"/>
                      </a:lnTo>
                      <a:lnTo>
                        <a:pt x="135" y="193"/>
                      </a:lnTo>
                      <a:lnTo>
                        <a:pt x="131" y="209"/>
                      </a:lnTo>
                      <a:lnTo>
                        <a:pt x="127" y="223"/>
                      </a:lnTo>
                      <a:lnTo>
                        <a:pt x="122" y="237"/>
                      </a:lnTo>
                      <a:lnTo>
                        <a:pt x="116" y="251"/>
                      </a:lnTo>
                      <a:lnTo>
                        <a:pt x="110" y="265"/>
                      </a:lnTo>
                      <a:lnTo>
                        <a:pt x="102" y="278"/>
                      </a:lnTo>
                      <a:lnTo>
                        <a:pt x="95" y="290"/>
                      </a:lnTo>
                      <a:lnTo>
                        <a:pt x="86" y="303"/>
                      </a:lnTo>
                      <a:lnTo>
                        <a:pt x="76" y="313"/>
                      </a:lnTo>
                      <a:lnTo>
                        <a:pt x="67" y="324"/>
                      </a:lnTo>
                      <a:lnTo>
                        <a:pt x="56" y="335"/>
                      </a:lnTo>
                      <a:lnTo>
                        <a:pt x="44" y="344"/>
                      </a:lnTo>
                      <a:lnTo>
                        <a:pt x="32" y="353"/>
                      </a:lnTo>
                      <a:lnTo>
                        <a:pt x="20" y="361"/>
                      </a:lnTo>
                      <a:lnTo>
                        <a:pt x="19" y="362"/>
                      </a:lnTo>
                      <a:lnTo>
                        <a:pt x="19" y="362"/>
                      </a:lnTo>
                      <a:lnTo>
                        <a:pt x="13" y="367"/>
                      </a:lnTo>
                      <a:lnTo>
                        <a:pt x="13" y="367"/>
                      </a:lnTo>
                      <a:lnTo>
                        <a:pt x="8" y="372"/>
                      </a:lnTo>
                      <a:lnTo>
                        <a:pt x="6" y="378"/>
                      </a:lnTo>
                      <a:lnTo>
                        <a:pt x="4" y="386"/>
                      </a:lnTo>
                      <a:lnTo>
                        <a:pt x="2" y="393"/>
                      </a:lnTo>
                      <a:lnTo>
                        <a:pt x="1" y="411"/>
                      </a:lnTo>
                      <a:lnTo>
                        <a:pt x="0" y="426"/>
                      </a:lnTo>
                      <a:lnTo>
                        <a:pt x="0" y="426"/>
                      </a:lnTo>
                      <a:lnTo>
                        <a:pt x="1" y="438"/>
                      </a:lnTo>
                      <a:lnTo>
                        <a:pt x="1" y="444"/>
                      </a:lnTo>
                      <a:lnTo>
                        <a:pt x="2" y="450"/>
                      </a:lnTo>
                      <a:lnTo>
                        <a:pt x="2" y="450"/>
                      </a:lnTo>
                      <a:lnTo>
                        <a:pt x="57" y="450"/>
                      </a:lnTo>
                      <a:lnTo>
                        <a:pt x="57" y="450"/>
                      </a:lnTo>
                      <a:lnTo>
                        <a:pt x="58" y="461"/>
                      </a:lnTo>
                      <a:lnTo>
                        <a:pt x="59" y="474"/>
                      </a:lnTo>
                      <a:lnTo>
                        <a:pt x="72" y="474"/>
                      </a:lnTo>
                      <a:lnTo>
                        <a:pt x="111" y="474"/>
                      </a:lnTo>
                      <a:lnTo>
                        <a:pt x="124" y="474"/>
                      </a:lnTo>
                      <a:lnTo>
                        <a:pt x="125" y="461"/>
                      </a:lnTo>
                      <a:lnTo>
                        <a:pt x="125" y="461"/>
                      </a:lnTo>
                      <a:lnTo>
                        <a:pt x="125" y="450"/>
                      </a:lnTo>
                      <a:lnTo>
                        <a:pt x="138" y="450"/>
                      </a:lnTo>
                      <a:lnTo>
                        <a:pt x="138" y="450"/>
                      </a:lnTo>
                      <a:lnTo>
                        <a:pt x="139" y="469"/>
                      </a:lnTo>
                      <a:lnTo>
                        <a:pt x="140" y="475"/>
                      </a:lnTo>
                      <a:lnTo>
                        <a:pt x="257" y="475"/>
                      </a:lnTo>
                      <a:lnTo>
                        <a:pt x="258" y="469"/>
                      </a:lnTo>
                      <a:lnTo>
                        <a:pt x="258" y="469"/>
                      </a:lnTo>
                      <a:lnTo>
                        <a:pt x="259" y="450"/>
                      </a:lnTo>
                      <a:lnTo>
                        <a:pt x="271" y="450"/>
                      </a:lnTo>
                      <a:lnTo>
                        <a:pt x="271" y="450"/>
                      </a:lnTo>
                      <a:lnTo>
                        <a:pt x="272" y="461"/>
                      </a:lnTo>
                      <a:lnTo>
                        <a:pt x="273" y="474"/>
                      </a:lnTo>
                      <a:lnTo>
                        <a:pt x="286" y="474"/>
                      </a:lnTo>
                      <a:lnTo>
                        <a:pt x="325" y="474"/>
                      </a:lnTo>
                      <a:lnTo>
                        <a:pt x="338" y="474"/>
                      </a:lnTo>
                      <a:lnTo>
                        <a:pt x="339" y="461"/>
                      </a:lnTo>
                      <a:lnTo>
                        <a:pt x="339" y="461"/>
                      </a:lnTo>
                      <a:lnTo>
                        <a:pt x="339" y="450"/>
                      </a:lnTo>
                      <a:lnTo>
                        <a:pt x="395" y="450"/>
                      </a:lnTo>
                      <a:lnTo>
                        <a:pt x="395" y="450"/>
                      </a:lnTo>
                      <a:lnTo>
                        <a:pt x="396" y="444"/>
                      </a:lnTo>
                      <a:lnTo>
                        <a:pt x="396" y="444"/>
                      </a:lnTo>
                      <a:lnTo>
                        <a:pt x="396" y="438"/>
                      </a:lnTo>
                      <a:lnTo>
                        <a:pt x="396" y="427"/>
                      </a:lnTo>
                      <a:lnTo>
                        <a:pt x="396" y="427"/>
                      </a:lnTo>
                      <a:close/>
                      <a:moveTo>
                        <a:pt x="369" y="373"/>
                      </a:moveTo>
                      <a:lnTo>
                        <a:pt x="374" y="378"/>
                      </a:lnTo>
                      <a:lnTo>
                        <a:pt x="374" y="378"/>
                      </a:lnTo>
                      <a:lnTo>
                        <a:pt x="376" y="380"/>
                      </a:lnTo>
                      <a:lnTo>
                        <a:pt x="378" y="384"/>
                      </a:lnTo>
                      <a:lnTo>
                        <a:pt x="376" y="384"/>
                      </a:lnTo>
                      <a:lnTo>
                        <a:pt x="375" y="382"/>
                      </a:lnTo>
                      <a:lnTo>
                        <a:pt x="375" y="382"/>
                      </a:lnTo>
                      <a:lnTo>
                        <a:pt x="362" y="377"/>
                      </a:lnTo>
                      <a:lnTo>
                        <a:pt x="351" y="371"/>
                      </a:lnTo>
                      <a:lnTo>
                        <a:pt x="339" y="363"/>
                      </a:lnTo>
                      <a:lnTo>
                        <a:pt x="328" y="355"/>
                      </a:lnTo>
                      <a:lnTo>
                        <a:pt x="318" y="348"/>
                      </a:lnTo>
                      <a:lnTo>
                        <a:pt x="308" y="339"/>
                      </a:lnTo>
                      <a:lnTo>
                        <a:pt x="300" y="331"/>
                      </a:lnTo>
                      <a:lnTo>
                        <a:pt x="292" y="322"/>
                      </a:lnTo>
                      <a:lnTo>
                        <a:pt x="285" y="312"/>
                      </a:lnTo>
                      <a:lnTo>
                        <a:pt x="279" y="303"/>
                      </a:lnTo>
                      <a:lnTo>
                        <a:pt x="274" y="292"/>
                      </a:lnTo>
                      <a:lnTo>
                        <a:pt x="268" y="281"/>
                      </a:lnTo>
                      <a:lnTo>
                        <a:pt x="265" y="270"/>
                      </a:lnTo>
                      <a:lnTo>
                        <a:pt x="262" y="259"/>
                      </a:lnTo>
                      <a:lnTo>
                        <a:pt x="260" y="249"/>
                      </a:lnTo>
                      <a:lnTo>
                        <a:pt x="259" y="237"/>
                      </a:lnTo>
                      <a:lnTo>
                        <a:pt x="259" y="237"/>
                      </a:lnTo>
                      <a:lnTo>
                        <a:pt x="267" y="257"/>
                      </a:lnTo>
                      <a:lnTo>
                        <a:pt x="278" y="278"/>
                      </a:lnTo>
                      <a:lnTo>
                        <a:pt x="289" y="296"/>
                      </a:lnTo>
                      <a:lnTo>
                        <a:pt x="302" y="314"/>
                      </a:lnTo>
                      <a:lnTo>
                        <a:pt x="317" y="331"/>
                      </a:lnTo>
                      <a:lnTo>
                        <a:pt x="333" y="347"/>
                      </a:lnTo>
                      <a:lnTo>
                        <a:pt x="351" y="360"/>
                      </a:lnTo>
                      <a:lnTo>
                        <a:pt x="369" y="373"/>
                      </a:lnTo>
                      <a:lnTo>
                        <a:pt x="369" y="373"/>
                      </a:lnTo>
                      <a:close/>
                      <a:moveTo>
                        <a:pt x="166" y="75"/>
                      </a:moveTo>
                      <a:lnTo>
                        <a:pt x="166" y="75"/>
                      </a:lnTo>
                      <a:lnTo>
                        <a:pt x="166" y="74"/>
                      </a:lnTo>
                      <a:lnTo>
                        <a:pt x="166" y="74"/>
                      </a:lnTo>
                      <a:lnTo>
                        <a:pt x="167" y="70"/>
                      </a:lnTo>
                      <a:lnTo>
                        <a:pt x="167" y="70"/>
                      </a:lnTo>
                      <a:lnTo>
                        <a:pt x="168" y="68"/>
                      </a:lnTo>
                      <a:lnTo>
                        <a:pt x="168" y="68"/>
                      </a:lnTo>
                      <a:lnTo>
                        <a:pt x="169" y="65"/>
                      </a:lnTo>
                      <a:lnTo>
                        <a:pt x="169" y="65"/>
                      </a:lnTo>
                      <a:lnTo>
                        <a:pt x="170" y="63"/>
                      </a:lnTo>
                      <a:lnTo>
                        <a:pt x="170" y="63"/>
                      </a:lnTo>
                      <a:lnTo>
                        <a:pt x="170" y="61"/>
                      </a:lnTo>
                      <a:lnTo>
                        <a:pt x="170" y="61"/>
                      </a:lnTo>
                      <a:lnTo>
                        <a:pt x="171" y="57"/>
                      </a:lnTo>
                      <a:lnTo>
                        <a:pt x="171" y="57"/>
                      </a:lnTo>
                      <a:lnTo>
                        <a:pt x="172" y="55"/>
                      </a:lnTo>
                      <a:lnTo>
                        <a:pt x="172" y="55"/>
                      </a:lnTo>
                      <a:lnTo>
                        <a:pt x="173" y="53"/>
                      </a:lnTo>
                      <a:lnTo>
                        <a:pt x="173" y="53"/>
                      </a:lnTo>
                      <a:lnTo>
                        <a:pt x="175" y="51"/>
                      </a:lnTo>
                      <a:lnTo>
                        <a:pt x="175" y="51"/>
                      </a:lnTo>
                      <a:lnTo>
                        <a:pt x="176" y="48"/>
                      </a:lnTo>
                      <a:lnTo>
                        <a:pt x="176" y="48"/>
                      </a:lnTo>
                      <a:lnTo>
                        <a:pt x="177" y="47"/>
                      </a:lnTo>
                      <a:lnTo>
                        <a:pt x="177" y="47"/>
                      </a:lnTo>
                      <a:lnTo>
                        <a:pt x="178" y="43"/>
                      </a:lnTo>
                      <a:lnTo>
                        <a:pt x="178" y="43"/>
                      </a:lnTo>
                      <a:lnTo>
                        <a:pt x="178" y="42"/>
                      </a:lnTo>
                      <a:lnTo>
                        <a:pt x="178" y="42"/>
                      </a:lnTo>
                      <a:lnTo>
                        <a:pt x="180" y="39"/>
                      </a:lnTo>
                      <a:lnTo>
                        <a:pt x="180" y="39"/>
                      </a:lnTo>
                      <a:lnTo>
                        <a:pt x="180" y="38"/>
                      </a:lnTo>
                      <a:lnTo>
                        <a:pt x="180" y="38"/>
                      </a:lnTo>
                      <a:lnTo>
                        <a:pt x="182" y="36"/>
                      </a:lnTo>
                      <a:lnTo>
                        <a:pt x="182" y="36"/>
                      </a:lnTo>
                      <a:lnTo>
                        <a:pt x="182" y="35"/>
                      </a:lnTo>
                      <a:lnTo>
                        <a:pt x="182" y="35"/>
                      </a:lnTo>
                      <a:lnTo>
                        <a:pt x="183" y="31"/>
                      </a:lnTo>
                      <a:lnTo>
                        <a:pt x="183" y="31"/>
                      </a:lnTo>
                      <a:lnTo>
                        <a:pt x="184" y="30"/>
                      </a:lnTo>
                      <a:lnTo>
                        <a:pt x="184" y="30"/>
                      </a:lnTo>
                      <a:lnTo>
                        <a:pt x="185" y="28"/>
                      </a:lnTo>
                      <a:lnTo>
                        <a:pt x="185" y="28"/>
                      </a:lnTo>
                      <a:lnTo>
                        <a:pt x="186" y="27"/>
                      </a:lnTo>
                      <a:lnTo>
                        <a:pt x="186" y="27"/>
                      </a:lnTo>
                      <a:lnTo>
                        <a:pt x="187" y="26"/>
                      </a:lnTo>
                      <a:lnTo>
                        <a:pt x="187" y="26"/>
                      </a:lnTo>
                      <a:lnTo>
                        <a:pt x="189" y="25"/>
                      </a:lnTo>
                      <a:lnTo>
                        <a:pt x="189" y="25"/>
                      </a:lnTo>
                      <a:lnTo>
                        <a:pt x="191" y="23"/>
                      </a:lnTo>
                      <a:lnTo>
                        <a:pt x="191" y="23"/>
                      </a:lnTo>
                      <a:lnTo>
                        <a:pt x="191" y="22"/>
                      </a:lnTo>
                      <a:lnTo>
                        <a:pt x="191" y="22"/>
                      </a:lnTo>
                      <a:lnTo>
                        <a:pt x="193" y="21"/>
                      </a:lnTo>
                      <a:lnTo>
                        <a:pt x="193" y="21"/>
                      </a:lnTo>
                      <a:lnTo>
                        <a:pt x="194" y="20"/>
                      </a:lnTo>
                      <a:lnTo>
                        <a:pt x="194" y="20"/>
                      </a:lnTo>
                      <a:lnTo>
                        <a:pt x="195" y="18"/>
                      </a:lnTo>
                      <a:lnTo>
                        <a:pt x="195" y="18"/>
                      </a:lnTo>
                      <a:lnTo>
                        <a:pt x="196" y="17"/>
                      </a:lnTo>
                      <a:lnTo>
                        <a:pt x="196" y="17"/>
                      </a:lnTo>
                      <a:lnTo>
                        <a:pt x="198" y="16"/>
                      </a:lnTo>
                      <a:lnTo>
                        <a:pt x="198" y="16"/>
                      </a:lnTo>
                      <a:lnTo>
                        <a:pt x="200" y="17"/>
                      </a:lnTo>
                      <a:lnTo>
                        <a:pt x="200" y="17"/>
                      </a:lnTo>
                      <a:lnTo>
                        <a:pt x="203" y="20"/>
                      </a:lnTo>
                      <a:lnTo>
                        <a:pt x="203" y="20"/>
                      </a:lnTo>
                      <a:lnTo>
                        <a:pt x="203" y="20"/>
                      </a:lnTo>
                      <a:lnTo>
                        <a:pt x="203" y="20"/>
                      </a:lnTo>
                      <a:lnTo>
                        <a:pt x="205" y="22"/>
                      </a:lnTo>
                      <a:lnTo>
                        <a:pt x="205" y="22"/>
                      </a:lnTo>
                      <a:lnTo>
                        <a:pt x="205" y="22"/>
                      </a:lnTo>
                      <a:lnTo>
                        <a:pt x="205" y="22"/>
                      </a:lnTo>
                      <a:lnTo>
                        <a:pt x="207" y="24"/>
                      </a:lnTo>
                      <a:lnTo>
                        <a:pt x="207" y="24"/>
                      </a:lnTo>
                      <a:lnTo>
                        <a:pt x="208" y="25"/>
                      </a:lnTo>
                      <a:lnTo>
                        <a:pt x="208" y="25"/>
                      </a:lnTo>
                      <a:lnTo>
                        <a:pt x="209" y="27"/>
                      </a:lnTo>
                      <a:lnTo>
                        <a:pt x="209" y="27"/>
                      </a:lnTo>
                      <a:lnTo>
                        <a:pt x="210" y="27"/>
                      </a:lnTo>
                      <a:lnTo>
                        <a:pt x="210" y="27"/>
                      </a:lnTo>
                      <a:lnTo>
                        <a:pt x="211" y="30"/>
                      </a:lnTo>
                      <a:lnTo>
                        <a:pt x="211" y="30"/>
                      </a:lnTo>
                      <a:lnTo>
                        <a:pt x="212" y="30"/>
                      </a:lnTo>
                      <a:lnTo>
                        <a:pt x="212" y="30"/>
                      </a:lnTo>
                      <a:lnTo>
                        <a:pt x="213" y="34"/>
                      </a:lnTo>
                      <a:lnTo>
                        <a:pt x="213" y="34"/>
                      </a:lnTo>
                      <a:lnTo>
                        <a:pt x="214" y="35"/>
                      </a:lnTo>
                      <a:lnTo>
                        <a:pt x="214" y="35"/>
                      </a:lnTo>
                      <a:lnTo>
                        <a:pt x="216" y="37"/>
                      </a:lnTo>
                      <a:lnTo>
                        <a:pt x="216" y="37"/>
                      </a:lnTo>
                      <a:lnTo>
                        <a:pt x="217" y="38"/>
                      </a:lnTo>
                      <a:lnTo>
                        <a:pt x="217" y="38"/>
                      </a:lnTo>
                      <a:lnTo>
                        <a:pt x="218" y="41"/>
                      </a:lnTo>
                      <a:lnTo>
                        <a:pt x="218" y="41"/>
                      </a:lnTo>
                      <a:lnTo>
                        <a:pt x="218" y="42"/>
                      </a:lnTo>
                      <a:lnTo>
                        <a:pt x="218" y="42"/>
                      </a:lnTo>
                      <a:lnTo>
                        <a:pt x="220" y="45"/>
                      </a:lnTo>
                      <a:lnTo>
                        <a:pt x="220" y="45"/>
                      </a:lnTo>
                      <a:lnTo>
                        <a:pt x="220" y="47"/>
                      </a:lnTo>
                      <a:lnTo>
                        <a:pt x="220" y="47"/>
                      </a:lnTo>
                      <a:lnTo>
                        <a:pt x="222" y="50"/>
                      </a:lnTo>
                      <a:lnTo>
                        <a:pt x="222" y="50"/>
                      </a:lnTo>
                      <a:lnTo>
                        <a:pt x="222" y="51"/>
                      </a:lnTo>
                      <a:lnTo>
                        <a:pt x="222" y="51"/>
                      </a:lnTo>
                      <a:lnTo>
                        <a:pt x="223" y="55"/>
                      </a:lnTo>
                      <a:lnTo>
                        <a:pt x="223" y="55"/>
                      </a:lnTo>
                      <a:lnTo>
                        <a:pt x="224" y="55"/>
                      </a:lnTo>
                      <a:lnTo>
                        <a:pt x="224" y="55"/>
                      </a:lnTo>
                      <a:lnTo>
                        <a:pt x="225" y="60"/>
                      </a:lnTo>
                      <a:lnTo>
                        <a:pt x="225" y="60"/>
                      </a:lnTo>
                      <a:lnTo>
                        <a:pt x="225" y="61"/>
                      </a:lnTo>
                      <a:lnTo>
                        <a:pt x="225" y="61"/>
                      </a:lnTo>
                      <a:lnTo>
                        <a:pt x="231" y="76"/>
                      </a:lnTo>
                      <a:lnTo>
                        <a:pt x="166" y="76"/>
                      </a:lnTo>
                      <a:lnTo>
                        <a:pt x="166" y="76"/>
                      </a:lnTo>
                      <a:lnTo>
                        <a:pt x="166" y="75"/>
                      </a:lnTo>
                      <a:lnTo>
                        <a:pt x="166" y="75"/>
                      </a:lnTo>
                      <a:close/>
                      <a:moveTo>
                        <a:pt x="166" y="90"/>
                      </a:moveTo>
                      <a:lnTo>
                        <a:pt x="231" y="90"/>
                      </a:lnTo>
                      <a:lnTo>
                        <a:pt x="235" y="90"/>
                      </a:lnTo>
                      <a:lnTo>
                        <a:pt x="235" y="90"/>
                      </a:lnTo>
                      <a:lnTo>
                        <a:pt x="238" y="105"/>
                      </a:lnTo>
                      <a:lnTo>
                        <a:pt x="241" y="119"/>
                      </a:lnTo>
                      <a:lnTo>
                        <a:pt x="243" y="132"/>
                      </a:lnTo>
                      <a:lnTo>
                        <a:pt x="244" y="142"/>
                      </a:lnTo>
                      <a:lnTo>
                        <a:pt x="243" y="142"/>
                      </a:lnTo>
                      <a:lnTo>
                        <a:pt x="243" y="142"/>
                      </a:lnTo>
                      <a:lnTo>
                        <a:pt x="244" y="163"/>
                      </a:lnTo>
                      <a:lnTo>
                        <a:pt x="244" y="434"/>
                      </a:lnTo>
                      <a:lnTo>
                        <a:pt x="153" y="434"/>
                      </a:lnTo>
                      <a:lnTo>
                        <a:pt x="153" y="163"/>
                      </a:lnTo>
                      <a:lnTo>
                        <a:pt x="153" y="163"/>
                      </a:lnTo>
                      <a:lnTo>
                        <a:pt x="154" y="142"/>
                      </a:lnTo>
                      <a:lnTo>
                        <a:pt x="153" y="142"/>
                      </a:lnTo>
                      <a:lnTo>
                        <a:pt x="153" y="142"/>
                      </a:lnTo>
                      <a:lnTo>
                        <a:pt x="154" y="132"/>
                      </a:lnTo>
                      <a:lnTo>
                        <a:pt x="155" y="119"/>
                      </a:lnTo>
                      <a:lnTo>
                        <a:pt x="158" y="105"/>
                      </a:lnTo>
                      <a:lnTo>
                        <a:pt x="162" y="90"/>
                      </a:lnTo>
                      <a:lnTo>
                        <a:pt x="166" y="90"/>
                      </a:lnTo>
                      <a:close/>
                      <a:moveTo>
                        <a:pt x="22" y="378"/>
                      </a:moveTo>
                      <a:lnTo>
                        <a:pt x="22" y="378"/>
                      </a:lnTo>
                      <a:lnTo>
                        <a:pt x="28" y="373"/>
                      </a:lnTo>
                      <a:lnTo>
                        <a:pt x="28" y="373"/>
                      </a:lnTo>
                      <a:lnTo>
                        <a:pt x="46" y="361"/>
                      </a:lnTo>
                      <a:lnTo>
                        <a:pt x="62" y="347"/>
                      </a:lnTo>
                      <a:lnTo>
                        <a:pt x="78" y="333"/>
                      </a:lnTo>
                      <a:lnTo>
                        <a:pt x="92" y="317"/>
                      </a:lnTo>
                      <a:lnTo>
                        <a:pt x="105" y="298"/>
                      </a:lnTo>
                      <a:lnTo>
                        <a:pt x="117" y="280"/>
                      </a:lnTo>
                      <a:lnTo>
                        <a:pt x="127" y="260"/>
                      </a:lnTo>
                      <a:lnTo>
                        <a:pt x="136" y="241"/>
                      </a:lnTo>
                      <a:lnTo>
                        <a:pt x="136" y="241"/>
                      </a:lnTo>
                      <a:lnTo>
                        <a:pt x="135" y="252"/>
                      </a:lnTo>
                      <a:lnTo>
                        <a:pt x="132" y="263"/>
                      </a:lnTo>
                      <a:lnTo>
                        <a:pt x="129" y="273"/>
                      </a:lnTo>
                      <a:lnTo>
                        <a:pt x="125" y="284"/>
                      </a:lnTo>
                      <a:lnTo>
                        <a:pt x="121" y="295"/>
                      </a:lnTo>
                      <a:lnTo>
                        <a:pt x="115" y="305"/>
                      </a:lnTo>
                      <a:lnTo>
                        <a:pt x="109" y="314"/>
                      </a:lnTo>
                      <a:lnTo>
                        <a:pt x="102" y="323"/>
                      </a:lnTo>
                      <a:lnTo>
                        <a:pt x="95" y="333"/>
                      </a:lnTo>
                      <a:lnTo>
                        <a:pt x="86" y="341"/>
                      </a:lnTo>
                      <a:lnTo>
                        <a:pt x="76" y="349"/>
                      </a:lnTo>
                      <a:lnTo>
                        <a:pt x="67" y="357"/>
                      </a:lnTo>
                      <a:lnTo>
                        <a:pt x="56" y="364"/>
                      </a:lnTo>
                      <a:lnTo>
                        <a:pt x="45" y="371"/>
                      </a:lnTo>
                      <a:lnTo>
                        <a:pt x="33" y="377"/>
                      </a:lnTo>
                      <a:lnTo>
                        <a:pt x="21" y="382"/>
                      </a:lnTo>
                      <a:lnTo>
                        <a:pt x="20" y="384"/>
                      </a:lnTo>
                      <a:lnTo>
                        <a:pt x="20" y="384"/>
                      </a:lnTo>
                      <a:lnTo>
                        <a:pt x="19" y="384"/>
                      </a:lnTo>
                      <a:lnTo>
                        <a:pt x="19" y="384"/>
                      </a:lnTo>
                      <a:lnTo>
                        <a:pt x="20" y="380"/>
                      </a:lnTo>
                      <a:lnTo>
                        <a:pt x="22" y="378"/>
                      </a:lnTo>
                      <a:lnTo>
                        <a:pt x="22" y="378"/>
                      </a:lnTo>
                      <a:close/>
                      <a:moveTo>
                        <a:pt x="15" y="428"/>
                      </a:moveTo>
                      <a:lnTo>
                        <a:pt x="15" y="428"/>
                      </a:lnTo>
                      <a:lnTo>
                        <a:pt x="15" y="418"/>
                      </a:lnTo>
                      <a:lnTo>
                        <a:pt x="16" y="409"/>
                      </a:lnTo>
                      <a:lnTo>
                        <a:pt x="18" y="403"/>
                      </a:lnTo>
                      <a:lnTo>
                        <a:pt x="19" y="401"/>
                      </a:lnTo>
                      <a:lnTo>
                        <a:pt x="21" y="400"/>
                      </a:lnTo>
                      <a:lnTo>
                        <a:pt x="21" y="400"/>
                      </a:lnTo>
                      <a:lnTo>
                        <a:pt x="27" y="395"/>
                      </a:lnTo>
                      <a:lnTo>
                        <a:pt x="27" y="395"/>
                      </a:lnTo>
                      <a:lnTo>
                        <a:pt x="46" y="386"/>
                      </a:lnTo>
                      <a:lnTo>
                        <a:pt x="64" y="375"/>
                      </a:lnTo>
                      <a:lnTo>
                        <a:pt x="82" y="364"/>
                      </a:lnTo>
                      <a:lnTo>
                        <a:pt x="97" y="351"/>
                      </a:lnTo>
                      <a:lnTo>
                        <a:pt x="110" y="337"/>
                      </a:lnTo>
                      <a:lnTo>
                        <a:pt x="121" y="322"/>
                      </a:lnTo>
                      <a:lnTo>
                        <a:pt x="130" y="306"/>
                      </a:lnTo>
                      <a:lnTo>
                        <a:pt x="139" y="290"/>
                      </a:lnTo>
                      <a:lnTo>
                        <a:pt x="139" y="434"/>
                      </a:lnTo>
                      <a:lnTo>
                        <a:pt x="139" y="436"/>
                      </a:lnTo>
                      <a:lnTo>
                        <a:pt x="125" y="436"/>
                      </a:lnTo>
                      <a:lnTo>
                        <a:pt x="125" y="436"/>
                      </a:lnTo>
                      <a:lnTo>
                        <a:pt x="125" y="425"/>
                      </a:lnTo>
                      <a:lnTo>
                        <a:pt x="123" y="413"/>
                      </a:lnTo>
                      <a:lnTo>
                        <a:pt x="121" y="401"/>
                      </a:lnTo>
                      <a:lnTo>
                        <a:pt x="116" y="391"/>
                      </a:lnTo>
                      <a:lnTo>
                        <a:pt x="112" y="382"/>
                      </a:lnTo>
                      <a:lnTo>
                        <a:pt x="106" y="375"/>
                      </a:lnTo>
                      <a:lnTo>
                        <a:pt x="103" y="373"/>
                      </a:lnTo>
                      <a:lnTo>
                        <a:pt x="99" y="371"/>
                      </a:lnTo>
                      <a:lnTo>
                        <a:pt x="96" y="369"/>
                      </a:lnTo>
                      <a:lnTo>
                        <a:pt x="91" y="369"/>
                      </a:lnTo>
                      <a:lnTo>
                        <a:pt x="91" y="369"/>
                      </a:lnTo>
                      <a:lnTo>
                        <a:pt x="87" y="369"/>
                      </a:lnTo>
                      <a:lnTo>
                        <a:pt x="83" y="371"/>
                      </a:lnTo>
                      <a:lnTo>
                        <a:pt x="79" y="373"/>
                      </a:lnTo>
                      <a:lnTo>
                        <a:pt x="76" y="375"/>
                      </a:lnTo>
                      <a:lnTo>
                        <a:pt x="71" y="382"/>
                      </a:lnTo>
                      <a:lnTo>
                        <a:pt x="65" y="391"/>
                      </a:lnTo>
                      <a:lnTo>
                        <a:pt x="62" y="401"/>
                      </a:lnTo>
                      <a:lnTo>
                        <a:pt x="60" y="413"/>
                      </a:lnTo>
                      <a:lnTo>
                        <a:pt x="58" y="425"/>
                      </a:lnTo>
                      <a:lnTo>
                        <a:pt x="57" y="436"/>
                      </a:lnTo>
                      <a:lnTo>
                        <a:pt x="15" y="436"/>
                      </a:lnTo>
                      <a:lnTo>
                        <a:pt x="15" y="436"/>
                      </a:lnTo>
                      <a:lnTo>
                        <a:pt x="15" y="428"/>
                      </a:lnTo>
                      <a:lnTo>
                        <a:pt x="15" y="428"/>
                      </a:lnTo>
                      <a:close/>
                      <a:moveTo>
                        <a:pt x="111" y="436"/>
                      </a:moveTo>
                      <a:lnTo>
                        <a:pt x="72" y="436"/>
                      </a:lnTo>
                      <a:lnTo>
                        <a:pt x="72" y="436"/>
                      </a:lnTo>
                      <a:lnTo>
                        <a:pt x="72" y="426"/>
                      </a:lnTo>
                      <a:lnTo>
                        <a:pt x="74" y="416"/>
                      </a:lnTo>
                      <a:lnTo>
                        <a:pt x="75" y="406"/>
                      </a:lnTo>
                      <a:lnTo>
                        <a:pt x="78" y="399"/>
                      </a:lnTo>
                      <a:lnTo>
                        <a:pt x="81" y="392"/>
                      </a:lnTo>
                      <a:lnTo>
                        <a:pt x="84" y="388"/>
                      </a:lnTo>
                      <a:lnTo>
                        <a:pt x="87" y="385"/>
                      </a:lnTo>
                      <a:lnTo>
                        <a:pt x="91" y="384"/>
                      </a:lnTo>
                      <a:lnTo>
                        <a:pt x="91" y="384"/>
                      </a:lnTo>
                      <a:lnTo>
                        <a:pt x="95" y="385"/>
                      </a:lnTo>
                      <a:lnTo>
                        <a:pt x="99" y="388"/>
                      </a:lnTo>
                      <a:lnTo>
                        <a:pt x="102" y="392"/>
                      </a:lnTo>
                      <a:lnTo>
                        <a:pt x="104" y="399"/>
                      </a:lnTo>
                      <a:lnTo>
                        <a:pt x="108" y="406"/>
                      </a:lnTo>
                      <a:lnTo>
                        <a:pt x="109" y="416"/>
                      </a:lnTo>
                      <a:lnTo>
                        <a:pt x="111" y="426"/>
                      </a:lnTo>
                      <a:lnTo>
                        <a:pt x="111" y="436"/>
                      </a:lnTo>
                      <a:lnTo>
                        <a:pt x="111" y="436"/>
                      </a:lnTo>
                      <a:close/>
                      <a:moveTo>
                        <a:pt x="111" y="460"/>
                      </a:moveTo>
                      <a:lnTo>
                        <a:pt x="72" y="460"/>
                      </a:lnTo>
                      <a:lnTo>
                        <a:pt x="72" y="460"/>
                      </a:lnTo>
                      <a:lnTo>
                        <a:pt x="72" y="450"/>
                      </a:lnTo>
                      <a:lnTo>
                        <a:pt x="111" y="450"/>
                      </a:lnTo>
                      <a:lnTo>
                        <a:pt x="111" y="450"/>
                      </a:lnTo>
                      <a:lnTo>
                        <a:pt x="111" y="460"/>
                      </a:lnTo>
                      <a:lnTo>
                        <a:pt x="111" y="460"/>
                      </a:lnTo>
                      <a:close/>
                      <a:moveTo>
                        <a:pt x="153" y="461"/>
                      </a:moveTo>
                      <a:lnTo>
                        <a:pt x="153" y="461"/>
                      </a:lnTo>
                      <a:lnTo>
                        <a:pt x="152" y="448"/>
                      </a:lnTo>
                      <a:lnTo>
                        <a:pt x="153" y="448"/>
                      </a:lnTo>
                      <a:lnTo>
                        <a:pt x="244" y="448"/>
                      </a:lnTo>
                      <a:lnTo>
                        <a:pt x="245" y="448"/>
                      </a:lnTo>
                      <a:lnTo>
                        <a:pt x="245" y="448"/>
                      </a:lnTo>
                      <a:lnTo>
                        <a:pt x="244" y="461"/>
                      </a:lnTo>
                      <a:lnTo>
                        <a:pt x="153" y="461"/>
                      </a:lnTo>
                      <a:close/>
                      <a:moveTo>
                        <a:pt x="325" y="460"/>
                      </a:moveTo>
                      <a:lnTo>
                        <a:pt x="286" y="460"/>
                      </a:lnTo>
                      <a:lnTo>
                        <a:pt x="286" y="460"/>
                      </a:lnTo>
                      <a:lnTo>
                        <a:pt x="285" y="450"/>
                      </a:lnTo>
                      <a:lnTo>
                        <a:pt x="325" y="450"/>
                      </a:lnTo>
                      <a:lnTo>
                        <a:pt x="325" y="450"/>
                      </a:lnTo>
                      <a:lnTo>
                        <a:pt x="325" y="460"/>
                      </a:lnTo>
                      <a:lnTo>
                        <a:pt x="325" y="460"/>
                      </a:lnTo>
                      <a:close/>
                      <a:moveTo>
                        <a:pt x="286" y="436"/>
                      </a:moveTo>
                      <a:lnTo>
                        <a:pt x="286" y="436"/>
                      </a:lnTo>
                      <a:lnTo>
                        <a:pt x="286" y="426"/>
                      </a:lnTo>
                      <a:lnTo>
                        <a:pt x="288" y="416"/>
                      </a:lnTo>
                      <a:lnTo>
                        <a:pt x="289" y="406"/>
                      </a:lnTo>
                      <a:lnTo>
                        <a:pt x="292" y="399"/>
                      </a:lnTo>
                      <a:lnTo>
                        <a:pt x="294" y="392"/>
                      </a:lnTo>
                      <a:lnTo>
                        <a:pt x="298" y="388"/>
                      </a:lnTo>
                      <a:lnTo>
                        <a:pt x="301" y="385"/>
                      </a:lnTo>
                      <a:lnTo>
                        <a:pt x="305" y="384"/>
                      </a:lnTo>
                      <a:lnTo>
                        <a:pt x="305" y="384"/>
                      </a:lnTo>
                      <a:lnTo>
                        <a:pt x="308" y="385"/>
                      </a:lnTo>
                      <a:lnTo>
                        <a:pt x="313" y="388"/>
                      </a:lnTo>
                      <a:lnTo>
                        <a:pt x="316" y="392"/>
                      </a:lnTo>
                      <a:lnTo>
                        <a:pt x="318" y="399"/>
                      </a:lnTo>
                      <a:lnTo>
                        <a:pt x="320" y="406"/>
                      </a:lnTo>
                      <a:lnTo>
                        <a:pt x="322" y="416"/>
                      </a:lnTo>
                      <a:lnTo>
                        <a:pt x="325" y="426"/>
                      </a:lnTo>
                      <a:lnTo>
                        <a:pt x="325" y="436"/>
                      </a:lnTo>
                      <a:lnTo>
                        <a:pt x="286" y="436"/>
                      </a:lnTo>
                      <a:close/>
                      <a:moveTo>
                        <a:pt x="339" y="436"/>
                      </a:moveTo>
                      <a:lnTo>
                        <a:pt x="339" y="436"/>
                      </a:lnTo>
                      <a:lnTo>
                        <a:pt x="339" y="425"/>
                      </a:lnTo>
                      <a:lnTo>
                        <a:pt x="337" y="413"/>
                      </a:lnTo>
                      <a:lnTo>
                        <a:pt x="334" y="401"/>
                      </a:lnTo>
                      <a:lnTo>
                        <a:pt x="330" y="391"/>
                      </a:lnTo>
                      <a:lnTo>
                        <a:pt x="326" y="382"/>
                      </a:lnTo>
                      <a:lnTo>
                        <a:pt x="320" y="375"/>
                      </a:lnTo>
                      <a:lnTo>
                        <a:pt x="317" y="373"/>
                      </a:lnTo>
                      <a:lnTo>
                        <a:pt x="313" y="371"/>
                      </a:lnTo>
                      <a:lnTo>
                        <a:pt x="310" y="369"/>
                      </a:lnTo>
                      <a:lnTo>
                        <a:pt x="305" y="369"/>
                      </a:lnTo>
                      <a:lnTo>
                        <a:pt x="305" y="369"/>
                      </a:lnTo>
                      <a:lnTo>
                        <a:pt x="301" y="369"/>
                      </a:lnTo>
                      <a:lnTo>
                        <a:pt x="297" y="371"/>
                      </a:lnTo>
                      <a:lnTo>
                        <a:pt x="293" y="373"/>
                      </a:lnTo>
                      <a:lnTo>
                        <a:pt x="290" y="375"/>
                      </a:lnTo>
                      <a:lnTo>
                        <a:pt x="285" y="382"/>
                      </a:lnTo>
                      <a:lnTo>
                        <a:pt x="279" y="391"/>
                      </a:lnTo>
                      <a:lnTo>
                        <a:pt x="276" y="401"/>
                      </a:lnTo>
                      <a:lnTo>
                        <a:pt x="274" y="413"/>
                      </a:lnTo>
                      <a:lnTo>
                        <a:pt x="272" y="425"/>
                      </a:lnTo>
                      <a:lnTo>
                        <a:pt x="271" y="436"/>
                      </a:lnTo>
                      <a:lnTo>
                        <a:pt x="258" y="436"/>
                      </a:lnTo>
                      <a:lnTo>
                        <a:pt x="258" y="434"/>
                      </a:lnTo>
                      <a:lnTo>
                        <a:pt x="258" y="292"/>
                      </a:lnTo>
                      <a:lnTo>
                        <a:pt x="258" y="292"/>
                      </a:lnTo>
                      <a:lnTo>
                        <a:pt x="266" y="308"/>
                      </a:lnTo>
                      <a:lnTo>
                        <a:pt x="276" y="323"/>
                      </a:lnTo>
                      <a:lnTo>
                        <a:pt x="288" y="337"/>
                      </a:lnTo>
                      <a:lnTo>
                        <a:pt x="301" y="351"/>
                      </a:lnTo>
                      <a:lnTo>
                        <a:pt x="316" y="364"/>
                      </a:lnTo>
                      <a:lnTo>
                        <a:pt x="332" y="376"/>
                      </a:lnTo>
                      <a:lnTo>
                        <a:pt x="351" y="386"/>
                      </a:lnTo>
                      <a:lnTo>
                        <a:pt x="370" y="395"/>
                      </a:lnTo>
                      <a:lnTo>
                        <a:pt x="375" y="400"/>
                      </a:lnTo>
                      <a:lnTo>
                        <a:pt x="375" y="400"/>
                      </a:lnTo>
                      <a:lnTo>
                        <a:pt x="379" y="403"/>
                      </a:lnTo>
                      <a:lnTo>
                        <a:pt x="381" y="409"/>
                      </a:lnTo>
                      <a:lnTo>
                        <a:pt x="382" y="418"/>
                      </a:lnTo>
                      <a:lnTo>
                        <a:pt x="382" y="427"/>
                      </a:lnTo>
                      <a:lnTo>
                        <a:pt x="382" y="427"/>
                      </a:lnTo>
                      <a:lnTo>
                        <a:pt x="382" y="436"/>
                      </a:lnTo>
                      <a:lnTo>
                        <a:pt x="339" y="4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9" name="Freeform 87"/>
                <p:cNvSpPr>
                  <a:spLocks/>
                </p:cNvSpPr>
                <p:nvPr/>
              </p:nvSpPr>
              <p:spPr bwMode="auto">
                <a:xfrm>
                  <a:off x="4313238" y="3270250"/>
                  <a:ext cx="106363" cy="34925"/>
                </a:xfrm>
                <a:custGeom>
                  <a:avLst/>
                  <a:gdLst>
                    <a:gd name="T0" fmla="*/ 13 w 67"/>
                    <a:gd name="T1" fmla="*/ 20 h 22"/>
                    <a:gd name="T2" fmla="*/ 13 w 67"/>
                    <a:gd name="T3" fmla="*/ 20 h 22"/>
                    <a:gd name="T4" fmla="*/ 15 w 67"/>
                    <a:gd name="T5" fmla="*/ 18 h 22"/>
                    <a:gd name="T6" fmla="*/ 20 w 67"/>
                    <a:gd name="T7" fmla="*/ 16 h 22"/>
                    <a:gd name="T8" fmla="*/ 26 w 67"/>
                    <a:gd name="T9" fmla="*/ 15 h 22"/>
                    <a:gd name="T10" fmla="*/ 33 w 67"/>
                    <a:gd name="T11" fmla="*/ 14 h 22"/>
                    <a:gd name="T12" fmla="*/ 33 w 67"/>
                    <a:gd name="T13" fmla="*/ 14 h 22"/>
                    <a:gd name="T14" fmla="*/ 41 w 67"/>
                    <a:gd name="T15" fmla="*/ 15 h 22"/>
                    <a:gd name="T16" fmla="*/ 46 w 67"/>
                    <a:gd name="T17" fmla="*/ 16 h 22"/>
                    <a:gd name="T18" fmla="*/ 52 w 67"/>
                    <a:gd name="T19" fmla="*/ 18 h 22"/>
                    <a:gd name="T20" fmla="*/ 54 w 67"/>
                    <a:gd name="T21" fmla="*/ 20 h 22"/>
                    <a:gd name="T22" fmla="*/ 54 w 67"/>
                    <a:gd name="T23" fmla="*/ 20 h 22"/>
                    <a:gd name="T24" fmla="*/ 57 w 67"/>
                    <a:gd name="T25" fmla="*/ 22 h 22"/>
                    <a:gd name="T26" fmla="*/ 59 w 67"/>
                    <a:gd name="T27" fmla="*/ 22 h 22"/>
                    <a:gd name="T28" fmla="*/ 59 w 67"/>
                    <a:gd name="T29" fmla="*/ 22 h 22"/>
                    <a:gd name="T30" fmla="*/ 62 w 67"/>
                    <a:gd name="T31" fmla="*/ 22 h 22"/>
                    <a:gd name="T32" fmla="*/ 65 w 67"/>
                    <a:gd name="T33" fmla="*/ 20 h 22"/>
                    <a:gd name="T34" fmla="*/ 65 w 67"/>
                    <a:gd name="T35" fmla="*/ 20 h 22"/>
                    <a:gd name="T36" fmla="*/ 66 w 67"/>
                    <a:gd name="T37" fmla="*/ 18 h 22"/>
                    <a:gd name="T38" fmla="*/ 67 w 67"/>
                    <a:gd name="T39" fmla="*/ 16 h 22"/>
                    <a:gd name="T40" fmla="*/ 66 w 67"/>
                    <a:gd name="T41" fmla="*/ 13 h 22"/>
                    <a:gd name="T42" fmla="*/ 65 w 67"/>
                    <a:gd name="T43" fmla="*/ 10 h 22"/>
                    <a:gd name="T44" fmla="*/ 65 w 67"/>
                    <a:gd name="T45" fmla="*/ 10 h 22"/>
                    <a:gd name="T46" fmla="*/ 59 w 67"/>
                    <a:gd name="T47" fmla="*/ 6 h 22"/>
                    <a:gd name="T48" fmla="*/ 52 w 67"/>
                    <a:gd name="T49" fmla="*/ 3 h 22"/>
                    <a:gd name="T50" fmla="*/ 43 w 67"/>
                    <a:gd name="T51" fmla="*/ 1 h 22"/>
                    <a:gd name="T52" fmla="*/ 33 w 67"/>
                    <a:gd name="T53" fmla="*/ 0 h 22"/>
                    <a:gd name="T54" fmla="*/ 33 w 67"/>
                    <a:gd name="T55" fmla="*/ 0 h 22"/>
                    <a:gd name="T56" fmla="*/ 24 w 67"/>
                    <a:gd name="T57" fmla="*/ 1 h 22"/>
                    <a:gd name="T58" fmla="*/ 15 w 67"/>
                    <a:gd name="T59" fmla="*/ 3 h 22"/>
                    <a:gd name="T60" fmla="*/ 7 w 67"/>
                    <a:gd name="T61" fmla="*/ 6 h 22"/>
                    <a:gd name="T62" fmla="*/ 2 w 67"/>
                    <a:gd name="T63" fmla="*/ 10 h 22"/>
                    <a:gd name="T64" fmla="*/ 2 w 67"/>
                    <a:gd name="T65" fmla="*/ 10 h 22"/>
                    <a:gd name="T66" fmla="*/ 1 w 67"/>
                    <a:gd name="T67" fmla="*/ 13 h 22"/>
                    <a:gd name="T68" fmla="*/ 0 w 67"/>
                    <a:gd name="T69" fmla="*/ 16 h 22"/>
                    <a:gd name="T70" fmla="*/ 1 w 67"/>
                    <a:gd name="T71" fmla="*/ 18 h 22"/>
                    <a:gd name="T72" fmla="*/ 2 w 67"/>
                    <a:gd name="T73" fmla="*/ 20 h 22"/>
                    <a:gd name="T74" fmla="*/ 2 w 67"/>
                    <a:gd name="T75" fmla="*/ 20 h 22"/>
                    <a:gd name="T76" fmla="*/ 5 w 67"/>
                    <a:gd name="T77" fmla="*/ 22 h 22"/>
                    <a:gd name="T78" fmla="*/ 7 w 67"/>
                    <a:gd name="T79" fmla="*/ 22 h 22"/>
                    <a:gd name="T80" fmla="*/ 10 w 67"/>
                    <a:gd name="T81" fmla="*/ 21 h 22"/>
                    <a:gd name="T82" fmla="*/ 13 w 67"/>
                    <a:gd name="T83" fmla="*/ 20 h 22"/>
                    <a:gd name="T84" fmla="*/ 13 w 67"/>
                    <a:gd name="T8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22">
                      <a:moveTo>
                        <a:pt x="13" y="20"/>
                      </a:moveTo>
                      <a:lnTo>
                        <a:pt x="13" y="20"/>
                      </a:lnTo>
                      <a:lnTo>
                        <a:pt x="15" y="18"/>
                      </a:lnTo>
                      <a:lnTo>
                        <a:pt x="20" y="16"/>
                      </a:lnTo>
                      <a:lnTo>
                        <a:pt x="26" y="15"/>
                      </a:lnTo>
                      <a:lnTo>
                        <a:pt x="33" y="14"/>
                      </a:lnTo>
                      <a:lnTo>
                        <a:pt x="33" y="14"/>
                      </a:lnTo>
                      <a:lnTo>
                        <a:pt x="41" y="15"/>
                      </a:lnTo>
                      <a:lnTo>
                        <a:pt x="46" y="16"/>
                      </a:lnTo>
                      <a:lnTo>
                        <a:pt x="52" y="18"/>
                      </a:lnTo>
                      <a:lnTo>
                        <a:pt x="54" y="20"/>
                      </a:lnTo>
                      <a:lnTo>
                        <a:pt x="54" y="20"/>
                      </a:lnTo>
                      <a:lnTo>
                        <a:pt x="57" y="22"/>
                      </a:lnTo>
                      <a:lnTo>
                        <a:pt x="59" y="22"/>
                      </a:lnTo>
                      <a:lnTo>
                        <a:pt x="59" y="22"/>
                      </a:lnTo>
                      <a:lnTo>
                        <a:pt x="62" y="22"/>
                      </a:lnTo>
                      <a:lnTo>
                        <a:pt x="65" y="20"/>
                      </a:lnTo>
                      <a:lnTo>
                        <a:pt x="65" y="20"/>
                      </a:lnTo>
                      <a:lnTo>
                        <a:pt x="66" y="18"/>
                      </a:lnTo>
                      <a:lnTo>
                        <a:pt x="67" y="16"/>
                      </a:lnTo>
                      <a:lnTo>
                        <a:pt x="66" y="13"/>
                      </a:lnTo>
                      <a:lnTo>
                        <a:pt x="65" y="10"/>
                      </a:lnTo>
                      <a:lnTo>
                        <a:pt x="65" y="10"/>
                      </a:lnTo>
                      <a:lnTo>
                        <a:pt x="59" y="6"/>
                      </a:lnTo>
                      <a:lnTo>
                        <a:pt x="52" y="3"/>
                      </a:lnTo>
                      <a:lnTo>
                        <a:pt x="43" y="1"/>
                      </a:lnTo>
                      <a:lnTo>
                        <a:pt x="33" y="0"/>
                      </a:lnTo>
                      <a:lnTo>
                        <a:pt x="33" y="0"/>
                      </a:lnTo>
                      <a:lnTo>
                        <a:pt x="24" y="1"/>
                      </a:lnTo>
                      <a:lnTo>
                        <a:pt x="15" y="3"/>
                      </a:lnTo>
                      <a:lnTo>
                        <a:pt x="7" y="6"/>
                      </a:lnTo>
                      <a:lnTo>
                        <a:pt x="2" y="10"/>
                      </a:lnTo>
                      <a:lnTo>
                        <a:pt x="2" y="10"/>
                      </a:lnTo>
                      <a:lnTo>
                        <a:pt x="1" y="13"/>
                      </a:lnTo>
                      <a:lnTo>
                        <a:pt x="0" y="16"/>
                      </a:lnTo>
                      <a:lnTo>
                        <a:pt x="1" y="18"/>
                      </a:lnTo>
                      <a:lnTo>
                        <a:pt x="2" y="20"/>
                      </a:lnTo>
                      <a:lnTo>
                        <a:pt x="2" y="20"/>
                      </a:lnTo>
                      <a:lnTo>
                        <a:pt x="5" y="22"/>
                      </a:lnTo>
                      <a:lnTo>
                        <a:pt x="7" y="22"/>
                      </a:lnTo>
                      <a:lnTo>
                        <a:pt x="10" y="21"/>
                      </a:lnTo>
                      <a:lnTo>
                        <a:pt x="13" y="20"/>
                      </a:ln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23" name="Group 122"/>
            <p:cNvGrpSpPr/>
            <p:nvPr/>
          </p:nvGrpSpPr>
          <p:grpSpPr>
            <a:xfrm>
              <a:off x="7620642" y="2943882"/>
              <a:ext cx="357498" cy="357498"/>
              <a:chOff x="7620642" y="2943882"/>
              <a:chExt cx="357498" cy="357498"/>
            </a:xfrm>
          </p:grpSpPr>
          <p:sp>
            <p:nvSpPr>
              <p:cNvPr id="58" name="Oval 56"/>
              <p:cNvSpPr/>
              <p:nvPr/>
            </p:nvSpPr>
            <p:spPr>
              <a:xfrm rot="8090670">
                <a:off x="7620642" y="2943882"/>
                <a:ext cx="357498" cy="357498"/>
              </a:xfrm>
              <a:prstGeom prst="ellipse">
                <a:avLst/>
              </a:prstGeom>
              <a:gradFill>
                <a:gsLst>
                  <a:gs pos="0">
                    <a:srgbClr val="1078BA">
                      <a:alpha val="90000"/>
                    </a:srgbClr>
                  </a:gs>
                  <a:gs pos="100000">
                    <a:srgbClr val="EC703A">
                      <a:alpha val="85000"/>
                    </a:srgbClr>
                  </a:gs>
                </a:gsLst>
                <a:path path="circle">
                  <a:fillToRect l="100000" t="10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9" name="Group 88"/>
              <p:cNvGrpSpPr/>
              <p:nvPr/>
            </p:nvGrpSpPr>
            <p:grpSpPr>
              <a:xfrm>
                <a:off x="7710642" y="3050714"/>
                <a:ext cx="177498" cy="143834"/>
                <a:chOff x="5145088" y="3205163"/>
                <a:chExt cx="736600" cy="596900"/>
              </a:xfrm>
              <a:solidFill>
                <a:schemeClr val="bg1"/>
              </a:solidFill>
            </p:grpSpPr>
            <p:sp>
              <p:nvSpPr>
                <p:cNvPr id="60" name="Freeform 89"/>
                <p:cNvSpPr>
                  <a:spLocks noEditPoints="1"/>
                </p:cNvSpPr>
                <p:nvPr/>
              </p:nvSpPr>
              <p:spPr bwMode="auto">
                <a:xfrm>
                  <a:off x="5145088" y="3205163"/>
                  <a:ext cx="736600" cy="596900"/>
                </a:xfrm>
                <a:custGeom>
                  <a:avLst/>
                  <a:gdLst>
                    <a:gd name="T0" fmla="*/ 464 w 464"/>
                    <a:gd name="T1" fmla="*/ 52 h 376"/>
                    <a:gd name="T2" fmla="*/ 464 w 464"/>
                    <a:gd name="T3" fmla="*/ 0 h 376"/>
                    <a:gd name="T4" fmla="*/ 0 w 464"/>
                    <a:gd name="T5" fmla="*/ 0 h 376"/>
                    <a:gd name="T6" fmla="*/ 0 w 464"/>
                    <a:gd name="T7" fmla="*/ 52 h 376"/>
                    <a:gd name="T8" fmla="*/ 10 w 464"/>
                    <a:gd name="T9" fmla="*/ 52 h 376"/>
                    <a:gd name="T10" fmla="*/ 10 w 464"/>
                    <a:gd name="T11" fmla="*/ 281 h 376"/>
                    <a:gd name="T12" fmla="*/ 0 w 464"/>
                    <a:gd name="T13" fmla="*/ 281 h 376"/>
                    <a:gd name="T14" fmla="*/ 0 w 464"/>
                    <a:gd name="T15" fmla="*/ 320 h 376"/>
                    <a:gd name="T16" fmla="*/ 153 w 464"/>
                    <a:gd name="T17" fmla="*/ 320 h 376"/>
                    <a:gd name="T18" fmla="*/ 115 w 464"/>
                    <a:gd name="T19" fmla="*/ 368 h 376"/>
                    <a:gd name="T20" fmla="*/ 126 w 464"/>
                    <a:gd name="T21" fmla="*/ 376 h 376"/>
                    <a:gd name="T22" fmla="*/ 171 w 464"/>
                    <a:gd name="T23" fmla="*/ 320 h 376"/>
                    <a:gd name="T24" fmla="*/ 224 w 464"/>
                    <a:gd name="T25" fmla="*/ 320 h 376"/>
                    <a:gd name="T26" fmla="*/ 224 w 464"/>
                    <a:gd name="T27" fmla="*/ 372 h 376"/>
                    <a:gd name="T28" fmla="*/ 238 w 464"/>
                    <a:gd name="T29" fmla="*/ 372 h 376"/>
                    <a:gd name="T30" fmla="*/ 238 w 464"/>
                    <a:gd name="T31" fmla="*/ 320 h 376"/>
                    <a:gd name="T32" fmla="*/ 292 w 464"/>
                    <a:gd name="T33" fmla="*/ 320 h 376"/>
                    <a:gd name="T34" fmla="*/ 337 w 464"/>
                    <a:gd name="T35" fmla="*/ 376 h 376"/>
                    <a:gd name="T36" fmla="*/ 348 w 464"/>
                    <a:gd name="T37" fmla="*/ 368 h 376"/>
                    <a:gd name="T38" fmla="*/ 310 w 464"/>
                    <a:gd name="T39" fmla="*/ 320 h 376"/>
                    <a:gd name="T40" fmla="*/ 464 w 464"/>
                    <a:gd name="T41" fmla="*/ 320 h 376"/>
                    <a:gd name="T42" fmla="*/ 464 w 464"/>
                    <a:gd name="T43" fmla="*/ 281 h 376"/>
                    <a:gd name="T44" fmla="*/ 452 w 464"/>
                    <a:gd name="T45" fmla="*/ 281 h 376"/>
                    <a:gd name="T46" fmla="*/ 452 w 464"/>
                    <a:gd name="T47" fmla="*/ 52 h 376"/>
                    <a:gd name="T48" fmla="*/ 464 w 464"/>
                    <a:gd name="T49" fmla="*/ 52 h 376"/>
                    <a:gd name="T50" fmla="*/ 449 w 464"/>
                    <a:gd name="T51" fmla="*/ 306 h 376"/>
                    <a:gd name="T52" fmla="*/ 14 w 464"/>
                    <a:gd name="T53" fmla="*/ 306 h 376"/>
                    <a:gd name="T54" fmla="*/ 14 w 464"/>
                    <a:gd name="T55" fmla="*/ 295 h 376"/>
                    <a:gd name="T56" fmla="*/ 449 w 464"/>
                    <a:gd name="T57" fmla="*/ 295 h 376"/>
                    <a:gd name="T58" fmla="*/ 449 w 464"/>
                    <a:gd name="T59" fmla="*/ 306 h 376"/>
                    <a:gd name="T60" fmla="*/ 14 w 464"/>
                    <a:gd name="T61" fmla="*/ 14 h 376"/>
                    <a:gd name="T62" fmla="*/ 449 w 464"/>
                    <a:gd name="T63" fmla="*/ 14 h 376"/>
                    <a:gd name="T64" fmla="*/ 449 w 464"/>
                    <a:gd name="T65" fmla="*/ 38 h 376"/>
                    <a:gd name="T66" fmla="*/ 14 w 464"/>
                    <a:gd name="T67" fmla="*/ 38 h 376"/>
                    <a:gd name="T68" fmla="*/ 14 w 464"/>
                    <a:gd name="T69" fmla="*/ 14 h 376"/>
                    <a:gd name="T70" fmla="*/ 438 w 464"/>
                    <a:gd name="T71" fmla="*/ 280 h 376"/>
                    <a:gd name="T72" fmla="*/ 26 w 464"/>
                    <a:gd name="T73" fmla="*/ 280 h 376"/>
                    <a:gd name="T74" fmla="*/ 26 w 464"/>
                    <a:gd name="T75" fmla="*/ 52 h 376"/>
                    <a:gd name="T76" fmla="*/ 438 w 464"/>
                    <a:gd name="T77" fmla="*/ 52 h 376"/>
                    <a:gd name="T78" fmla="*/ 438 w 464"/>
                    <a:gd name="T79" fmla="*/ 28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376">
                      <a:moveTo>
                        <a:pt x="464" y="52"/>
                      </a:moveTo>
                      <a:lnTo>
                        <a:pt x="464" y="0"/>
                      </a:lnTo>
                      <a:lnTo>
                        <a:pt x="0" y="0"/>
                      </a:lnTo>
                      <a:lnTo>
                        <a:pt x="0" y="52"/>
                      </a:lnTo>
                      <a:lnTo>
                        <a:pt x="10" y="52"/>
                      </a:lnTo>
                      <a:lnTo>
                        <a:pt x="10" y="281"/>
                      </a:lnTo>
                      <a:lnTo>
                        <a:pt x="0" y="281"/>
                      </a:lnTo>
                      <a:lnTo>
                        <a:pt x="0" y="320"/>
                      </a:lnTo>
                      <a:lnTo>
                        <a:pt x="153" y="320"/>
                      </a:lnTo>
                      <a:lnTo>
                        <a:pt x="115" y="368"/>
                      </a:lnTo>
                      <a:lnTo>
                        <a:pt x="126" y="376"/>
                      </a:lnTo>
                      <a:lnTo>
                        <a:pt x="171" y="320"/>
                      </a:lnTo>
                      <a:lnTo>
                        <a:pt x="224" y="320"/>
                      </a:lnTo>
                      <a:lnTo>
                        <a:pt x="224" y="372"/>
                      </a:lnTo>
                      <a:lnTo>
                        <a:pt x="238" y="372"/>
                      </a:lnTo>
                      <a:lnTo>
                        <a:pt x="238" y="320"/>
                      </a:lnTo>
                      <a:lnTo>
                        <a:pt x="292" y="320"/>
                      </a:lnTo>
                      <a:lnTo>
                        <a:pt x="337" y="376"/>
                      </a:lnTo>
                      <a:lnTo>
                        <a:pt x="348" y="368"/>
                      </a:lnTo>
                      <a:lnTo>
                        <a:pt x="310" y="320"/>
                      </a:lnTo>
                      <a:lnTo>
                        <a:pt x="464" y="320"/>
                      </a:lnTo>
                      <a:lnTo>
                        <a:pt x="464" y="281"/>
                      </a:lnTo>
                      <a:lnTo>
                        <a:pt x="452" y="281"/>
                      </a:lnTo>
                      <a:lnTo>
                        <a:pt x="452" y="52"/>
                      </a:lnTo>
                      <a:lnTo>
                        <a:pt x="464" y="52"/>
                      </a:lnTo>
                      <a:close/>
                      <a:moveTo>
                        <a:pt x="449" y="306"/>
                      </a:moveTo>
                      <a:lnTo>
                        <a:pt x="14" y="306"/>
                      </a:lnTo>
                      <a:lnTo>
                        <a:pt x="14" y="295"/>
                      </a:lnTo>
                      <a:lnTo>
                        <a:pt x="449" y="295"/>
                      </a:lnTo>
                      <a:lnTo>
                        <a:pt x="449" y="306"/>
                      </a:lnTo>
                      <a:close/>
                      <a:moveTo>
                        <a:pt x="14" y="14"/>
                      </a:moveTo>
                      <a:lnTo>
                        <a:pt x="449" y="14"/>
                      </a:lnTo>
                      <a:lnTo>
                        <a:pt x="449" y="38"/>
                      </a:lnTo>
                      <a:lnTo>
                        <a:pt x="14" y="38"/>
                      </a:lnTo>
                      <a:lnTo>
                        <a:pt x="14" y="14"/>
                      </a:lnTo>
                      <a:close/>
                      <a:moveTo>
                        <a:pt x="438" y="280"/>
                      </a:moveTo>
                      <a:lnTo>
                        <a:pt x="26" y="280"/>
                      </a:lnTo>
                      <a:lnTo>
                        <a:pt x="26" y="52"/>
                      </a:lnTo>
                      <a:lnTo>
                        <a:pt x="438" y="52"/>
                      </a:lnTo>
                      <a:lnTo>
                        <a:pt x="438"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1" name="Freeform 90"/>
                <p:cNvSpPr>
                  <a:spLocks noEditPoints="1"/>
                </p:cNvSpPr>
                <p:nvPr/>
              </p:nvSpPr>
              <p:spPr bwMode="auto">
                <a:xfrm>
                  <a:off x="5221288" y="3425825"/>
                  <a:ext cx="174625" cy="188913"/>
                </a:xfrm>
                <a:custGeom>
                  <a:avLst/>
                  <a:gdLst>
                    <a:gd name="T0" fmla="*/ 46 w 110"/>
                    <a:gd name="T1" fmla="*/ 119 h 119"/>
                    <a:gd name="T2" fmla="*/ 65 w 110"/>
                    <a:gd name="T3" fmla="*/ 119 h 119"/>
                    <a:gd name="T4" fmla="*/ 78 w 110"/>
                    <a:gd name="T5" fmla="*/ 119 h 119"/>
                    <a:gd name="T6" fmla="*/ 110 w 110"/>
                    <a:gd name="T7" fmla="*/ 119 h 119"/>
                    <a:gd name="T8" fmla="*/ 110 w 110"/>
                    <a:gd name="T9" fmla="*/ 29 h 119"/>
                    <a:gd name="T10" fmla="*/ 78 w 110"/>
                    <a:gd name="T11" fmla="*/ 29 h 119"/>
                    <a:gd name="T12" fmla="*/ 78 w 110"/>
                    <a:gd name="T13" fmla="*/ 0 h 119"/>
                    <a:gd name="T14" fmla="*/ 33 w 110"/>
                    <a:gd name="T15" fmla="*/ 0 h 119"/>
                    <a:gd name="T16" fmla="*/ 33 w 110"/>
                    <a:gd name="T17" fmla="*/ 53 h 119"/>
                    <a:gd name="T18" fmla="*/ 0 w 110"/>
                    <a:gd name="T19" fmla="*/ 53 h 119"/>
                    <a:gd name="T20" fmla="*/ 0 w 110"/>
                    <a:gd name="T21" fmla="*/ 119 h 119"/>
                    <a:gd name="T22" fmla="*/ 33 w 110"/>
                    <a:gd name="T23" fmla="*/ 119 h 119"/>
                    <a:gd name="T24" fmla="*/ 46 w 110"/>
                    <a:gd name="T25" fmla="*/ 119 h 119"/>
                    <a:gd name="T26" fmla="*/ 80 w 110"/>
                    <a:gd name="T27" fmla="*/ 43 h 119"/>
                    <a:gd name="T28" fmla="*/ 96 w 110"/>
                    <a:gd name="T29" fmla="*/ 43 h 119"/>
                    <a:gd name="T30" fmla="*/ 96 w 110"/>
                    <a:gd name="T31" fmla="*/ 105 h 119"/>
                    <a:gd name="T32" fmla="*/ 80 w 110"/>
                    <a:gd name="T33" fmla="*/ 105 h 119"/>
                    <a:gd name="T34" fmla="*/ 80 w 110"/>
                    <a:gd name="T35" fmla="*/ 43 h 119"/>
                    <a:gd name="T36" fmla="*/ 47 w 110"/>
                    <a:gd name="T37" fmla="*/ 14 h 119"/>
                    <a:gd name="T38" fmla="*/ 64 w 110"/>
                    <a:gd name="T39" fmla="*/ 14 h 119"/>
                    <a:gd name="T40" fmla="*/ 64 w 110"/>
                    <a:gd name="T41" fmla="*/ 105 h 119"/>
                    <a:gd name="T42" fmla="*/ 47 w 110"/>
                    <a:gd name="T43" fmla="*/ 105 h 119"/>
                    <a:gd name="T44" fmla="*/ 47 w 110"/>
                    <a:gd name="T45" fmla="*/ 14 h 119"/>
                    <a:gd name="T46" fmla="*/ 32 w 110"/>
                    <a:gd name="T47" fmla="*/ 105 h 119"/>
                    <a:gd name="T48" fmla="*/ 14 w 110"/>
                    <a:gd name="T49" fmla="*/ 105 h 119"/>
                    <a:gd name="T50" fmla="*/ 14 w 110"/>
                    <a:gd name="T51" fmla="*/ 67 h 119"/>
                    <a:gd name="T52" fmla="*/ 32 w 110"/>
                    <a:gd name="T53" fmla="*/ 67 h 119"/>
                    <a:gd name="T54" fmla="*/ 32 w 110"/>
                    <a:gd name="T55" fmla="*/ 10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9">
                      <a:moveTo>
                        <a:pt x="46" y="119"/>
                      </a:moveTo>
                      <a:lnTo>
                        <a:pt x="65" y="119"/>
                      </a:lnTo>
                      <a:lnTo>
                        <a:pt x="78" y="119"/>
                      </a:lnTo>
                      <a:lnTo>
                        <a:pt x="110" y="119"/>
                      </a:lnTo>
                      <a:lnTo>
                        <a:pt x="110" y="29"/>
                      </a:lnTo>
                      <a:lnTo>
                        <a:pt x="78" y="29"/>
                      </a:lnTo>
                      <a:lnTo>
                        <a:pt x="78" y="0"/>
                      </a:lnTo>
                      <a:lnTo>
                        <a:pt x="33" y="0"/>
                      </a:lnTo>
                      <a:lnTo>
                        <a:pt x="33" y="53"/>
                      </a:lnTo>
                      <a:lnTo>
                        <a:pt x="0" y="53"/>
                      </a:lnTo>
                      <a:lnTo>
                        <a:pt x="0" y="119"/>
                      </a:lnTo>
                      <a:lnTo>
                        <a:pt x="33" y="119"/>
                      </a:lnTo>
                      <a:lnTo>
                        <a:pt x="46" y="119"/>
                      </a:lnTo>
                      <a:close/>
                      <a:moveTo>
                        <a:pt x="80" y="43"/>
                      </a:moveTo>
                      <a:lnTo>
                        <a:pt x="96" y="43"/>
                      </a:lnTo>
                      <a:lnTo>
                        <a:pt x="96" y="105"/>
                      </a:lnTo>
                      <a:lnTo>
                        <a:pt x="80" y="105"/>
                      </a:lnTo>
                      <a:lnTo>
                        <a:pt x="80" y="43"/>
                      </a:lnTo>
                      <a:close/>
                      <a:moveTo>
                        <a:pt x="47" y="14"/>
                      </a:moveTo>
                      <a:lnTo>
                        <a:pt x="64" y="14"/>
                      </a:lnTo>
                      <a:lnTo>
                        <a:pt x="64" y="105"/>
                      </a:lnTo>
                      <a:lnTo>
                        <a:pt x="47" y="105"/>
                      </a:lnTo>
                      <a:lnTo>
                        <a:pt x="47" y="14"/>
                      </a:lnTo>
                      <a:close/>
                      <a:moveTo>
                        <a:pt x="32" y="105"/>
                      </a:moveTo>
                      <a:lnTo>
                        <a:pt x="14" y="105"/>
                      </a:lnTo>
                      <a:lnTo>
                        <a:pt x="14" y="67"/>
                      </a:lnTo>
                      <a:lnTo>
                        <a:pt x="32" y="67"/>
                      </a:lnTo>
                      <a:lnTo>
                        <a:pt x="32"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91"/>
                <p:cNvSpPr>
                  <a:spLocks noEditPoints="1"/>
                </p:cNvSpPr>
                <p:nvPr/>
              </p:nvSpPr>
              <p:spPr bwMode="auto">
                <a:xfrm>
                  <a:off x="5424488" y="3427413"/>
                  <a:ext cx="174625" cy="187325"/>
                </a:xfrm>
                <a:custGeom>
                  <a:avLst/>
                  <a:gdLst>
                    <a:gd name="T0" fmla="*/ 45 w 110"/>
                    <a:gd name="T1" fmla="*/ 118 h 118"/>
                    <a:gd name="T2" fmla="*/ 77 w 110"/>
                    <a:gd name="T3" fmla="*/ 118 h 118"/>
                    <a:gd name="T4" fmla="*/ 77 w 110"/>
                    <a:gd name="T5" fmla="*/ 118 h 118"/>
                    <a:gd name="T6" fmla="*/ 110 w 110"/>
                    <a:gd name="T7" fmla="*/ 118 h 118"/>
                    <a:gd name="T8" fmla="*/ 110 w 110"/>
                    <a:gd name="T9" fmla="*/ 0 h 118"/>
                    <a:gd name="T10" fmla="*/ 64 w 110"/>
                    <a:gd name="T11" fmla="*/ 0 h 118"/>
                    <a:gd name="T12" fmla="*/ 64 w 110"/>
                    <a:gd name="T13" fmla="*/ 39 h 118"/>
                    <a:gd name="T14" fmla="*/ 32 w 110"/>
                    <a:gd name="T15" fmla="*/ 39 h 118"/>
                    <a:gd name="T16" fmla="*/ 32 w 110"/>
                    <a:gd name="T17" fmla="*/ 73 h 118"/>
                    <a:gd name="T18" fmla="*/ 0 w 110"/>
                    <a:gd name="T19" fmla="*/ 73 h 118"/>
                    <a:gd name="T20" fmla="*/ 0 w 110"/>
                    <a:gd name="T21" fmla="*/ 118 h 118"/>
                    <a:gd name="T22" fmla="*/ 32 w 110"/>
                    <a:gd name="T23" fmla="*/ 118 h 118"/>
                    <a:gd name="T24" fmla="*/ 45 w 110"/>
                    <a:gd name="T25" fmla="*/ 118 h 118"/>
                    <a:gd name="T26" fmla="*/ 80 w 110"/>
                    <a:gd name="T27" fmla="*/ 14 h 118"/>
                    <a:gd name="T28" fmla="*/ 96 w 110"/>
                    <a:gd name="T29" fmla="*/ 14 h 118"/>
                    <a:gd name="T30" fmla="*/ 96 w 110"/>
                    <a:gd name="T31" fmla="*/ 104 h 118"/>
                    <a:gd name="T32" fmla="*/ 80 w 110"/>
                    <a:gd name="T33" fmla="*/ 104 h 118"/>
                    <a:gd name="T34" fmla="*/ 80 w 110"/>
                    <a:gd name="T35" fmla="*/ 14 h 118"/>
                    <a:gd name="T36" fmla="*/ 46 w 110"/>
                    <a:gd name="T37" fmla="*/ 53 h 118"/>
                    <a:gd name="T38" fmla="*/ 63 w 110"/>
                    <a:gd name="T39" fmla="*/ 53 h 118"/>
                    <a:gd name="T40" fmla="*/ 63 w 110"/>
                    <a:gd name="T41" fmla="*/ 104 h 118"/>
                    <a:gd name="T42" fmla="*/ 46 w 110"/>
                    <a:gd name="T43" fmla="*/ 104 h 118"/>
                    <a:gd name="T44" fmla="*/ 46 w 110"/>
                    <a:gd name="T45" fmla="*/ 53 h 118"/>
                    <a:gd name="T46" fmla="*/ 31 w 110"/>
                    <a:gd name="T47" fmla="*/ 104 h 118"/>
                    <a:gd name="T48" fmla="*/ 14 w 110"/>
                    <a:gd name="T49" fmla="*/ 104 h 118"/>
                    <a:gd name="T50" fmla="*/ 14 w 110"/>
                    <a:gd name="T51" fmla="*/ 87 h 118"/>
                    <a:gd name="T52" fmla="*/ 31 w 110"/>
                    <a:gd name="T53" fmla="*/ 87 h 118"/>
                    <a:gd name="T54" fmla="*/ 31 w 110"/>
                    <a:gd name="T55" fmla="*/ 10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8">
                      <a:moveTo>
                        <a:pt x="45" y="118"/>
                      </a:moveTo>
                      <a:lnTo>
                        <a:pt x="77" y="118"/>
                      </a:lnTo>
                      <a:lnTo>
                        <a:pt x="77" y="118"/>
                      </a:lnTo>
                      <a:lnTo>
                        <a:pt x="110" y="118"/>
                      </a:lnTo>
                      <a:lnTo>
                        <a:pt x="110" y="0"/>
                      </a:lnTo>
                      <a:lnTo>
                        <a:pt x="64" y="0"/>
                      </a:lnTo>
                      <a:lnTo>
                        <a:pt x="64" y="39"/>
                      </a:lnTo>
                      <a:lnTo>
                        <a:pt x="32" y="39"/>
                      </a:lnTo>
                      <a:lnTo>
                        <a:pt x="32" y="73"/>
                      </a:lnTo>
                      <a:lnTo>
                        <a:pt x="0" y="73"/>
                      </a:lnTo>
                      <a:lnTo>
                        <a:pt x="0" y="118"/>
                      </a:lnTo>
                      <a:lnTo>
                        <a:pt x="32" y="118"/>
                      </a:lnTo>
                      <a:lnTo>
                        <a:pt x="45" y="118"/>
                      </a:lnTo>
                      <a:close/>
                      <a:moveTo>
                        <a:pt x="80" y="14"/>
                      </a:moveTo>
                      <a:lnTo>
                        <a:pt x="96" y="14"/>
                      </a:lnTo>
                      <a:lnTo>
                        <a:pt x="96" y="104"/>
                      </a:lnTo>
                      <a:lnTo>
                        <a:pt x="80" y="104"/>
                      </a:lnTo>
                      <a:lnTo>
                        <a:pt x="80" y="14"/>
                      </a:lnTo>
                      <a:close/>
                      <a:moveTo>
                        <a:pt x="46" y="53"/>
                      </a:moveTo>
                      <a:lnTo>
                        <a:pt x="63" y="53"/>
                      </a:lnTo>
                      <a:lnTo>
                        <a:pt x="63" y="104"/>
                      </a:lnTo>
                      <a:lnTo>
                        <a:pt x="46" y="104"/>
                      </a:lnTo>
                      <a:lnTo>
                        <a:pt x="46" y="53"/>
                      </a:lnTo>
                      <a:close/>
                      <a:moveTo>
                        <a:pt x="31" y="104"/>
                      </a:moveTo>
                      <a:lnTo>
                        <a:pt x="14" y="104"/>
                      </a:lnTo>
                      <a:lnTo>
                        <a:pt x="14" y="87"/>
                      </a:lnTo>
                      <a:lnTo>
                        <a:pt x="31" y="87"/>
                      </a:lnTo>
                      <a:lnTo>
                        <a:pt x="31"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3" name="Freeform 92"/>
                <p:cNvSpPr>
                  <a:spLocks noEditPoints="1"/>
                </p:cNvSpPr>
                <p:nvPr/>
              </p:nvSpPr>
              <p:spPr bwMode="auto">
                <a:xfrm>
                  <a:off x="5626100" y="3409950"/>
                  <a:ext cx="174625" cy="204788"/>
                </a:xfrm>
                <a:custGeom>
                  <a:avLst/>
                  <a:gdLst>
                    <a:gd name="T0" fmla="*/ 45 w 110"/>
                    <a:gd name="T1" fmla="*/ 129 h 129"/>
                    <a:gd name="T2" fmla="*/ 65 w 110"/>
                    <a:gd name="T3" fmla="*/ 129 h 129"/>
                    <a:gd name="T4" fmla="*/ 78 w 110"/>
                    <a:gd name="T5" fmla="*/ 129 h 129"/>
                    <a:gd name="T6" fmla="*/ 110 w 110"/>
                    <a:gd name="T7" fmla="*/ 129 h 129"/>
                    <a:gd name="T8" fmla="*/ 110 w 110"/>
                    <a:gd name="T9" fmla="*/ 0 h 129"/>
                    <a:gd name="T10" fmla="*/ 65 w 110"/>
                    <a:gd name="T11" fmla="*/ 0 h 129"/>
                    <a:gd name="T12" fmla="*/ 65 w 110"/>
                    <a:gd name="T13" fmla="*/ 80 h 129"/>
                    <a:gd name="T14" fmla="*/ 45 w 110"/>
                    <a:gd name="T15" fmla="*/ 80 h 129"/>
                    <a:gd name="T16" fmla="*/ 45 w 110"/>
                    <a:gd name="T17" fmla="*/ 47 h 129"/>
                    <a:gd name="T18" fmla="*/ 0 w 110"/>
                    <a:gd name="T19" fmla="*/ 47 h 129"/>
                    <a:gd name="T20" fmla="*/ 0 w 110"/>
                    <a:gd name="T21" fmla="*/ 129 h 129"/>
                    <a:gd name="T22" fmla="*/ 32 w 110"/>
                    <a:gd name="T23" fmla="*/ 129 h 129"/>
                    <a:gd name="T24" fmla="*/ 45 w 110"/>
                    <a:gd name="T25" fmla="*/ 129 h 129"/>
                    <a:gd name="T26" fmla="*/ 80 w 110"/>
                    <a:gd name="T27" fmla="*/ 14 h 129"/>
                    <a:gd name="T28" fmla="*/ 96 w 110"/>
                    <a:gd name="T29" fmla="*/ 14 h 129"/>
                    <a:gd name="T30" fmla="*/ 96 w 110"/>
                    <a:gd name="T31" fmla="*/ 115 h 129"/>
                    <a:gd name="T32" fmla="*/ 80 w 110"/>
                    <a:gd name="T33" fmla="*/ 115 h 129"/>
                    <a:gd name="T34" fmla="*/ 80 w 110"/>
                    <a:gd name="T35" fmla="*/ 14 h 129"/>
                    <a:gd name="T36" fmla="*/ 47 w 110"/>
                    <a:gd name="T37" fmla="*/ 94 h 129"/>
                    <a:gd name="T38" fmla="*/ 64 w 110"/>
                    <a:gd name="T39" fmla="*/ 94 h 129"/>
                    <a:gd name="T40" fmla="*/ 64 w 110"/>
                    <a:gd name="T41" fmla="*/ 115 h 129"/>
                    <a:gd name="T42" fmla="*/ 47 w 110"/>
                    <a:gd name="T43" fmla="*/ 115 h 129"/>
                    <a:gd name="T44" fmla="*/ 47 w 110"/>
                    <a:gd name="T45" fmla="*/ 94 h 129"/>
                    <a:gd name="T46" fmla="*/ 31 w 110"/>
                    <a:gd name="T47" fmla="*/ 115 h 129"/>
                    <a:gd name="T48" fmla="*/ 14 w 110"/>
                    <a:gd name="T49" fmla="*/ 115 h 129"/>
                    <a:gd name="T50" fmla="*/ 14 w 110"/>
                    <a:gd name="T51" fmla="*/ 61 h 129"/>
                    <a:gd name="T52" fmla="*/ 31 w 110"/>
                    <a:gd name="T53" fmla="*/ 61 h 129"/>
                    <a:gd name="T54" fmla="*/ 31 w 110"/>
                    <a:gd name="T55"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29">
                      <a:moveTo>
                        <a:pt x="45" y="129"/>
                      </a:moveTo>
                      <a:lnTo>
                        <a:pt x="65" y="129"/>
                      </a:lnTo>
                      <a:lnTo>
                        <a:pt x="78" y="129"/>
                      </a:lnTo>
                      <a:lnTo>
                        <a:pt x="110" y="129"/>
                      </a:lnTo>
                      <a:lnTo>
                        <a:pt x="110" y="0"/>
                      </a:lnTo>
                      <a:lnTo>
                        <a:pt x="65" y="0"/>
                      </a:lnTo>
                      <a:lnTo>
                        <a:pt x="65" y="80"/>
                      </a:lnTo>
                      <a:lnTo>
                        <a:pt x="45" y="80"/>
                      </a:lnTo>
                      <a:lnTo>
                        <a:pt x="45" y="47"/>
                      </a:lnTo>
                      <a:lnTo>
                        <a:pt x="0" y="47"/>
                      </a:lnTo>
                      <a:lnTo>
                        <a:pt x="0" y="129"/>
                      </a:lnTo>
                      <a:lnTo>
                        <a:pt x="32" y="129"/>
                      </a:lnTo>
                      <a:lnTo>
                        <a:pt x="45" y="129"/>
                      </a:lnTo>
                      <a:close/>
                      <a:moveTo>
                        <a:pt x="80" y="14"/>
                      </a:moveTo>
                      <a:lnTo>
                        <a:pt x="96" y="14"/>
                      </a:lnTo>
                      <a:lnTo>
                        <a:pt x="96" y="115"/>
                      </a:lnTo>
                      <a:lnTo>
                        <a:pt x="80" y="115"/>
                      </a:lnTo>
                      <a:lnTo>
                        <a:pt x="80" y="14"/>
                      </a:lnTo>
                      <a:close/>
                      <a:moveTo>
                        <a:pt x="47" y="94"/>
                      </a:moveTo>
                      <a:lnTo>
                        <a:pt x="64" y="94"/>
                      </a:lnTo>
                      <a:lnTo>
                        <a:pt x="64" y="115"/>
                      </a:lnTo>
                      <a:lnTo>
                        <a:pt x="47" y="115"/>
                      </a:lnTo>
                      <a:lnTo>
                        <a:pt x="47" y="94"/>
                      </a:lnTo>
                      <a:close/>
                      <a:moveTo>
                        <a:pt x="31" y="115"/>
                      </a:moveTo>
                      <a:lnTo>
                        <a:pt x="14" y="115"/>
                      </a:lnTo>
                      <a:lnTo>
                        <a:pt x="14" y="61"/>
                      </a:lnTo>
                      <a:lnTo>
                        <a:pt x="31" y="61"/>
                      </a:lnTo>
                      <a:lnTo>
                        <a:pt x="31"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4" name="Rectangle 93"/>
                <p:cNvSpPr>
                  <a:spLocks noChangeArrowheads="1"/>
                </p:cNvSpPr>
                <p:nvPr/>
              </p:nvSpPr>
              <p:spPr bwMode="auto">
                <a:xfrm>
                  <a:off x="5226050" y="3333750"/>
                  <a:ext cx="1762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Rectangle 94"/>
                <p:cNvSpPr>
                  <a:spLocks noChangeArrowheads="1"/>
                </p:cNvSpPr>
                <p:nvPr/>
              </p:nvSpPr>
              <p:spPr bwMode="auto">
                <a:xfrm>
                  <a:off x="5226050" y="3373438"/>
                  <a:ext cx="7143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24" name="Group 127"/>
            <p:cNvGrpSpPr/>
            <p:nvPr/>
          </p:nvGrpSpPr>
          <p:grpSpPr>
            <a:xfrm>
              <a:off x="5737232" y="4521222"/>
              <a:ext cx="466718" cy="466718"/>
              <a:chOff x="5737232" y="4521222"/>
              <a:chExt cx="466718" cy="466718"/>
            </a:xfrm>
          </p:grpSpPr>
          <p:sp>
            <p:nvSpPr>
              <p:cNvPr id="56" name="Oval 52"/>
              <p:cNvSpPr/>
              <p:nvPr/>
            </p:nvSpPr>
            <p:spPr>
              <a:xfrm>
                <a:off x="5737232" y="4521222"/>
                <a:ext cx="466718" cy="466718"/>
              </a:xfrm>
              <a:prstGeom prst="ellipse">
                <a:avLst/>
              </a:prstGeom>
              <a:gradFill>
                <a:gsLst>
                  <a:gs pos="0">
                    <a:srgbClr val="1078BA">
                      <a:alpha val="90000"/>
                    </a:srgbClr>
                  </a:gs>
                  <a:gs pos="100000">
                    <a:srgbClr val="EC703A">
                      <a:alpha val="85000"/>
                    </a:srgbClr>
                  </a:gs>
                </a:gsLst>
                <a:path path="circle">
                  <a:fillToRect l="100000" t="10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Freeform 95"/>
              <p:cNvSpPr>
                <a:spLocks noEditPoints="1"/>
              </p:cNvSpPr>
              <p:nvPr/>
            </p:nvSpPr>
            <p:spPr bwMode="auto">
              <a:xfrm>
                <a:off x="5823450" y="4625175"/>
                <a:ext cx="294282" cy="258813"/>
              </a:xfrm>
              <a:custGeom>
                <a:avLst/>
                <a:gdLst>
                  <a:gd name="T0" fmla="*/ 448 w 531"/>
                  <a:gd name="T1" fmla="*/ 98 h 467"/>
                  <a:gd name="T2" fmla="*/ 461 w 531"/>
                  <a:gd name="T3" fmla="*/ 75 h 467"/>
                  <a:gd name="T4" fmla="*/ 449 w 531"/>
                  <a:gd name="T5" fmla="*/ 72 h 467"/>
                  <a:gd name="T6" fmla="*/ 442 w 531"/>
                  <a:gd name="T7" fmla="*/ 85 h 467"/>
                  <a:gd name="T8" fmla="*/ 430 w 531"/>
                  <a:gd name="T9" fmla="*/ 78 h 467"/>
                  <a:gd name="T10" fmla="*/ 435 w 531"/>
                  <a:gd name="T11" fmla="*/ 67 h 467"/>
                  <a:gd name="T12" fmla="*/ 429 w 531"/>
                  <a:gd name="T13" fmla="*/ 60 h 467"/>
                  <a:gd name="T14" fmla="*/ 286 w 531"/>
                  <a:gd name="T15" fmla="*/ 36 h 467"/>
                  <a:gd name="T16" fmla="*/ 288 w 531"/>
                  <a:gd name="T17" fmla="*/ 15 h 467"/>
                  <a:gd name="T18" fmla="*/ 266 w 531"/>
                  <a:gd name="T19" fmla="*/ 0 h 467"/>
                  <a:gd name="T20" fmla="*/ 247 w 531"/>
                  <a:gd name="T21" fmla="*/ 11 h 467"/>
                  <a:gd name="T22" fmla="*/ 243 w 531"/>
                  <a:gd name="T23" fmla="*/ 31 h 467"/>
                  <a:gd name="T24" fmla="*/ 135 w 531"/>
                  <a:gd name="T25" fmla="*/ 51 h 467"/>
                  <a:gd name="T26" fmla="*/ 97 w 531"/>
                  <a:gd name="T27" fmla="*/ 65 h 467"/>
                  <a:gd name="T28" fmla="*/ 101 w 531"/>
                  <a:gd name="T29" fmla="*/ 78 h 467"/>
                  <a:gd name="T30" fmla="*/ 92 w 531"/>
                  <a:gd name="T31" fmla="*/ 87 h 467"/>
                  <a:gd name="T32" fmla="*/ 84 w 531"/>
                  <a:gd name="T33" fmla="*/ 75 h 467"/>
                  <a:gd name="T34" fmla="*/ 72 w 531"/>
                  <a:gd name="T35" fmla="*/ 72 h 467"/>
                  <a:gd name="T36" fmla="*/ 78 w 531"/>
                  <a:gd name="T37" fmla="*/ 95 h 467"/>
                  <a:gd name="T38" fmla="*/ 0 w 531"/>
                  <a:gd name="T39" fmla="*/ 304 h 467"/>
                  <a:gd name="T40" fmla="*/ 24 w 531"/>
                  <a:gd name="T41" fmla="*/ 328 h 467"/>
                  <a:gd name="T42" fmla="*/ 138 w 531"/>
                  <a:gd name="T43" fmla="*/ 339 h 467"/>
                  <a:gd name="T44" fmla="*/ 173 w 531"/>
                  <a:gd name="T45" fmla="*/ 320 h 467"/>
                  <a:gd name="T46" fmla="*/ 185 w 531"/>
                  <a:gd name="T47" fmla="*/ 300 h 467"/>
                  <a:gd name="T48" fmla="*/ 114 w 531"/>
                  <a:gd name="T49" fmla="*/ 84 h 467"/>
                  <a:gd name="T50" fmla="*/ 178 w 531"/>
                  <a:gd name="T51" fmla="*/ 58 h 467"/>
                  <a:gd name="T52" fmla="*/ 243 w 531"/>
                  <a:gd name="T53" fmla="*/ 233 h 467"/>
                  <a:gd name="T54" fmla="*/ 249 w 531"/>
                  <a:gd name="T55" fmla="*/ 299 h 467"/>
                  <a:gd name="T56" fmla="*/ 248 w 531"/>
                  <a:gd name="T57" fmla="*/ 352 h 467"/>
                  <a:gd name="T58" fmla="*/ 210 w 531"/>
                  <a:gd name="T59" fmla="*/ 385 h 467"/>
                  <a:gd name="T60" fmla="*/ 186 w 531"/>
                  <a:gd name="T61" fmla="*/ 467 h 467"/>
                  <a:gd name="T62" fmla="*/ 327 w 531"/>
                  <a:gd name="T63" fmla="*/ 386 h 467"/>
                  <a:gd name="T64" fmla="*/ 292 w 531"/>
                  <a:gd name="T65" fmla="*/ 371 h 467"/>
                  <a:gd name="T66" fmla="*/ 282 w 531"/>
                  <a:gd name="T67" fmla="*/ 299 h 467"/>
                  <a:gd name="T68" fmla="*/ 289 w 531"/>
                  <a:gd name="T69" fmla="*/ 233 h 467"/>
                  <a:gd name="T70" fmla="*/ 354 w 531"/>
                  <a:gd name="T71" fmla="*/ 58 h 467"/>
                  <a:gd name="T72" fmla="*/ 417 w 531"/>
                  <a:gd name="T73" fmla="*/ 84 h 467"/>
                  <a:gd name="T74" fmla="*/ 346 w 531"/>
                  <a:gd name="T75" fmla="*/ 300 h 467"/>
                  <a:gd name="T76" fmla="*/ 358 w 531"/>
                  <a:gd name="T77" fmla="*/ 320 h 467"/>
                  <a:gd name="T78" fmla="*/ 396 w 531"/>
                  <a:gd name="T79" fmla="*/ 339 h 467"/>
                  <a:gd name="T80" fmla="*/ 507 w 531"/>
                  <a:gd name="T81" fmla="*/ 328 h 467"/>
                  <a:gd name="T82" fmla="*/ 531 w 531"/>
                  <a:gd name="T83" fmla="*/ 303 h 467"/>
                  <a:gd name="T84" fmla="*/ 275 w 531"/>
                  <a:gd name="T85" fmla="*/ 24 h 467"/>
                  <a:gd name="T86" fmla="*/ 266 w 531"/>
                  <a:gd name="T87" fmla="*/ 34 h 467"/>
                  <a:gd name="T88" fmla="*/ 257 w 531"/>
                  <a:gd name="T89" fmla="*/ 21 h 467"/>
                  <a:gd name="T90" fmla="*/ 51 w 531"/>
                  <a:gd name="T91" fmla="*/ 325 h 467"/>
                  <a:gd name="T92" fmla="*/ 166 w 531"/>
                  <a:gd name="T93" fmla="*/ 308 h 467"/>
                  <a:gd name="T94" fmla="*/ 134 w 531"/>
                  <a:gd name="T95" fmla="*/ 325 h 467"/>
                  <a:gd name="T96" fmla="*/ 270 w 531"/>
                  <a:gd name="T97" fmla="*/ 217 h 467"/>
                  <a:gd name="T98" fmla="*/ 275 w 531"/>
                  <a:gd name="T99" fmla="*/ 274 h 467"/>
                  <a:gd name="T100" fmla="*/ 256 w 531"/>
                  <a:gd name="T101" fmla="*/ 274 h 467"/>
                  <a:gd name="T102" fmla="*/ 262 w 531"/>
                  <a:gd name="T103" fmla="*/ 217 h 467"/>
                  <a:gd name="T104" fmla="*/ 331 w 531"/>
                  <a:gd name="T105" fmla="*/ 453 h 467"/>
                  <a:gd name="T106" fmla="*/ 296 w 531"/>
                  <a:gd name="T107" fmla="*/ 391 h 467"/>
                  <a:gd name="T108" fmla="*/ 256 w 531"/>
                  <a:gd name="T109" fmla="*/ 368 h 467"/>
                  <a:gd name="T110" fmla="*/ 268 w 531"/>
                  <a:gd name="T111" fmla="*/ 307 h 467"/>
                  <a:gd name="T112" fmla="*/ 274 w 531"/>
                  <a:gd name="T113" fmla="*/ 368 h 467"/>
                  <a:gd name="T114" fmla="*/ 268 w 531"/>
                  <a:gd name="T115" fmla="*/ 203 h 467"/>
                  <a:gd name="T116" fmla="*/ 268 w 531"/>
                  <a:gd name="T117" fmla="*/ 53 h 467"/>
                  <a:gd name="T118" fmla="*/ 480 w 531"/>
                  <a:gd name="T119" fmla="*/ 325 h 467"/>
                  <a:gd name="T120" fmla="*/ 367 w 531"/>
                  <a:gd name="T121" fmla="*/ 308 h 467"/>
                  <a:gd name="T122" fmla="*/ 480 w 531"/>
                  <a:gd name="T123" fmla="*/ 32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1" h="467">
                    <a:moveTo>
                      <a:pt x="531" y="303"/>
                    </a:moveTo>
                    <a:lnTo>
                      <a:pt x="531" y="303"/>
                    </a:lnTo>
                    <a:lnTo>
                      <a:pt x="531" y="300"/>
                    </a:lnTo>
                    <a:lnTo>
                      <a:pt x="530" y="298"/>
                    </a:lnTo>
                    <a:lnTo>
                      <a:pt x="448" y="98"/>
                    </a:lnTo>
                    <a:lnTo>
                      <a:pt x="448" y="98"/>
                    </a:lnTo>
                    <a:lnTo>
                      <a:pt x="453" y="95"/>
                    </a:lnTo>
                    <a:lnTo>
                      <a:pt x="457" y="91"/>
                    </a:lnTo>
                    <a:lnTo>
                      <a:pt x="461" y="84"/>
                    </a:lnTo>
                    <a:lnTo>
                      <a:pt x="462" y="78"/>
                    </a:lnTo>
                    <a:lnTo>
                      <a:pt x="462" y="78"/>
                    </a:lnTo>
                    <a:lnTo>
                      <a:pt x="461" y="75"/>
                    </a:lnTo>
                    <a:lnTo>
                      <a:pt x="459" y="72"/>
                    </a:lnTo>
                    <a:lnTo>
                      <a:pt x="457" y="71"/>
                    </a:lnTo>
                    <a:lnTo>
                      <a:pt x="454" y="70"/>
                    </a:lnTo>
                    <a:lnTo>
                      <a:pt x="454" y="70"/>
                    </a:lnTo>
                    <a:lnTo>
                      <a:pt x="452" y="71"/>
                    </a:lnTo>
                    <a:lnTo>
                      <a:pt x="449" y="72"/>
                    </a:lnTo>
                    <a:lnTo>
                      <a:pt x="448" y="75"/>
                    </a:lnTo>
                    <a:lnTo>
                      <a:pt x="448" y="78"/>
                    </a:lnTo>
                    <a:lnTo>
                      <a:pt x="448" y="78"/>
                    </a:lnTo>
                    <a:lnTo>
                      <a:pt x="446" y="81"/>
                    </a:lnTo>
                    <a:lnTo>
                      <a:pt x="444" y="83"/>
                    </a:lnTo>
                    <a:lnTo>
                      <a:pt x="442" y="85"/>
                    </a:lnTo>
                    <a:lnTo>
                      <a:pt x="439" y="87"/>
                    </a:lnTo>
                    <a:lnTo>
                      <a:pt x="439" y="87"/>
                    </a:lnTo>
                    <a:lnTo>
                      <a:pt x="436" y="85"/>
                    </a:lnTo>
                    <a:lnTo>
                      <a:pt x="434" y="83"/>
                    </a:lnTo>
                    <a:lnTo>
                      <a:pt x="431" y="81"/>
                    </a:lnTo>
                    <a:lnTo>
                      <a:pt x="430" y="78"/>
                    </a:lnTo>
                    <a:lnTo>
                      <a:pt x="430" y="78"/>
                    </a:lnTo>
                    <a:lnTo>
                      <a:pt x="431" y="75"/>
                    </a:lnTo>
                    <a:lnTo>
                      <a:pt x="434" y="72"/>
                    </a:lnTo>
                    <a:lnTo>
                      <a:pt x="434" y="72"/>
                    </a:lnTo>
                    <a:lnTo>
                      <a:pt x="435" y="70"/>
                    </a:lnTo>
                    <a:lnTo>
                      <a:pt x="435" y="67"/>
                    </a:lnTo>
                    <a:lnTo>
                      <a:pt x="435" y="65"/>
                    </a:lnTo>
                    <a:lnTo>
                      <a:pt x="434" y="63"/>
                    </a:lnTo>
                    <a:lnTo>
                      <a:pt x="434" y="63"/>
                    </a:lnTo>
                    <a:lnTo>
                      <a:pt x="431" y="61"/>
                    </a:lnTo>
                    <a:lnTo>
                      <a:pt x="429" y="60"/>
                    </a:lnTo>
                    <a:lnTo>
                      <a:pt x="429" y="60"/>
                    </a:lnTo>
                    <a:lnTo>
                      <a:pt x="396" y="51"/>
                    </a:lnTo>
                    <a:lnTo>
                      <a:pt x="360" y="44"/>
                    </a:lnTo>
                    <a:lnTo>
                      <a:pt x="323" y="41"/>
                    </a:lnTo>
                    <a:lnTo>
                      <a:pt x="283" y="39"/>
                    </a:lnTo>
                    <a:lnTo>
                      <a:pt x="283" y="39"/>
                    </a:lnTo>
                    <a:lnTo>
                      <a:pt x="286" y="36"/>
                    </a:lnTo>
                    <a:lnTo>
                      <a:pt x="288" y="31"/>
                    </a:lnTo>
                    <a:lnTo>
                      <a:pt x="289" y="28"/>
                    </a:lnTo>
                    <a:lnTo>
                      <a:pt x="289" y="24"/>
                    </a:lnTo>
                    <a:lnTo>
                      <a:pt x="289" y="24"/>
                    </a:lnTo>
                    <a:lnTo>
                      <a:pt x="289" y="20"/>
                    </a:lnTo>
                    <a:lnTo>
                      <a:pt x="288" y="15"/>
                    </a:lnTo>
                    <a:lnTo>
                      <a:pt x="286" y="11"/>
                    </a:lnTo>
                    <a:lnTo>
                      <a:pt x="282" y="8"/>
                    </a:lnTo>
                    <a:lnTo>
                      <a:pt x="279" y="4"/>
                    </a:lnTo>
                    <a:lnTo>
                      <a:pt x="275" y="2"/>
                    </a:lnTo>
                    <a:lnTo>
                      <a:pt x="270" y="1"/>
                    </a:lnTo>
                    <a:lnTo>
                      <a:pt x="266" y="0"/>
                    </a:lnTo>
                    <a:lnTo>
                      <a:pt x="266" y="0"/>
                    </a:lnTo>
                    <a:lnTo>
                      <a:pt x="261" y="1"/>
                    </a:lnTo>
                    <a:lnTo>
                      <a:pt x="256" y="2"/>
                    </a:lnTo>
                    <a:lnTo>
                      <a:pt x="253" y="4"/>
                    </a:lnTo>
                    <a:lnTo>
                      <a:pt x="249" y="8"/>
                    </a:lnTo>
                    <a:lnTo>
                      <a:pt x="247" y="11"/>
                    </a:lnTo>
                    <a:lnTo>
                      <a:pt x="245" y="15"/>
                    </a:lnTo>
                    <a:lnTo>
                      <a:pt x="242" y="20"/>
                    </a:lnTo>
                    <a:lnTo>
                      <a:pt x="242" y="24"/>
                    </a:lnTo>
                    <a:lnTo>
                      <a:pt x="242" y="24"/>
                    </a:lnTo>
                    <a:lnTo>
                      <a:pt x="242" y="28"/>
                    </a:lnTo>
                    <a:lnTo>
                      <a:pt x="243" y="31"/>
                    </a:lnTo>
                    <a:lnTo>
                      <a:pt x="246" y="36"/>
                    </a:lnTo>
                    <a:lnTo>
                      <a:pt x="248" y="39"/>
                    </a:lnTo>
                    <a:lnTo>
                      <a:pt x="248" y="39"/>
                    </a:lnTo>
                    <a:lnTo>
                      <a:pt x="209" y="41"/>
                    </a:lnTo>
                    <a:lnTo>
                      <a:pt x="171" y="44"/>
                    </a:lnTo>
                    <a:lnTo>
                      <a:pt x="135" y="51"/>
                    </a:lnTo>
                    <a:lnTo>
                      <a:pt x="102" y="60"/>
                    </a:lnTo>
                    <a:lnTo>
                      <a:pt x="102" y="60"/>
                    </a:lnTo>
                    <a:lnTo>
                      <a:pt x="100" y="61"/>
                    </a:lnTo>
                    <a:lnTo>
                      <a:pt x="98" y="63"/>
                    </a:lnTo>
                    <a:lnTo>
                      <a:pt x="98" y="63"/>
                    </a:lnTo>
                    <a:lnTo>
                      <a:pt x="97" y="65"/>
                    </a:lnTo>
                    <a:lnTo>
                      <a:pt x="97" y="67"/>
                    </a:lnTo>
                    <a:lnTo>
                      <a:pt x="97" y="70"/>
                    </a:lnTo>
                    <a:lnTo>
                      <a:pt x="99" y="72"/>
                    </a:lnTo>
                    <a:lnTo>
                      <a:pt x="99" y="72"/>
                    </a:lnTo>
                    <a:lnTo>
                      <a:pt x="100" y="75"/>
                    </a:lnTo>
                    <a:lnTo>
                      <a:pt x="101" y="78"/>
                    </a:lnTo>
                    <a:lnTo>
                      <a:pt x="101" y="78"/>
                    </a:lnTo>
                    <a:lnTo>
                      <a:pt x="100" y="81"/>
                    </a:lnTo>
                    <a:lnTo>
                      <a:pt x="99" y="83"/>
                    </a:lnTo>
                    <a:lnTo>
                      <a:pt x="95" y="85"/>
                    </a:lnTo>
                    <a:lnTo>
                      <a:pt x="92" y="87"/>
                    </a:lnTo>
                    <a:lnTo>
                      <a:pt x="92" y="87"/>
                    </a:lnTo>
                    <a:lnTo>
                      <a:pt x="89" y="85"/>
                    </a:lnTo>
                    <a:lnTo>
                      <a:pt x="87" y="83"/>
                    </a:lnTo>
                    <a:lnTo>
                      <a:pt x="85" y="81"/>
                    </a:lnTo>
                    <a:lnTo>
                      <a:pt x="85" y="78"/>
                    </a:lnTo>
                    <a:lnTo>
                      <a:pt x="85" y="78"/>
                    </a:lnTo>
                    <a:lnTo>
                      <a:pt x="84" y="75"/>
                    </a:lnTo>
                    <a:lnTo>
                      <a:pt x="83" y="72"/>
                    </a:lnTo>
                    <a:lnTo>
                      <a:pt x="80" y="71"/>
                    </a:lnTo>
                    <a:lnTo>
                      <a:pt x="77" y="70"/>
                    </a:lnTo>
                    <a:lnTo>
                      <a:pt x="77" y="70"/>
                    </a:lnTo>
                    <a:lnTo>
                      <a:pt x="75" y="71"/>
                    </a:lnTo>
                    <a:lnTo>
                      <a:pt x="72" y="72"/>
                    </a:lnTo>
                    <a:lnTo>
                      <a:pt x="71" y="75"/>
                    </a:lnTo>
                    <a:lnTo>
                      <a:pt x="71" y="78"/>
                    </a:lnTo>
                    <a:lnTo>
                      <a:pt x="71" y="78"/>
                    </a:lnTo>
                    <a:lnTo>
                      <a:pt x="71" y="84"/>
                    </a:lnTo>
                    <a:lnTo>
                      <a:pt x="74" y="91"/>
                    </a:lnTo>
                    <a:lnTo>
                      <a:pt x="78" y="95"/>
                    </a:lnTo>
                    <a:lnTo>
                      <a:pt x="84" y="98"/>
                    </a:lnTo>
                    <a:lnTo>
                      <a:pt x="2" y="298"/>
                    </a:lnTo>
                    <a:lnTo>
                      <a:pt x="2" y="298"/>
                    </a:lnTo>
                    <a:lnTo>
                      <a:pt x="2" y="300"/>
                    </a:lnTo>
                    <a:lnTo>
                      <a:pt x="2" y="303"/>
                    </a:lnTo>
                    <a:lnTo>
                      <a:pt x="0" y="304"/>
                    </a:lnTo>
                    <a:lnTo>
                      <a:pt x="0" y="304"/>
                    </a:lnTo>
                    <a:lnTo>
                      <a:pt x="4" y="310"/>
                    </a:lnTo>
                    <a:lnTo>
                      <a:pt x="8" y="314"/>
                    </a:lnTo>
                    <a:lnTo>
                      <a:pt x="12" y="320"/>
                    </a:lnTo>
                    <a:lnTo>
                      <a:pt x="18" y="324"/>
                    </a:lnTo>
                    <a:lnTo>
                      <a:pt x="24" y="328"/>
                    </a:lnTo>
                    <a:lnTo>
                      <a:pt x="32" y="333"/>
                    </a:lnTo>
                    <a:lnTo>
                      <a:pt x="39" y="336"/>
                    </a:lnTo>
                    <a:lnTo>
                      <a:pt x="48" y="339"/>
                    </a:lnTo>
                    <a:lnTo>
                      <a:pt x="50" y="339"/>
                    </a:lnTo>
                    <a:lnTo>
                      <a:pt x="135" y="339"/>
                    </a:lnTo>
                    <a:lnTo>
                      <a:pt x="138" y="339"/>
                    </a:lnTo>
                    <a:lnTo>
                      <a:pt x="138" y="339"/>
                    </a:lnTo>
                    <a:lnTo>
                      <a:pt x="146" y="336"/>
                    </a:lnTo>
                    <a:lnTo>
                      <a:pt x="154" y="333"/>
                    </a:lnTo>
                    <a:lnTo>
                      <a:pt x="161" y="328"/>
                    </a:lnTo>
                    <a:lnTo>
                      <a:pt x="168" y="324"/>
                    </a:lnTo>
                    <a:lnTo>
                      <a:pt x="173" y="320"/>
                    </a:lnTo>
                    <a:lnTo>
                      <a:pt x="179" y="314"/>
                    </a:lnTo>
                    <a:lnTo>
                      <a:pt x="183" y="310"/>
                    </a:lnTo>
                    <a:lnTo>
                      <a:pt x="186" y="304"/>
                    </a:lnTo>
                    <a:lnTo>
                      <a:pt x="185" y="303"/>
                    </a:lnTo>
                    <a:lnTo>
                      <a:pt x="185" y="303"/>
                    </a:lnTo>
                    <a:lnTo>
                      <a:pt x="185" y="300"/>
                    </a:lnTo>
                    <a:lnTo>
                      <a:pt x="184" y="298"/>
                    </a:lnTo>
                    <a:lnTo>
                      <a:pt x="102" y="98"/>
                    </a:lnTo>
                    <a:lnTo>
                      <a:pt x="102" y="98"/>
                    </a:lnTo>
                    <a:lnTo>
                      <a:pt x="107" y="95"/>
                    </a:lnTo>
                    <a:lnTo>
                      <a:pt x="112" y="90"/>
                    </a:lnTo>
                    <a:lnTo>
                      <a:pt x="114" y="84"/>
                    </a:lnTo>
                    <a:lnTo>
                      <a:pt x="115" y="78"/>
                    </a:lnTo>
                    <a:lnTo>
                      <a:pt x="115" y="78"/>
                    </a:lnTo>
                    <a:lnTo>
                      <a:pt x="114" y="70"/>
                    </a:lnTo>
                    <a:lnTo>
                      <a:pt x="114" y="70"/>
                    </a:lnTo>
                    <a:lnTo>
                      <a:pt x="145" y="64"/>
                    </a:lnTo>
                    <a:lnTo>
                      <a:pt x="178" y="58"/>
                    </a:lnTo>
                    <a:lnTo>
                      <a:pt x="212" y="54"/>
                    </a:lnTo>
                    <a:lnTo>
                      <a:pt x="249" y="53"/>
                    </a:lnTo>
                    <a:lnTo>
                      <a:pt x="249" y="211"/>
                    </a:lnTo>
                    <a:lnTo>
                      <a:pt x="249" y="211"/>
                    </a:lnTo>
                    <a:lnTo>
                      <a:pt x="246" y="222"/>
                    </a:lnTo>
                    <a:lnTo>
                      <a:pt x="243" y="233"/>
                    </a:lnTo>
                    <a:lnTo>
                      <a:pt x="241" y="244"/>
                    </a:lnTo>
                    <a:lnTo>
                      <a:pt x="241" y="255"/>
                    </a:lnTo>
                    <a:lnTo>
                      <a:pt x="241" y="267"/>
                    </a:lnTo>
                    <a:lnTo>
                      <a:pt x="243" y="278"/>
                    </a:lnTo>
                    <a:lnTo>
                      <a:pt x="246" y="288"/>
                    </a:lnTo>
                    <a:lnTo>
                      <a:pt x="249" y="299"/>
                    </a:lnTo>
                    <a:lnTo>
                      <a:pt x="249" y="299"/>
                    </a:lnTo>
                    <a:lnTo>
                      <a:pt x="249" y="300"/>
                    </a:lnTo>
                    <a:lnTo>
                      <a:pt x="249" y="341"/>
                    </a:lnTo>
                    <a:lnTo>
                      <a:pt x="249" y="341"/>
                    </a:lnTo>
                    <a:lnTo>
                      <a:pt x="249" y="346"/>
                    </a:lnTo>
                    <a:lnTo>
                      <a:pt x="248" y="352"/>
                    </a:lnTo>
                    <a:lnTo>
                      <a:pt x="246" y="358"/>
                    </a:lnTo>
                    <a:lnTo>
                      <a:pt x="242" y="364"/>
                    </a:lnTo>
                    <a:lnTo>
                      <a:pt x="238" y="371"/>
                    </a:lnTo>
                    <a:lnTo>
                      <a:pt x="230" y="376"/>
                    </a:lnTo>
                    <a:lnTo>
                      <a:pt x="222" y="381"/>
                    </a:lnTo>
                    <a:lnTo>
                      <a:pt x="210" y="385"/>
                    </a:lnTo>
                    <a:lnTo>
                      <a:pt x="206" y="386"/>
                    </a:lnTo>
                    <a:lnTo>
                      <a:pt x="205" y="391"/>
                    </a:lnTo>
                    <a:lnTo>
                      <a:pt x="192" y="391"/>
                    </a:lnTo>
                    <a:lnTo>
                      <a:pt x="192" y="429"/>
                    </a:lnTo>
                    <a:lnTo>
                      <a:pt x="186" y="429"/>
                    </a:lnTo>
                    <a:lnTo>
                      <a:pt x="186" y="467"/>
                    </a:lnTo>
                    <a:lnTo>
                      <a:pt x="345" y="467"/>
                    </a:lnTo>
                    <a:lnTo>
                      <a:pt x="345" y="429"/>
                    </a:lnTo>
                    <a:lnTo>
                      <a:pt x="340" y="429"/>
                    </a:lnTo>
                    <a:lnTo>
                      <a:pt x="340" y="391"/>
                    </a:lnTo>
                    <a:lnTo>
                      <a:pt x="327" y="391"/>
                    </a:lnTo>
                    <a:lnTo>
                      <a:pt x="327" y="386"/>
                    </a:lnTo>
                    <a:lnTo>
                      <a:pt x="321" y="385"/>
                    </a:lnTo>
                    <a:lnTo>
                      <a:pt x="321" y="385"/>
                    </a:lnTo>
                    <a:lnTo>
                      <a:pt x="311" y="382"/>
                    </a:lnTo>
                    <a:lnTo>
                      <a:pt x="304" y="379"/>
                    </a:lnTo>
                    <a:lnTo>
                      <a:pt x="297" y="375"/>
                    </a:lnTo>
                    <a:lnTo>
                      <a:pt x="292" y="371"/>
                    </a:lnTo>
                    <a:lnTo>
                      <a:pt x="288" y="364"/>
                    </a:lnTo>
                    <a:lnTo>
                      <a:pt x="286" y="358"/>
                    </a:lnTo>
                    <a:lnTo>
                      <a:pt x="283" y="350"/>
                    </a:lnTo>
                    <a:lnTo>
                      <a:pt x="282" y="341"/>
                    </a:lnTo>
                    <a:lnTo>
                      <a:pt x="282" y="299"/>
                    </a:lnTo>
                    <a:lnTo>
                      <a:pt x="282" y="299"/>
                    </a:lnTo>
                    <a:lnTo>
                      <a:pt x="286" y="288"/>
                    </a:lnTo>
                    <a:lnTo>
                      <a:pt x="289" y="278"/>
                    </a:lnTo>
                    <a:lnTo>
                      <a:pt x="290" y="266"/>
                    </a:lnTo>
                    <a:lnTo>
                      <a:pt x="290" y="255"/>
                    </a:lnTo>
                    <a:lnTo>
                      <a:pt x="290" y="244"/>
                    </a:lnTo>
                    <a:lnTo>
                      <a:pt x="289" y="233"/>
                    </a:lnTo>
                    <a:lnTo>
                      <a:pt x="286" y="222"/>
                    </a:lnTo>
                    <a:lnTo>
                      <a:pt x="282" y="211"/>
                    </a:lnTo>
                    <a:lnTo>
                      <a:pt x="282" y="53"/>
                    </a:lnTo>
                    <a:lnTo>
                      <a:pt x="282" y="53"/>
                    </a:lnTo>
                    <a:lnTo>
                      <a:pt x="319" y="54"/>
                    </a:lnTo>
                    <a:lnTo>
                      <a:pt x="354" y="58"/>
                    </a:lnTo>
                    <a:lnTo>
                      <a:pt x="387" y="64"/>
                    </a:lnTo>
                    <a:lnTo>
                      <a:pt x="417" y="70"/>
                    </a:lnTo>
                    <a:lnTo>
                      <a:pt x="417" y="70"/>
                    </a:lnTo>
                    <a:lnTo>
                      <a:pt x="416" y="78"/>
                    </a:lnTo>
                    <a:lnTo>
                      <a:pt x="416" y="78"/>
                    </a:lnTo>
                    <a:lnTo>
                      <a:pt x="417" y="84"/>
                    </a:lnTo>
                    <a:lnTo>
                      <a:pt x="421" y="90"/>
                    </a:lnTo>
                    <a:lnTo>
                      <a:pt x="424" y="95"/>
                    </a:lnTo>
                    <a:lnTo>
                      <a:pt x="429" y="98"/>
                    </a:lnTo>
                    <a:lnTo>
                      <a:pt x="347" y="298"/>
                    </a:lnTo>
                    <a:lnTo>
                      <a:pt x="347" y="298"/>
                    </a:lnTo>
                    <a:lnTo>
                      <a:pt x="346" y="300"/>
                    </a:lnTo>
                    <a:lnTo>
                      <a:pt x="347" y="303"/>
                    </a:lnTo>
                    <a:lnTo>
                      <a:pt x="346" y="304"/>
                    </a:lnTo>
                    <a:lnTo>
                      <a:pt x="346" y="304"/>
                    </a:lnTo>
                    <a:lnTo>
                      <a:pt x="349" y="310"/>
                    </a:lnTo>
                    <a:lnTo>
                      <a:pt x="354" y="314"/>
                    </a:lnTo>
                    <a:lnTo>
                      <a:pt x="358" y="320"/>
                    </a:lnTo>
                    <a:lnTo>
                      <a:pt x="363" y="324"/>
                    </a:lnTo>
                    <a:lnTo>
                      <a:pt x="370" y="328"/>
                    </a:lnTo>
                    <a:lnTo>
                      <a:pt x="377" y="333"/>
                    </a:lnTo>
                    <a:lnTo>
                      <a:pt x="385" y="336"/>
                    </a:lnTo>
                    <a:lnTo>
                      <a:pt x="394" y="339"/>
                    </a:lnTo>
                    <a:lnTo>
                      <a:pt x="396" y="339"/>
                    </a:lnTo>
                    <a:lnTo>
                      <a:pt x="481" y="339"/>
                    </a:lnTo>
                    <a:lnTo>
                      <a:pt x="483" y="339"/>
                    </a:lnTo>
                    <a:lnTo>
                      <a:pt x="483" y="339"/>
                    </a:lnTo>
                    <a:lnTo>
                      <a:pt x="492" y="336"/>
                    </a:lnTo>
                    <a:lnTo>
                      <a:pt x="499" y="333"/>
                    </a:lnTo>
                    <a:lnTo>
                      <a:pt x="507" y="328"/>
                    </a:lnTo>
                    <a:lnTo>
                      <a:pt x="513" y="324"/>
                    </a:lnTo>
                    <a:lnTo>
                      <a:pt x="519" y="320"/>
                    </a:lnTo>
                    <a:lnTo>
                      <a:pt x="524" y="314"/>
                    </a:lnTo>
                    <a:lnTo>
                      <a:pt x="527" y="310"/>
                    </a:lnTo>
                    <a:lnTo>
                      <a:pt x="531" y="304"/>
                    </a:lnTo>
                    <a:lnTo>
                      <a:pt x="531" y="303"/>
                    </a:lnTo>
                    <a:close/>
                    <a:moveTo>
                      <a:pt x="266" y="15"/>
                    </a:moveTo>
                    <a:lnTo>
                      <a:pt x="266" y="15"/>
                    </a:lnTo>
                    <a:lnTo>
                      <a:pt x="269" y="15"/>
                    </a:lnTo>
                    <a:lnTo>
                      <a:pt x="273" y="17"/>
                    </a:lnTo>
                    <a:lnTo>
                      <a:pt x="275" y="21"/>
                    </a:lnTo>
                    <a:lnTo>
                      <a:pt x="275" y="24"/>
                    </a:lnTo>
                    <a:lnTo>
                      <a:pt x="275" y="24"/>
                    </a:lnTo>
                    <a:lnTo>
                      <a:pt x="275" y="27"/>
                    </a:lnTo>
                    <a:lnTo>
                      <a:pt x="273" y="30"/>
                    </a:lnTo>
                    <a:lnTo>
                      <a:pt x="269" y="33"/>
                    </a:lnTo>
                    <a:lnTo>
                      <a:pt x="266" y="34"/>
                    </a:lnTo>
                    <a:lnTo>
                      <a:pt x="266" y="34"/>
                    </a:lnTo>
                    <a:lnTo>
                      <a:pt x="262" y="33"/>
                    </a:lnTo>
                    <a:lnTo>
                      <a:pt x="260" y="30"/>
                    </a:lnTo>
                    <a:lnTo>
                      <a:pt x="257" y="27"/>
                    </a:lnTo>
                    <a:lnTo>
                      <a:pt x="256" y="24"/>
                    </a:lnTo>
                    <a:lnTo>
                      <a:pt x="256" y="24"/>
                    </a:lnTo>
                    <a:lnTo>
                      <a:pt x="257" y="21"/>
                    </a:lnTo>
                    <a:lnTo>
                      <a:pt x="260" y="17"/>
                    </a:lnTo>
                    <a:lnTo>
                      <a:pt x="262" y="15"/>
                    </a:lnTo>
                    <a:lnTo>
                      <a:pt x="266" y="15"/>
                    </a:lnTo>
                    <a:lnTo>
                      <a:pt x="266" y="15"/>
                    </a:lnTo>
                    <a:close/>
                    <a:moveTo>
                      <a:pt x="134" y="325"/>
                    </a:moveTo>
                    <a:lnTo>
                      <a:pt x="51" y="325"/>
                    </a:lnTo>
                    <a:lnTo>
                      <a:pt x="51" y="325"/>
                    </a:lnTo>
                    <a:lnTo>
                      <a:pt x="41" y="322"/>
                    </a:lnTo>
                    <a:lnTo>
                      <a:pt x="34" y="318"/>
                    </a:lnTo>
                    <a:lnTo>
                      <a:pt x="26" y="313"/>
                    </a:lnTo>
                    <a:lnTo>
                      <a:pt x="21" y="308"/>
                    </a:lnTo>
                    <a:lnTo>
                      <a:pt x="166" y="308"/>
                    </a:lnTo>
                    <a:lnTo>
                      <a:pt x="166" y="308"/>
                    </a:lnTo>
                    <a:lnTo>
                      <a:pt x="159" y="313"/>
                    </a:lnTo>
                    <a:lnTo>
                      <a:pt x="152" y="318"/>
                    </a:lnTo>
                    <a:lnTo>
                      <a:pt x="144" y="322"/>
                    </a:lnTo>
                    <a:lnTo>
                      <a:pt x="134" y="325"/>
                    </a:lnTo>
                    <a:lnTo>
                      <a:pt x="134" y="325"/>
                    </a:lnTo>
                    <a:close/>
                    <a:moveTo>
                      <a:pt x="19" y="294"/>
                    </a:moveTo>
                    <a:lnTo>
                      <a:pt x="93" y="114"/>
                    </a:lnTo>
                    <a:lnTo>
                      <a:pt x="167" y="294"/>
                    </a:lnTo>
                    <a:lnTo>
                      <a:pt x="19" y="294"/>
                    </a:lnTo>
                    <a:close/>
                    <a:moveTo>
                      <a:pt x="270" y="217"/>
                    </a:moveTo>
                    <a:lnTo>
                      <a:pt x="270" y="217"/>
                    </a:lnTo>
                    <a:lnTo>
                      <a:pt x="273" y="227"/>
                    </a:lnTo>
                    <a:lnTo>
                      <a:pt x="275" y="237"/>
                    </a:lnTo>
                    <a:lnTo>
                      <a:pt x="276" y="245"/>
                    </a:lnTo>
                    <a:lnTo>
                      <a:pt x="276" y="255"/>
                    </a:lnTo>
                    <a:lnTo>
                      <a:pt x="276" y="265"/>
                    </a:lnTo>
                    <a:lnTo>
                      <a:pt x="275" y="274"/>
                    </a:lnTo>
                    <a:lnTo>
                      <a:pt x="273" y="283"/>
                    </a:lnTo>
                    <a:lnTo>
                      <a:pt x="270" y="293"/>
                    </a:lnTo>
                    <a:lnTo>
                      <a:pt x="262" y="293"/>
                    </a:lnTo>
                    <a:lnTo>
                      <a:pt x="262" y="293"/>
                    </a:lnTo>
                    <a:lnTo>
                      <a:pt x="259" y="283"/>
                    </a:lnTo>
                    <a:lnTo>
                      <a:pt x="256" y="274"/>
                    </a:lnTo>
                    <a:lnTo>
                      <a:pt x="255" y="265"/>
                    </a:lnTo>
                    <a:lnTo>
                      <a:pt x="255" y="255"/>
                    </a:lnTo>
                    <a:lnTo>
                      <a:pt x="255" y="245"/>
                    </a:lnTo>
                    <a:lnTo>
                      <a:pt x="256" y="237"/>
                    </a:lnTo>
                    <a:lnTo>
                      <a:pt x="259" y="227"/>
                    </a:lnTo>
                    <a:lnTo>
                      <a:pt x="262" y="217"/>
                    </a:lnTo>
                    <a:lnTo>
                      <a:pt x="270" y="217"/>
                    </a:lnTo>
                    <a:close/>
                    <a:moveTo>
                      <a:pt x="331" y="453"/>
                    </a:moveTo>
                    <a:lnTo>
                      <a:pt x="200" y="453"/>
                    </a:lnTo>
                    <a:lnTo>
                      <a:pt x="200" y="443"/>
                    </a:lnTo>
                    <a:lnTo>
                      <a:pt x="331" y="443"/>
                    </a:lnTo>
                    <a:lnTo>
                      <a:pt x="331" y="453"/>
                    </a:lnTo>
                    <a:close/>
                    <a:moveTo>
                      <a:pt x="207" y="429"/>
                    </a:moveTo>
                    <a:lnTo>
                      <a:pt x="207" y="406"/>
                    </a:lnTo>
                    <a:lnTo>
                      <a:pt x="326" y="406"/>
                    </a:lnTo>
                    <a:lnTo>
                      <a:pt x="326" y="429"/>
                    </a:lnTo>
                    <a:lnTo>
                      <a:pt x="207" y="429"/>
                    </a:lnTo>
                    <a:close/>
                    <a:moveTo>
                      <a:pt x="296" y="391"/>
                    </a:moveTo>
                    <a:lnTo>
                      <a:pt x="235" y="391"/>
                    </a:lnTo>
                    <a:lnTo>
                      <a:pt x="235" y="391"/>
                    </a:lnTo>
                    <a:lnTo>
                      <a:pt x="241" y="386"/>
                    </a:lnTo>
                    <a:lnTo>
                      <a:pt x="248" y="380"/>
                    </a:lnTo>
                    <a:lnTo>
                      <a:pt x="252" y="375"/>
                    </a:lnTo>
                    <a:lnTo>
                      <a:pt x="256" y="368"/>
                    </a:lnTo>
                    <a:lnTo>
                      <a:pt x="260" y="362"/>
                    </a:lnTo>
                    <a:lnTo>
                      <a:pt x="262" y="355"/>
                    </a:lnTo>
                    <a:lnTo>
                      <a:pt x="263" y="348"/>
                    </a:lnTo>
                    <a:lnTo>
                      <a:pt x="263" y="341"/>
                    </a:lnTo>
                    <a:lnTo>
                      <a:pt x="263" y="307"/>
                    </a:lnTo>
                    <a:lnTo>
                      <a:pt x="268" y="307"/>
                    </a:lnTo>
                    <a:lnTo>
                      <a:pt x="268" y="341"/>
                    </a:lnTo>
                    <a:lnTo>
                      <a:pt x="268" y="341"/>
                    </a:lnTo>
                    <a:lnTo>
                      <a:pt x="269" y="348"/>
                    </a:lnTo>
                    <a:lnTo>
                      <a:pt x="269" y="354"/>
                    </a:lnTo>
                    <a:lnTo>
                      <a:pt x="272" y="362"/>
                    </a:lnTo>
                    <a:lnTo>
                      <a:pt x="274" y="368"/>
                    </a:lnTo>
                    <a:lnTo>
                      <a:pt x="278" y="375"/>
                    </a:lnTo>
                    <a:lnTo>
                      <a:pt x="282" y="380"/>
                    </a:lnTo>
                    <a:lnTo>
                      <a:pt x="289" y="386"/>
                    </a:lnTo>
                    <a:lnTo>
                      <a:pt x="296" y="391"/>
                    </a:lnTo>
                    <a:lnTo>
                      <a:pt x="296" y="391"/>
                    </a:lnTo>
                    <a:close/>
                    <a:moveTo>
                      <a:pt x="268" y="203"/>
                    </a:moveTo>
                    <a:lnTo>
                      <a:pt x="263" y="203"/>
                    </a:lnTo>
                    <a:lnTo>
                      <a:pt x="263" y="53"/>
                    </a:lnTo>
                    <a:lnTo>
                      <a:pt x="263" y="53"/>
                    </a:lnTo>
                    <a:lnTo>
                      <a:pt x="266" y="53"/>
                    </a:lnTo>
                    <a:lnTo>
                      <a:pt x="266" y="53"/>
                    </a:lnTo>
                    <a:lnTo>
                      <a:pt x="268" y="53"/>
                    </a:lnTo>
                    <a:lnTo>
                      <a:pt x="268" y="203"/>
                    </a:lnTo>
                    <a:close/>
                    <a:moveTo>
                      <a:pt x="512" y="294"/>
                    </a:moveTo>
                    <a:lnTo>
                      <a:pt x="364" y="294"/>
                    </a:lnTo>
                    <a:lnTo>
                      <a:pt x="439" y="114"/>
                    </a:lnTo>
                    <a:lnTo>
                      <a:pt x="512" y="294"/>
                    </a:lnTo>
                    <a:close/>
                    <a:moveTo>
                      <a:pt x="480" y="325"/>
                    </a:moveTo>
                    <a:lnTo>
                      <a:pt x="397" y="325"/>
                    </a:lnTo>
                    <a:lnTo>
                      <a:pt x="397" y="325"/>
                    </a:lnTo>
                    <a:lnTo>
                      <a:pt x="387" y="322"/>
                    </a:lnTo>
                    <a:lnTo>
                      <a:pt x="380" y="318"/>
                    </a:lnTo>
                    <a:lnTo>
                      <a:pt x="372" y="313"/>
                    </a:lnTo>
                    <a:lnTo>
                      <a:pt x="367" y="308"/>
                    </a:lnTo>
                    <a:lnTo>
                      <a:pt x="511" y="308"/>
                    </a:lnTo>
                    <a:lnTo>
                      <a:pt x="511" y="308"/>
                    </a:lnTo>
                    <a:lnTo>
                      <a:pt x="505" y="313"/>
                    </a:lnTo>
                    <a:lnTo>
                      <a:pt x="497" y="318"/>
                    </a:lnTo>
                    <a:lnTo>
                      <a:pt x="490" y="322"/>
                    </a:lnTo>
                    <a:lnTo>
                      <a:pt x="480" y="325"/>
                    </a:lnTo>
                    <a:lnTo>
                      <a:pt x="480" y="3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25" name="Group 124"/>
            <p:cNvGrpSpPr/>
            <p:nvPr/>
          </p:nvGrpSpPr>
          <p:grpSpPr>
            <a:xfrm>
              <a:off x="4959358" y="2281260"/>
              <a:ext cx="317492" cy="317492"/>
              <a:chOff x="4959358" y="2281260"/>
              <a:chExt cx="317492" cy="317492"/>
            </a:xfrm>
          </p:grpSpPr>
          <p:sp>
            <p:nvSpPr>
              <p:cNvPr id="39" name="Oval 43"/>
              <p:cNvSpPr/>
              <p:nvPr/>
            </p:nvSpPr>
            <p:spPr>
              <a:xfrm>
                <a:off x="4959358" y="2281260"/>
                <a:ext cx="317492" cy="317492"/>
              </a:xfrm>
              <a:prstGeom prst="ellipse">
                <a:avLst/>
              </a:prstGeom>
              <a:gradFill>
                <a:gsLst>
                  <a:gs pos="0">
                    <a:srgbClr val="1078BA">
                      <a:alpha val="90000"/>
                    </a:srgbClr>
                  </a:gs>
                  <a:gs pos="100000">
                    <a:srgbClr val="EC703A">
                      <a:alpha val="85000"/>
                    </a:srgbClr>
                  </a:gs>
                </a:gsLst>
                <a:path path="circle">
                  <a:fillToRect l="100000" t="10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0" name="Group 96"/>
              <p:cNvGrpSpPr/>
              <p:nvPr/>
            </p:nvGrpSpPr>
            <p:grpSpPr>
              <a:xfrm>
                <a:off x="5029755" y="2351843"/>
                <a:ext cx="176698" cy="176327"/>
                <a:chOff x="5138738" y="4373563"/>
                <a:chExt cx="755650" cy="754063"/>
              </a:xfrm>
              <a:solidFill>
                <a:schemeClr val="bg1"/>
              </a:solidFill>
            </p:grpSpPr>
            <p:sp>
              <p:nvSpPr>
                <p:cNvPr id="41" name="Freeform 97"/>
                <p:cNvSpPr>
                  <a:spLocks noEditPoints="1"/>
                </p:cNvSpPr>
                <p:nvPr/>
              </p:nvSpPr>
              <p:spPr bwMode="auto">
                <a:xfrm>
                  <a:off x="5138738" y="4373563"/>
                  <a:ext cx="755650" cy="754063"/>
                </a:xfrm>
                <a:custGeom>
                  <a:avLst/>
                  <a:gdLst>
                    <a:gd name="T0" fmla="*/ 214 w 476"/>
                    <a:gd name="T1" fmla="*/ 1 h 475"/>
                    <a:gd name="T2" fmla="*/ 146 w 476"/>
                    <a:gd name="T3" fmla="*/ 20 h 475"/>
                    <a:gd name="T4" fmla="*/ 87 w 476"/>
                    <a:gd name="T5" fmla="*/ 55 h 475"/>
                    <a:gd name="T6" fmla="*/ 41 w 476"/>
                    <a:gd name="T7" fmla="*/ 105 h 475"/>
                    <a:gd name="T8" fmla="*/ 11 w 476"/>
                    <a:gd name="T9" fmla="*/ 167 h 475"/>
                    <a:gd name="T10" fmla="*/ 0 w 476"/>
                    <a:gd name="T11" fmla="*/ 238 h 475"/>
                    <a:gd name="T12" fmla="*/ 6 w 476"/>
                    <a:gd name="T13" fmla="*/ 286 h 475"/>
                    <a:gd name="T14" fmla="*/ 30 w 476"/>
                    <a:gd name="T15" fmla="*/ 351 h 475"/>
                    <a:gd name="T16" fmla="*/ 71 w 476"/>
                    <a:gd name="T17" fmla="*/ 406 h 475"/>
                    <a:gd name="T18" fmla="*/ 125 w 476"/>
                    <a:gd name="T19" fmla="*/ 447 h 475"/>
                    <a:gd name="T20" fmla="*/ 190 w 476"/>
                    <a:gd name="T21" fmla="*/ 471 h 475"/>
                    <a:gd name="T22" fmla="*/ 238 w 476"/>
                    <a:gd name="T23" fmla="*/ 475 h 475"/>
                    <a:gd name="T24" fmla="*/ 309 w 476"/>
                    <a:gd name="T25" fmla="*/ 464 h 475"/>
                    <a:gd name="T26" fmla="*/ 371 w 476"/>
                    <a:gd name="T27" fmla="*/ 435 h 475"/>
                    <a:gd name="T28" fmla="*/ 422 w 476"/>
                    <a:gd name="T29" fmla="*/ 389 h 475"/>
                    <a:gd name="T30" fmla="*/ 457 w 476"/>
                    <a:gd name="T31" fmla="*/ 331 h 475"/>
                    <a:gd name="T32" fmla="*/ 474 w 476"/>
                    <a:gd name="T33" fmla="*/ 263 h 475"/>
                    <a:gd name="T34" fmla="*/ 474 w 476"/>
                    <a:gd name="T35" fmla="*/ 214 h 475"/>
                    <a:gd name="T36" fmla="*/ 457 w 476"/>
                    <a:gd name="T37" fmla="*/ 146 h 475"/>
                    <a:gd name="T38" fmla="*/ 422 w 476"/>
                    <a:gd name="T39" fmla="*/ 86 h 475"/>
                    <a:gd name="T40" fmla="*/ 371 w 476"/>
                    <a:gd name="T41" fmla="*/ 41 h 475"/>
                    <a:gd name="T42" fmla="*/ 309 w 476"/>
                    <a:gd name="T43" fmla="*/ 11 h 475"/>
                    <a:gd name="T44" fmla="*/ 238 w 476"/>
                    <a:gd name="T45" fmla="*/ 0 h 475"/>
                    <a:gd name="T46" fmla="*/ 238 w 476"/>
                    <a:gd name="T47" fmla="*/ 461 h 475"/>
                    <a:gd name="T48" fmla="*/ 172 w 476"/>
                    <a:gd name="T49" fmla="*/ 452 h 475"/>
                    <a:gd name="T50" fmla="*/ 114 w 476"/>
                    <a:gd name="T51" fmla="*/ 423 h 475"/>
                    <a:gd name="T52" fmla="*/ 66 w 476"/>
                    <a:gd name="T53" fmla="*/ 380 h 475"/>
                    <a:gd name="T54" fmla="*/ 33 w 476"/>
                    <a:gd name="T55" fmla="*/ 325 h 475"/>
                    <a:gd name="T56" fmla="*/ 15 w 476"/>
                    <a:gd name="T57" fmla="*/ 260 h 475"/>
                    <a:gd name="T58" fmla="*/ 15 w 476"/>
                    <a:gd name="T59" fmla="*/ 215 h 475"/>
                    <a:gd name="T60" fmla="*/ 33 w 476"/>
                    <a:gd name="T61" fmla="*/ 151 h 475"/>
                    <a:gd name="T62" fmla="*/ 66 w 476"/>
                    <a:gd name="T63" fmla="*/ 96 h 475"/>
                    <a:gd name="T64" fmla="*/ 114 w 476"/>
                    <a:gd name="T65" fmla="*/ 53 h 475"/>
                    <a:gd name="T66" fmla="*/ 172 w 476"/>
                    <a:gd name="T67" fmla="*/ 25 h 475"/>
                    <a:gd name="T68" fmla="*/ 238 w 476"/>
                    <a:gd name="T69" fmla="*/ 14 h 475"/>
                    <a:gd name="T70" fmla="*/ 283 w 476"/>
                    <a:gd name="T71" fmla="*/ 20 h 475"/>
                    <a:gd name="T72" fmla="*/ 345 w 476"/>
                    <a:gd name="T73" fmla="*/ 41 h 475"/>
                    <a:gd name="T74" fmla="*/ 396 w 476"/>
                    <a:gd name="T75" fmla="*/ 80 h 475"/>
                    <a:gd name="T76" fmla="*/ 435 w 476"/>
                    <a:gd name="T77" fmla="*/ 132 h 475"/>
                    <a:gd name="T78" fmla="*/ 457 w 476"/>
                    <a:gd name="T79" fmla="*/ 193 h 475"/>
                    <a:gd name="T80" fmla="*/ 462 w 476"/>
                    <a:gd name="T81" fmla="*/ 238 h 475"/>
                    <a:gd name="T82" fmla="*/ 452 w 476"/>
                    <a:gd name="T83" fmla="*/ 305 h 475"/>
                    <a:gd name="T84" fmla="*/ 424 w 476"/>
                    <a:gd name="T85" fmla="*/ 363 h 475"/>
                    <a:gd name="T86" fmla="*/ 381 w 476"/>
                    <a:gd name="T87" fmla="*/ 410 h 475"/>
                    <a:gd name="T88" fmla="*/ 325 w 476"/>
                    <a:gd name="T89" fmla="*/ 444 h 475"/>
                    <a:gd name="T90" fmla="*/ 261 w 476"/>
                    <a:gd name="T91" fmla="*/ 4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6" h="475">
                      <a:moveTo>
                        <a:pt x="238" y="0"/>
                      </a:moveTo>
                      <a:lnTo>
                        <a:pt x="238" y="0"/>
                      </a:lnTo>
                      <a:lnTo>
                        <a:pt x="214" y="1"/>
                      </a:lnTo>
                      <a:lnTo>
                        <a:pt x="190" y="5"/>
                      </a:lnTo>
                      <a:lnTo>
                        <a:pt x="168" y="11"/>
                      </a:lnTo>
                      <a:lnTo>
                        <a:pt x="146" y="20"/>
                      </a:lnTo>
                      <a:lnTo>
                        <a:pt x="125" y="29"/>
                      </a:lnTo>
                      <a:lnTo>
                        <a:pt x="105" y="41"/>
                      </a:lnTo>
                      <a:lnTo>
                        <a:pt x="87" y="55"/>
                      </a:lnTo>
                      <a:lnTo>
                        <a:pt x="71" y="70"/>
                      </a:lnTo>
                      <a:lnTo>
                        <a:pt x="54" y="86"/>
                      </a:lnTo>
                      <a:lnTo>
                        <a:pt x="41" y="105"/>
                      </a:lnTo>
                      <a:lnTo>
                        <a:pt x="30" y="125"/>
                      </a:lnTo>
                      <a:lnTo>
                        <a:pt x="19" y="146"/>
                      </a:lnTo>
                      <a:lnTo>
                        <a:pt x="11" y="167"/>
                      </a:lnTo>
                      <a:lnTo>
                        <a:pt x="6" y="190"/>
                      </a:lnTo>
                      <a:lnTo>
                        <a:pt x="1" y="214"/>
                      </a:lnTo>
                      <a:lnTo>
                        <a:pt x="0" y="238"/>
                      </a:lnTo>
                      <a:lnTo>
                        <a:pt x="0" y="238"/>
                      </a:lnTo>
                      <a:lnTo>
                        <a:pt x="1" y="263"/>
                      </a:lnTo>
                      <a:lnTo>
                        <a:pt x="6" y="286"/>
                      </a:lnTo>
                      <a:lnTo>
                        <a:pt x="11" y="309"/>
                      </a:lnTo>
                      <a:lnTo>
                        <a:pt x="19" y="331"/>
                      </a:lnTo>
                      <a:lnTo>
                        <a:pt x="30" y="351"/>
                      </a:lnTo>
                      <a:lnTo>
                        <a:pt x="41" y="371"/>
                      </a:lnTo>
                      <a:lnTo>
                        <a:pt x="54" y="389"/>
                      </a:lnTo>
                      <a:lnTo>
                        <a:pt x="71" y="406"/>
                      </a:lnTo>
                      <a:lnTo>
                        <a:pt x="87" y="421"/>
                      </a:lnTo>
                      <a:lnTo>
                        <a:pt x="105" y="435"/>
                      </a:lnTo>
                      <a:lnTo>
                        <a:pt x="125" y="447"/>
                      </a:lnTo>
                      <a:lnTo>
                        <a:pt x="146" y="457"/>
                      </a:lnTo>
                      <a:lnTo>
                        <a:pt x="168" y="464"/>
                      </a:lnTo>
                      <a:lnTo>
                        <a:pt x="190" y="471"/>
                      </a:lnTo>
                      <a:lnTo>
                        <a:pt x="214" y="474"/>
                      </a:lnTo>
                      <a:lnTo>
                        <a:pt x="238" y="475"/>
                      </a:lnTo>
                      <a:lnTo>
                        <a:pt x="238" y="475"/>
                      </a:lnTo>
                      <a:lnTo>
                        <a:pt x="263" y="474"/>
                      </a:lnTo>
                      <a:lnTo>
                        <a:pt x="285" y="471"/>
                      </a:lnTo>
                      <a:lnTo>
                        <a:pt x="309" y="464"/>
                      </a:lnTo>
                      <a:lnTo>
                        <a:pt x="331" y="457"/>
                      </a:lnTo>
                      <a:lnTo>
                        <a:pt x="351" y="447"/>
                      </a:lnTo>
                      <a:lnTo>
                        <a:pt x="371" y="435"/>
                      </a:lnTo>
                      <a:lnTo>
                        <a:pt x="389" y="421"/>
                      </a:lnTo>
                      <a:lnTo>
                        <a:pt x="406" y="406"/>
                      </a:lnTo>
                      <a:lnTo>
                        <a:pt x="422" y="389"/>
                      </a:lnTo>
                      <a:lnTo>
                        <a:pt x="436" y="371"/>
                      </a:lnTo>
                      <a:lnTo>
                        <a:pt x="447" y="351"/>
                      </a:lnTo>
                      <a:lnTo>
                        <a:pt x="457" y="331"/>
                      </a:lnTo>
                      <a:lnTo>
                        <a:pt x="465" y="309"/>
                      </a:lnTo>
                      <a:lnTo>
                        <a:pt x="471" y="286"/>
                      </a:lnTo>
                      <a:lnTo>
                        <a:pt x="474" y="263"/>
                      </a:lnTo>
                      <a:lnTo>
                        <a:pt x="476" y="238"/>
                      </a:lnTo>
                      <a:lnTo>
                        <a:pt x="476" y="238"/>
                      </a:lnTo>
                      <a:lnTo>
                        <a:pt x="474" y="214"/>
                      </a:lnTo>
                      <a:lnTo>
                        <a:pt x="471" y="190"/>
                      </a:lnTo>
                      <a:lnTo>
                        <a:pt x="465" y="167"/>
                      </a:lnTo>
                      <a:lnTo>
                        <a:pt x="457" y="146"/>
                      </a:lnTo>
                      <a:lnTo>
                        <a:pt x="447" y="125"/>
                      </a:lnTo>
                      <a:lnTo>
                        <a:pt x="436" y="105"/>
                      </a:lnTo>
                      <a:lnTo>
                        <a:pt x="422" y="86"/>
                      </a:lnTo>
                      <a:lnTo>
                        <a:pt x="406" y="70"/>
                      </a:lnTo>
                      <a:lnTo>
                        <a:pt x="389" y="55"/>
                      </a:lnTo>
                      <a:lnTo>
                        <a:pt x="371" y="41"/>
                      </a:lnTo>
                      <a:lnTo>
                        <a:pt x="351" y="29"/>
                      </a:lnTo>
                      <a:lnTo>
                        <a:pt x="331" y="20"/>
                      </a:lnTo>
                      <a:lnTo>
                        <a:pt x="309" y="11"/>
                      </a:lnTo>
                      <a:lnTo>
                        <a:pt x="285" y="5"/>
                      </a:lnTo>
                      <a:lnTo>
                        <a:pt x="263" y="1"/>
                      </a:lnTo>
                      <a:lnTo>
                        <a:pt x="238" y="0"/>
                      </a:lnTo>
                      <a:lnTo>
                        <a:pt x="238" y="0"/>
                      </a:lnTo>
                      <a:close/>
                      <a:moveTo>
                        <a:pt x="238" y="461"/>
                      </a:moveTo>
                      <a:lnTo>
                        <a:pt x="238" y="461"/>
                      </a:lnTo>
                      <a:lnTo>
                        <a:pt x="215" y="460"/>
                      </a:lnTo>
                      <a:lnTo>
                        <a:pt x="194" y="457"/>
                      </a:lnTo>
                      <a:lnTo>
                        <a:pt x="172" y="452"/>
                      </a:lnTo>
                      <a:lnTo>
                        <a:pt x="152" y="444"/>
                      </a:lnTo>
                      <a:lnTo>
                        <a:pt x="132" y="434"/>
                      </a:lnTo>
                      <a:lnTo>
                        <a:pt x="114" y="423"/>
                      </a:lnTo>
                      <a:lnTo>
                        <a:pt x="96" y="410"/>
                      </a:lnTo>
                      <a:lnTo>
                        <a:pt x="80" y="396"/>
                      </a:lnTo>
                      <a:lnTo>
                        <a:pt x="66" y="380"/>
                      </a:lnTo>
                      <a:lnTo>
                        <a:pt x="53" y="363"/>
                      </a:lnTo>
                      <a:lnTo>
                        <a:pt x="41" y="345"/>
                      </a:lnTo>
                      <a:lnTo>
                        <a:pt x="33" y="325"/>
                      </a:lnTo>
                      <a:lnTo>
                        <a:pt x="25" y="305"/>
                      </a:lnTo>
                      <a:lnTo>
                        <a:pt x="19" y="283"/>
                      </a:lnTo>
                      <a:lnTo>
                        <a:pt x="15" y="260"/>
                      </a:lnTo>
                      <a:lnTo>
                        <a:pt x="14" y="238"/>
                      </a:lnTo>
                      <a:lnTo>
                        <a:pt x="14" y="238"/>
                      </a:lnTo>
                      <a:lnTo>
                        <a:pt x="15" y="215"/>
                      </a:lnTo>
                      <a:lnTo>
                        <a:pt x="19" y="193"/>
                      </a:lnTo>
                      <a:lnTo>
                        <a:pt x="25" y="172"/>
                      </a:lnTo>
                      <a:lnTo>
                        <a:pt x="33" y="151"/>
                      </a:lnTo>
                      <a:lnTo>
                        <a:pt x="41" y="132"/>
                      </a:lnTo>
                      <a:lnTo>
                        <a:pt x="53" y="113"/>
                      </a:lnTo>
                      <a:lnTo>
                        <a:pt x="66" y="96"/>
                      </a:lnTo>
                      <a:lnTo>
                        <a:pt x="80" y="80"/>
                      </a:lnTo>
                      <a:lnTo>
                        <a:pt x="96" y="66"/>
                      </a:lnTo>
                      <a:lnTo>
                        <a:pt x="114" y="53"/>
                      </a:lnTo>
                      <a:lnTo>
                        <a:pt x="132" y="41"/>
                      </a:lnTo>
                      <a:lnTo>
                        <a:pt x="152" y="32"/>
                      </a:lnTo>
                      <a:lnTo>
                        <a:pt x="172" y="25"/>
                      </a:lnTo>
                      <a:lnTo>
                        <a:pt x="194" y="20"/>
                      </a:lnTo>
                      <a:lnTo>
                        <a:pt x="215" y="15"/>
                      </a:lnTo>
                      <a:lnTo>
                        <a:pt x="238" y="14"/>
                      </a:lnTo>
                      <a:lnTo>
                        <a:pt x="238" y="14"/>
                      </a:lnTo>
                      <a:lnTo>
                        <a:pt x="261" y="15"/>
                      </a:lnTo>
                      <a:lnTo>
                        <a:pt x="283" y="20"/>
                      </a:lnTo>
                      <a:lnTo>
                        <a:pt x="305" y="25"/>
                      </a:lnTo>
                      <a:lnTo>
                        <a:pt x="325" y="32"/>
                      </a:lnTo>
                      <a:lnTo>
                        <a:pt x="345" y="41"/>
                      </a:lnTo>
                      <a:lnTo>
                        <a:pt x="363" y="53"/>
                      </a:lnTo>
                      <a:lnTo>
                        <a:pt x="381" y="66"/>
                      </a:lnTo>
                      <a:lnTo>
                        <a:pt x="396" y="80"/>
                      </a:lnTo>
                      <a:lnTo>
                        <a:pt x="411" y="96"/>
                      </a:lnTo>
                      <a:lnTo>
                        <a:pt x="424" y="113"/>
                      </a:lnTo>
                      <a:lnTo>
                        <a:pt x="435" y="132"/>
                      </a:lnTo>
                      <a:lnTo>
                        <a:pt x="444" y="151"/>
                      </a:lnTo>
                      <a:lnTo>
                        <a:pt x="452" y="172"/>
                      </a:lnTo>
                      <a:lnTo>
                        <a:pt x="457" y="193"/>
                      </a:lnTo>
                      <a:lnTo>
                        <a:pt x="460" y="215"/>
                      </a:lnTo>
                      <a:lnTo>
                        <a:pt x="462" y="238"/>
                      </a:lnTo>
                      <a:lnTo>
                        <a:pt x="462" y="238"/>
                      </a:lnTo>
                      <a:lnTo>
                        <a:pt x="460" y="260"/>
                      </a:lnTo>
                      <a:lnTo>
                        <a:pt x="457" y="283"/>
                      </a:lnTo>
                      <a:lnTo>
                        <a:pt x="452" y="305"/>
                      </a:lnTo>
                      <a:lnTo>
                        <a:pt x="444" y="325"/>
                      </a:lnTo>
                      <a:lnTo>
                        <a:pt x="435" y="345"/>
                      </a:lnTo>
                      <a:lnTo>
                        <a:pt x="424" y="363"/>
                      </a:lnTo>
                      <a:lnTo>
                        <a:pt x="411" y="380"/>
                      </a:lnTo>
                      <a:lnTo>
                        <a:pt x="396" y="396"/>
                      </a:lnTo>
                      <a:lnTo>
                        <a:pt x="381" y="410"/>
                      </a:lnTo>
                      <a:lnTo>
                        <a:pt x="363" y="423"/>
                      </a:lnTo>
                      <a:lnTo>
                        <a:pt x="345" y="434"/>
                      </a:lnTo>
                      <a:lnTo>
                        <a:pt x="325" y="444"/>
                      </a:lnTo>
                      <a:lnTo>
                        <a:pt x="305" y="452"/>
                      </a:lnTo>
                      <a:lnTo>
                        <a:pt x="283" y="457"/>
                      </a:lnTo>
                      <a:lnTo>
                        <a:pt x="261" y="460"/>
                      </a:lnTo>
                      <a:lnTo>
                        <a:pt x="238" y="461"/>
                      </a:lnTo>
                      <a:lnTo>
                        <a:pt x="238" y="4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2" name="Freeform 98"/>
                <p:cNvSpPr>
                  <a:spLocks noEditPoints="1"/>
                </p:cNvSpPr>
                <p:nvPr/>
              </p:nvSpPr>
              <p:spPr bwMode="auto">
                <a:xfrm>
                  <a:off x="5189538" y="4422775"/>
                  <a:ext cx="654050" cy="655638"/>
                </a:xfrm>
                <a:custGeom>
                  <a:avLst/>
                  <a:gdLst>
                    <a:gd name="T0" fmla="*/ 185 w 412"/>
                    <a:gd name="T1" fmla="*/ 1 h 413"/>
                    <a:gd name="T2" fmla="*/ 126 w 412"/>
                    <a:gd name="T3" fmla="*/ 17 h 413"/>
                    <a:gd name="T4" fmla="*/ 75 w 412"/>
                    <a:gd name="T5" fmla="*/ 48 h 413"/>
                    <a:gd name="T6" fmla="*/ 35 w 412"/>
                    <a:gd name="T7" fmla="*/ 92 h 413"/>
                    <a:gd name="T8" fmla="*/ 9 w 412"/>
                    <a:gd name="T9" fmla="*/ 146 h 413"/>
                    <a:gd name="T10" fmla="*/ 0 w 412"/>
                    <a:gd name="T11" fmla="*/ 207 h 413"/>
                    <a:gd name="T12" fmla="*/ 4 w 412"/>
                    <a:gd name="T13" fmla="*/ 249 h 413"/>
                    <a:gd name="T14" fmla="*/ 25 w 412"/>
                    <a:gd name="T15" fmla="*/ 305 h 413"/>
                    <a:gd name="T16" fmla="*/ 60 w 412"/>
                    <a:gd name="T17" fmla="*/ 352 h 413"/>
                    <a:gd name="T18" fmla="*/ 108 w 412"/>
                    <a:gd name="T19" fmla="*/ 388 h 413"/>
                    <a:gd name="T20" fmla="*/ 165 w 412"/>
                    <a:gd name="T21" fmla="*/ 409 h 413"/>
                    <a:gd name="T22" fmla="*/ 206 w 412"/>
                    <a:gd name="T23" fmla="*/ 413 h 413"/>
                    <a:gd name="T24" fmla="*/ 268 w 412"/>
                    <a:gd name="T25" fmla="*/ 404 h 413"/>
                    <a:gd name="T26" fmla="*/ 322 w 412"/>
                    <a:gd name="T27" fmla="*/ 378 h 413"/>
                    <a:gd name="T28" fmla="*/ 365 w 412"/>
                    <a:gd name="T29" fmla="*/ 338 h 413"/>
                    <a:gd name="T30" fmla="*/ 396 w 412"/>
                    <a:gd name="T31" fmla="*/ 288 h 413"/>
                    <a:gd name="T32" fmla="*/ 411 w 412"/>
                    <a:gd name="T33" fmla="*/ 228 h 413"/>
                    <a:gd name="T34" fmla="*/ 411 w 412"/>
                    <a:gd name="T35" fmla="*/ 186 h 413"/>
                    <a:gd name="T36" fmla="*/ 396 w 412"/>
                    <a:gd name="T37" fmla="*/ 127 h 413"/>
                    <a:gd name="T38" fmla="*/ 365 w 412"/>
                    <a:gd name="T39" fmla="*/ 76 h 413"/>
                    <a:gd name="T40" fmla="*/ 322 w 412"/>
                    <a:gd name="T41" fmla="*/ 36 h 413"/>
                    <a:gd name="T42" fmla="*/ 268 w 412"/>
                    <a:gd name="T43" fmla="*/ 10 h 413"/>
                    <a:gd name="T44" fmla="*/ 206 w 412"/>
                    <a:gd name="T45" fmla="*/ 0 h 413"/>
                    <a:gd name="T46" fmla="*/ 206 w 412"/>
                    <a:gd name="T47" fmla="*/ 399 h 413"/>
                    <a:gd name="T48" fmla="*/ 149 w 412"/>
                    <a:gd name="T49" fmla="*/ 390 h 413"/>
                    <a:gd name="T50" fmla="*/ 99 w 412"/>
                    <a:gd name="T51" fmla="*/ 367 h 413"/>
                    <a:gd name="T52" fmla="*/ 58 w 412"/>
                    <a:gd name="T53" fmla="*/ 329 h 413"/>
                    <a:gd name="T54" fmla="*/ 29 w 412"/>
                    <a:gd name="T55" fmla="*/ 281 h 413"/>
                    <a:gd name="T56" fmla="*/ 15 w 412"/>
                    <a:gd name="T57" fmla="*/ 226 h 413"/>
                    <a:gd name="T58" fmla="*/ 15 w 412"/>
                    <a:gd name="T59" fmla="*/ 187 h 413"/>
                    <a:gd name="T60" fmla="*/ 29 w 412"/>
                    <a:gd name="T61" fmla="*/ 132 h 413"/>
                    <a:gd name="T62" fmla="*/ 58 w 412"/>
                    <a:gd name="T63" fmla="*/ 85 h 413"/>
                    <a:gd name="T64" fmla="*/ 99 w 412"/>
                    <a:gd name="T65" fmla="*/ 48 h 413"/>
                    <a:gd name="T66" fmla="*/ 149 w 412"/>
                    <a:gd name="T67" fmla="*/ 24 h 413"/>
                    <a:gd name="T68" fmla="*/ 206 w 412"/>
                    <a:gd name="T69" fmla="*/ 16 h 413"/>
                    <a:gd name="T70" fmla="*/ 245 w 412"/>
                    <a:gd name="T71" fmla="*/ 19 h 413"/>
                    <a:gd name="T72" fmla="*/ 298 w 412"/>
                    <a:gd name="T73" fmla="*/ 38 h 413"/>
                    <a:gd name="T74" fmla="*/ 342 w 412"/>
                    <a:gd name="T75" fmla="*/ 72 h 413"/>
                    <a:gd name="T76" fmla="*/ 374 w 412"/>
                    <a:gd name="T77" fmla="*/ 116 h 413"/>
                    <a:gd name="T78" fmla="*/ 394 w 412"/>
                    <a:gd name="T79" fmla="*/ 169 h 413"/>
                    <a:gd name="T80" fmla="*/ 398 w 412"/>
                    <a:gd name="T81" fmla="*/ 207 h 413"/>
                    <a:gd name="T82" fmla="*/ 390 w 412"/>
                    <a:gd name="T83" fmla="*/ 264 h 413"/>
                    <a:gd name="T84" fmla="*/ 366 w 412"/>
                    <a:gd name="T85" fmla="*/ 315 h 413"/>
                    <a:gd name="T86" fmla="*/ 328 w 412"/>
                    <a:gd name="T87" fmla="*/ 355 h 413"/>
                    <a:gd name="T88" fmla="*/ 280 w 412"/>
                    <a:gd name="T89" fmla="*/ 384 h 413"/>
                    <a:gd name="T90" fmla="*/ 225 w 412"/>
                    <a:gd name="T91"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2" h="413">
                      <a:moveTo>
                        <a:pt x="206" y="0"/>
                      </a:moveTo>
                      <a:lnTo>
                        <a:pt x="206" y="0"/>
                      </a:lnTo>
                      <a:lnTo>
                        <a:pt x="185" y="1"/>
                      </a:lnTo>
                      <a:lnTo>
                        <a:pt x="165" y="5"/>
                      </a:lnTo>
                      <a:lnTo>
                        <a:pt x="144" y="10"/>
                      </a:lnTo>
                      <a:lnTo>
                        <a:pt x="126" y="17"/>
                      </a:lnTo>
                      <a:lnTo>
                        <a:pt x="108" y="26"/>
                      </a:lnTo>
                      <a:lnTo>
                        <a:pt x="91" y="36"/>
                      </a:lnTo>
                      <a:lnTo>
                        <a:pt x="75" y="48"/>
                      </a:lnTo>
                      <a:lnTo>
                        <a:pt x="60" y="61"/>
                      </a:lnTo>
                      <a:lnTo>
                        <a:pt x="47" y="76"/>
                      </a:lnTo>
                      <a:lnTo>
                        <a:pt x="35" y="92"/>
                      </a:lnTo>
                      <a:lnTo>
                        <a:pt x="25" y="108"/>
                      </a:lnTo>
                      <a:lnTo>
                        <a:pt x="16" y="127"/>
                      </a:lnTo>
                      <a:lnTo>
                        <a:pt x="9" y="146"/>
                      </a:lnTo>
                      <a:lnTo>
                        <a:pt x="4" y="166"/>
                      </a:lnTo>
                      <a:lnTo>
                        <a:pt x="1" y="186"/>
                      </a:lnTo>
                      <a:lnTo>
                        <a:pt x="0" y="207"/>
                      </a:lnTo>
                      <a:lnTo>
                        <a:pt x="0" y="207"/>
                      </a:lnTo>
                      <a:lnTo>
                        <a:pt x="1" y="228"/>
                      </a:lnTo>
                      <a:lnTo>
                        <a:pt x="4" y="249"/>
                      </a:lnTo>
                      <a:lnTo>
                        <a:pt x="9" y="268"/>
                      </a:lnTo>
                      <a:lnTo>
                        <a:pt x="16" y="288"/>
                      </a:lnTo>
                      <a:lnTo>
                        <a:pt x="25" y="305"/>
                      </a:lnTo>
                      <a:lnTo>
                        <a:pt x="35" y="322"/>
                      </a:lnTo>
                      <a:lnTo>
                        <a:pt x="47" y="338"/>
                      </a:lnTo>
                      <a:lnTo>
                        <a:pt x="60" y="352"/>
                      </a:lnTo>
                      <a:lnTo>
                        <a:pt x="75" y="367"/>
                      </a:lnTo>
                      <a:lnTo>
                        <a:pt x="91" y="378"/>
                      </a:lnTo>
                      <a:lnTo>
                        <a:pt x="108" y="388"/>
                      </a:lnTo>
                      <a:lnTo>
                        <a:pt x="126" y="397"/>
                      </a:lnTo>
                      <a:lnTo>
                        <a:pt x="144" y="404"/>
                      </a:lnTo>
                      <a:lnTo>
                        <a:pt x="165" y="409"/>
                      </a:lnTo>
                      <a:lnTo>
                        <a:pt x="185" y="412"/>
                      </a:lnTo>
                      <a:lnTo>
                        <a:pt x="206" y="413"/>
                      </a:lnTo>
                      <a:lnTo>
                        <a:pt x="206" y="413"/>
                      </a:lnTo>
                      <a:lnTo>
                        <a:pt x="228" y="412"/>
                      </a:lnTo>
                      <a:lnTo>
                        <a:pt x="248" y="409"/>
                      </a:lnTo>
                      <a:lnTo>
                        <a:pt x="268" y="404"/>
                      </a:lnTo>
                      <a:lnTo>
                        <a:pt x="286" y="397"/>
                      </a:lnTo>
                      <a:lnTo>
                        <a:pt x="304" y="388"/>
                      </a:lnTo>
                      <a:lnTo>
                        <a:pt x="322" y="378"/>
                      </a:lnTo>
                      <a:lnTo>
                        <a:pt x="337" y="367"/>
                      </a:lnTo>
                      <a:lnTo>
                        <a:pt x="352" y="352"/>
                      </a:lnTo>
                      <a:lnTo>
                        <a:pt x="365" y="338"/>
                      </a:lnTo>
                      <a:lnTo>
                        <a:pt x="377" y="322"/>
                      </a:lnTo>
                      <a:lnTo>
                        <a:pt x="387" y="305"/>
                      </a:lnTo>
                      <a:lnTo>
                        <a:pt x="396" y="288"/>
                      </a:lnTo>
                      <a:lnTo>
                        <a:pt x="403" y="268"/>
                      </a:lnTo>
                      <a:lnTo>
                        <a:pt x="408" y="249"/>
                      </a:lnTo>
                      <a:lnTo>
                        <a:pt x="411" y="228"/>
                      </a:lnTo>
                      <a:lnTo>
                        <a:pt x="412" y="207"/>
                      </a:lnTo>
                      <a:lnTo>
                        <a:pt x="412" y="207"/>
                      </a:lnTo>
                      <a:lnTo>
                        <a:pt x="411" y="186"/>
                      </a:lnTo>
                      <a:lnTo>
                        <a:pt x="408" y="166"/>
                      </a:lnTo>
                      <a:lnTo>
                        <a:pt x="403" y="146"/>
                      </a:lnTo>
                      <a:lnTo>
                        <a:pt x="396" y="127"/>
                      </a:lnTo>
                      <a:lnTo>
                        <a:pt x="387" y="108"/>
                      </a:lnTo>
                      <a:lnTo>
                        <a:pt x="377" y="92"/>
                      </a:lnTo>
                      <a:lnTo>
                        <a:pt x="365" y="76"/>
                      </a:lnTo>
                      <a:lnTo>
                        <a:pt x="352" y="61"/>
                      </a:lnTo>
                      <a:lnTo>
                        <a:pt x="337" y="48"/>
                      </a:lnTo>
                      <a:lnTo>
                        <a:pt x="322" y="36"/>
                      </a:lnTo>
                      <a:lnTo>
                        <a:pt x="304" y="26"/>
                      </a:lnTo>
                      <a:lnTo>
                        <a:pt x="286" y="17"/>
                      </a:lnTo>
                      <a:lnTo>
                        <a:pt x="268" y="10"/>
                      </a:lnTo>
                      <a:lnTo>
                        <a:pt x="248" y="5"/>
                      </a:lnTo>
                      <a:lnTo>
                        <a:pt x="228" y="1"/>
                      </a:lnTo>
                      <a:lnTo>
                        <a:pt x="206" y="0"/>
                      </a:lnTo>
                      <a:lnTo>
                        <a:pt x="206" y="0"/>
                      </a:lnTo>
                      <a:close/>
                      <a:moveTo>
                        <a:pt x="206" y="399"/>
                      </a:moveTo>
                      <a:lnTo>
                        <a:pt x="206" y="399"/>
                      </a:lnTo>
                      <a:lnTo>
                        <a:pt x="187" y="398"/>
                      </a:lnTo>
                      <a:lnTo>
                        <a:pt x="167" y="395"/>
                      </a:lnTo>
                      <a:lnTo>
                        <a:pt x="149" y="390"/>
                      </a:lnTo>
                      <a:lnTo>
                        <a:pt x="131" y="384"/>
                      </a:lnTo>
                      <a:lnTo>
                        <a:pt x="114" y="376"/>
                      </a:lnTo>
                      <a:lnTo>
                        <a:pt x="99" y="367"/>
                      </a:lnTo>
                      <a:lnTo>
                        <a:pt x="84" y="355"/>
                      </a:lnTo>
                      <a:lnTo>
                        <a:pt x="71" y="343"/>
                      </a:lnTo>
                      <a:lnTo>
                        <a:pt x="58" y="329"/>
                      </a:lnTo>
                      <a:lnTo>
                        <a:pt x="47" y="315"/>
                      </a:lnTo>
                      <a:lnTo>
                        <a:pt x="37" y="298"/>
                      </a:lnTo>
                      <a:lnTo>
                        <a:pt x="29" y="281"/>
                      </a:lnTo>
                      <a:lnTo>
                        <a:pt x="22" y="264"/>
                      </a:lnTo>
                      <a:lnTo>
                        <a:pt x="18" y="246"/>
                      </a:lnTo>
                      <a:lnTo>
                        <a:pt x="15" y="226"/>
                      </a:lnTo>
                      <a:lnTo>
                        <a:pt x="14" y="207"/>
                      </a:lnTo>
                      <a:lnTo>
                        <a:pt x="14" y="207"/>
                      </a:lnTo>
                      <a:lnTo>
                        <a:pt x="15" y="187"/>
                      </a:lnTo>
                      <a:lnTo>
                        <a:pt x="18" y="169"/>
                      </a:lnTo>
                      <a:lnTo>
                        <a:pt x="22" y="151"/>
                      </a:lnTo>
                      <a:lnTo>
                        <a:pt x="29" y="132"/>
                      </a:lnTo>
                      <a:lnTo>
                        <a:pt x="37" y="116"/>
                      </a:lnTo>
                      <a:lnTo>
                        <a:pt x="47" y="100"/>
                      </a:lnTo>
                      <a:lnTo>
                        <a:pt x="58" y="85"/>
                      </a:lnTo>
                      <a:lnTo>
                        <a:pt x="71" y="72"/>
                      </a:lnTo>
                      <a:lnTo>
                        <a:pt x="84" y="59"/>
                      </a:lnTo>
                      <a:lnTo>
                        <a:pt x="99" y="48"/>
                      </a:lnTo>
                      <a:lnTo>
                        <a:pt x="114" y="38"/>
                      </a:lnTo>
                      <a:lnTo>
                        <a:pt x="131" y="31"/>
                      </a:lnTo>
                      <a:lnTo>
                        <a:pt x="149" y="24"/>
                      </a:lnTo>
                      <a:lnTo>
                        <a:pt x="167" y="19"/>
                      </a:lnTo>
                      <a:lnTo>
                        <a:pt x="187" y="16"/>
                      </a:lnTo>
                      <a:lnTo>
                        <a:pt x="206" y="16"/>
                      </a:lnTo>
                      <a:lnTo>
                        <a:pt x="206" y="16"/>
                      </a:lnTo>
                      <a:lnTo>
                        <a:pt x="225" y="16"/>
                      </a:lnTo>
                      <a:lnTo>
                        <a:pt x="245" y="19"/>
                      </a:lnTo>
                      <a:lnTo>
                        <a:pt x="263" y="24"/>
                      </a:lnTo>
                      <a:lnTo>
                        <a:pt x="280" y="31"/>
                      </a:lnTo>
                      <a:lnTo>
                        <a:pt x="298" y="38"/>
                      </a:lnTo>
                      <a:lnTo>
                        <a:pt x="313" y="48"/>
                      </a:lnTo>
                      <a:lnTo>
                        <a:pt x="328" y="59"/>
                      </a:lnTo>
                      <a:lnTo>
                        <a:pt x="342" y="72"/>
                      </a:lnTo>
                      <a:lnTo>
                        <a:pt x="354" y="85"/>
                      </a:lnTo>
                      <a:lnTo>
                        <a:pt x="366" y="100"/>
                      </a:lnTo>
                      <a:lnTo>
                        <a:pt x="374" y="116"/>
                      </a:lnTo>
                      <a:lnTo>
                        <a:pt x="383" y="132"/>
                      </a:lnTo>
                      <a:lnTo>
                        <a:pt x="390" y="151"/>
                      </a:lnTo>
                      <a:lnTo>
                        <a:pt x="394" y="169"/>
                      </a:lnTo>
                      <a:lnTo>
                        <a:pt x="397" y="187"/>
                      </a:lnTo>
                      <a:lnTo>
                        <a:pt x="398" y="207"/>
                      </a:lnTo>
                      <a:lnTo>
                        <a:pt x="398" y="207"/>
                      </a:lnTo>
                      <a:lnTo>
                        <a:pt x="397" y="226"/>
                      </a:lnTo>
                      <a:lnTo>
                        <a:pt x="394" y="246"/>
                      </a:lnTo>
                      <a:lnTo>
                        <a:pt x="390" y="264"/>
                      </a:lnTo>
                      <a:lnTo>
                        <a:pt x="383" y="281"/>
                      </a:lnTo>
                      <a:lnTo>
                        <a:pt x="374" y="298"/>
                      </a:lnTo>
                      <a:lnTo>
                        <a:pt x="366" y="315"/>
                      </a:lnTo>
                      <a:lnTo>
                        <a:pt x="354" y="329"/>
                      </a:lnTo>
                      <a:lnTo>
                        <a:pt x="342" y="343"/>
                      </a:lnTo>
                      <a:lnTo>
                        <a:pt x="328" y="355"/>
                      </a:lnTo>
                      <a:lnTo>
                        <a:pt x="313" y="367"/>
                      </a:lnTo>
                      <a:lnTo>
                        <a:pt x="298" y="376"/>
                      </a:lnTo>
                      <a:lnTo>
                        <a:pt x="280" y="384"/>
                      </a:lnTo>
                      <a:lnTo>
                        <a:pt x="263" y="390"/>
                      </a:lnTo>
                      <a:lnTo>
                        <a:pt x="245" y="395"/>
                      </a:lnTo>
                      <a:lnTo>
                        <a:pt x="225" y="398"/>
                      </a:lnTo>
                      <a:lnTo>
                        <a:pt x="206" y="399"/>
                      </a:lnTo>
                      <a:lnTo>
                        <a:pt x="206"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Rectangle 99"/>
                <p:cNvSpPr>
                  <a:spLocks noChangeArrowheads="1"/>
                </p:cNvSpPr>
                <p:nvPr/>
              </p:nvSpPr>
              <p:spPr bwMode="auto">
                <a:xfrm>
                  <a:off x="5505450" y="4470400"/>
                  <a:ext cx="23813"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100"/>
                <p:cNvSpPr>
                  <a:spLocks/>
                </p:cNvSpPr>
                <p:nvPr/>
              </p:nvSpPr>
              <p:spPr bwMode="auto">
                <a:xfrm>
                  <a:off x="5365750" y="4502150"/>
                  <a:ext cx="49213" cy="61913"/>
                </a:xfrm>
                <a:custGeom>
                  <a:avLst/>
                  <a:gdLst>
                    <a:gd name="T0" fmla="*/ 31 w 31"/>
                    <a:gd name="T1" fmla="*/ 31 h 39"/>
                    <a:gd name="T2" fmla="*/ 13 w 31"/>
                    <a:gd name="T3" fmla="*/ 0 h 39"/>
                    <a:gd name="T4" fmla="*/ 0 w 31"/>
                    <a:gd name="T5" fmla="*/ 7 h 39"/>
                    <a:gd name="T6" fmla="*/ 18 w 31"/>
                    <a:gd name="T7" fmla="*/ 39 h 39"/>
                    <a:gd name="T8" fmla="*/ 31 w 31"/>
                    <a:gd name="T9" fmla="*/ 31 h 39"/>
                  </a:gdLst>
                  <a:ahLst/>
                  <a:cxnLst>
                    <a:cxn ang="0">
                      <a:pos x="T0" y="T1"/>
                    </a:cxn>
                    <a:cxn ang="0">
                      <a:pos x="T2" y="T3"/>
                    </a:cxn>
                    <a:cxn ang="0">
                      <a:pos x="T4" y="T5"/>
                    </a:cxn>
                    <a:cxn ang="0">
                      <a:pos x="T6" y="T7"/>
                    </a:cxn>
                    <a:cxn ang="0">
                      <a:pos x="T8" y="T9"/>
                    </a:cxn>
                  </a:cxnLst>
                  <a:rect l="0" t="0" r="r" b="b"/>
                  <a:pathLst>
                    <a:path w="31" h="39">
                      <a:moveTo>
                        <a:pt x="31" y="31"/>
                      </a:moveTo>
                      <a:lnTo>
                        <a:pt x="13" y="0"/>
                      </a:lnTo>
                      <a:lnTo>
                        <a:pt x="0" y="7"/>
                      </a:lnTo>
                      <a:lnTo>
                        <a:pt x="18" y="39"/>
                      </a:lnTo>
                      <a:lnTo>
                        <a:pt x="3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Freeform 101"/>
                <p:cNvSpPr>
                  <a:spLocks/>
                </p:cNvSpPr>
                <p:nvPr/>
              </p:nvSpPr>
              <p:spPr bwMode="auto">
                <a:xfrm>
                  <a:off x="5265738" y="4600575"/>
                  <a:ext cx="63500" cy="49213"/>
                </a:xfrm>
                <a:custGeom>
                  <a:avLst/>
                  <a:gdLst>
                    <a:gd name="T0" fmla="*/ 0 w 40"/>
                    <a:gd name="T1" fmla="*/ 13 h 31"/>
                    <a:gd name="T2" fmla="*/ 33 w 40"/>
                    <a:gd name="T3" fmla="*/ 31 h 31"/>
                    <a:gd name="T4" fmla="*/ 40 w 40"/>
                    <a:gd name="T5" fmla="*/ 19 h 31"/>
                    <a:gd name="T6" fmla="*/ 8 w 40"/>
                    <a:gd name="T7" fmla="*/ 0 h 31"/>
                    <a:gd name="T8" fmla="*/ 0 w 40"/>
                    <a:gd name="T9" fmla="*/ 13 h 31"/>
                  </a:gdLst>
                  <a:ahLst/>
                  <a:cxnLst>
                    <a:cxn ang="0">
                      <a:pos x="T0" y="T1"/>
                    </a:cxn>
                    <a:cxn ang="0">
                      <a:pos x="T2" y="T3"/>
                    </a:cxn>
                    <a:cxn ang="0">
                      <a:pos x="T4" y="T5"/>
                    </a:cxn>
                    <a:cxn ang="0">
                      <a:pos x="T6" y="T7"/>
                    </a:cxn>
                    <a:cxn ang="0">
                      <a:pos x="T8" y="T9"/>
                    </a:cxn>
                  </a:cxnLst>
                  <a:rect l="0" t="0" r="r" b="b"/>
                  <a:pathLst>
                    <a:path w="40" h="31">
                      <a:moveTo>
                        <a:pt x="0" y="13"/>
                      </a:moveTo>
                      <a:lnTo>
                        <a:pt x="33" y="31"/>
                      </a:lnTo>
                      <a:lnTo>
                        <a:pt x="40" y="19"/>
                      </a:lnTo>
                      <a:lnTo>
                        <a:pt x="8"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Rectangle 102"/>
                <p:cNvSpPr>
                  <a:spLocks noChangeArrowheads="1"/>
                </p:cNvSpPr>
                <p:nvPr/>
              </p:nvSpPr>
              <p:spPr bwMode="auto">
                <a:xfrm>
                  <a:off x="5235575" y="4740275"/>
                  <a:ext cx="587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7" name="Freeform 103"/>
                <p:cNvSpPr>
                  <a:spLocks/>
                </p:cNvSpPr>
                <p:nvPr/>
              </p:nvSpPr>
              <p:spPr bwMode="auto">
                <a:xfrm>
                  <a:off x="5265738" y="4852988"/>
                  <a:ext cx="63500" cy="49213"/>
                </a:xfrm>
                <a:custGeom>
                  <a:avLst/>
                  <a:gdLst>
                    <a:gd name="T0" fmla="*/ 0 w 40"/>
                    <a:gd name="T1" fmla="*/ 19 h 31"/>
                    <a:gd name="T2" fmla="*/ 8 w 40"/>
                    <a:gd name="T3" fmla="*/ 31 h 31"/>
                    <a:gd name="T4" fmla="*/ 40 w 40"/>
                    <a:gd name="T5" fmla="*/ 12 h 31"/>
                    <a:gd name="T6" fmla="*/ 33 w 40"/>
                    <a:gd name="T7" fmla="*/ 0 h 31"/>
                    <a:gd name="T8" fmla="*/ 0 w 40"/>
                    <a:gd name="T9" fmla="*/ 19 h 31"/>
                  </a:gdLst>
                  <a:ahLst/>
                  <a:cxnLst>
                    <a:cxn ang="0">
                      <a:pos x="T0" y="T1"/>
                    </a:cxn>
                    <a:cxn ang="0">
                      <a:pos x="T2" y="T3"/>
                    </a:cxn>
                    <a:cxn ang="0">
                      <a:pos x="T4" y="T5"/>
                    </a:cxn>
                    <a:cxn ang="0">
                      <a:pos x="T6" y="T7"/>
                    </a:cxn>
                    <a:cxn ang="0">
                      <a:pos x="T8" y="T9"/>
                    </a:cxn>
                  </a:cxnLst>
                  <a:rect l="0" t="0" r="r" b="b"/>
                  <a:pathLst>
                    <a:path w="40" h="31">
                      <a:moveTo>
                        <a:pt x="0" y="19"/>
                      </a:moveTo>
                      <a:lnTo>
                        <a:pt x="8" y="31"/>
                      </a:lnTo>
                      <a:lnTo>
                        <a:pt x="40" y="12"/>
                      </a:lnTo>
                      <a:lnTo>
                        <a:pt x="33" y="0"/>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8" name="Freeform 104"/>
                <p:cNvSpPr>
                  <a:spLocks/>
                </p:cNvSpPr>
                <p:nvPr/>
              </p:nvSpPr>
              <p:spPr bwMode="auto">
                <a:xfrm>
                  <a:off x="5365750" y="4938713"/>
                  <a:ext cx="49213" cy="61913"/>
                </a:xfrm>
                <a:custGeom>
                  <a:avLst/>
                  <a:gdLst>
                    <a:gd name="T0" fmla="*/ 0 w 31"/>
                    <a:gd name="T1" fmla="*/ 32 h 39"/>
                    <a:gd name="T2" fmla="*/ 13 w 31"/>
                    <a:gd name="T3" fmla="*/ 39 h 39"/>
                    <a:gd name="T4" fmla="*/ 31 w 31"/>
                    <a:gd name="T5" fmla="*/ 7 h 39"/>
                    <a:gd name="T6" fmla="*/ 18 w 31"/>
                    <a:gd name="T7" fmla="*/ 0 h 39"/>
                    <a:gd name="T8" fmla="*/ 0 w 31"/>
                    <a:gd name="T9" fmla="*/ 32 h 39"/>
                  </a:gdLst>
                  <a:ahLst/>
                  <a:cxnLst>
                    <a:cxn ang="0">
                      <a:pos x="T0" y="T1"/>
                    </a:cxn>
                    <a:cxn ang="0">
                      <a:pos x="T2" y="T3"/>
                    </a:cxn>
                    <a:cxn ang="0">
                      <a:pos x="T4" y="T5"/>
                    </a:cxn>
                    <a:cxn ang="0">
                      <a:pos x="T6" y="T7"/>
                    </a:cxn>
                    <a:cxn ang="0">
                      <a:pos x="T8" y="T9"/>
                    </a:cxn>
                  </a:cxnLst>
                  <a:rect l="0" t="0" r="r" b="b"/>
                  <a:pathLst>
                    <a:path w="31" h="39">
                      <a:moveTo>
                        <a:pt x="0" y="32"/>
                      </a:moveTo>
                      <a:lnTo>
                        <a:pt x="13" y="39"/>
                      </a:lnTo>
                      <a:lnTo>
                        <a:pt x="31" y="7"/>
                      </a:lnTo>
                      <a:lnTo>
                        <a:pt x="18"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Rectangle 105"/>
                <p:cNvSpPr>
                  <a:spLocks noChangeArrowheads="1"/>
                </p:cNvSpPr>
                <p:nvPr/>
              </p:nvSpPr>
              <p:spPr bwMode="auto">
                <a:xfrm>
                  <a:off x="5505450" y="4975225"/>
                  <a:ext cx="23813"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Freeform 106"/>
                <p:cNvSpPr>
                  <a:spLocks/>
                </p:cNvSpPr>
                <p:nvPr/>
              </p:nvSpPr>
              <p:spPr bwMode="auto">
                <a:xfrm>
                  <a:off x="5619750" y="4938713"/>
                  <a:ext cx="47625" cy="61913"/>
                </a:xfrm>
                <a:custGeom>
                  <a:avLst/>
                  <a:gdLst>
                    <a:gd name="T0" fmla="*/ 0 w 30"/>
                    <a:gd name="T1" fmla="*/ 7 h 39"/>
                    <a:gd name="T2" fmla="*/ 18 w 30"/>
                    <a:gd name="T3" fmla="*/ 39 h 39"/>
                    <a:gd name="T4" fmla="*/ 30 w 30"/>
                    <a:gd name="T5" fmla="*/ 32 h 39"/>
                    <a:gd name="T6" fmla="*/ 12 w 30"/>
                    <a:gd name="T7" fmla="*/ 0 h 39"/>
                    <a:gd name="T8" fmla="*/ 0 w 30"/>
                    <a:gd name="T9" fmla="*/ 7 h 39"/>
                  </a:gdLst>
                  <a:ahLst/>
                  <a:cxnLst>
                    <a:cxn ang="0">
                      <a:pos x="T0" y="T1"/>
                    </a:cxn>
                    <a:cxn ang="0">
                      <a:pos x="T2" y="T3"/>
                    </a:cxn>
                    <a:cxn ang="0">
                      <a:pos x="T4" y="T5"/>
                    </a:cxn>
                    <a:cxn ang="0">
                      <a:pos x="T6" y="T7"/>
                    </a:cxn>
                    <a:cxn ang="0">
                      <a:pos x="T8" y="T9"/>
                    </a:cxn>
                  </a:cxnLst>
                  <a:rect l="0" t="0" r="r" b="b"/>
                  <a:pathLst>
                    <a:path w="30" h="39">
                      <a:moveTo>
                        <a:pt x="0" y="7"/>
                      </a:moveTo>
                      <a:lnTo>
                        <a:pt x="18" y="39"/>
                      </a:lnTo>
                      <a:lnTo>
                        <a:pt x="30" y="32"/>
                      </a:lnTo>
                      <a:lnTo>
                        <a:pt x="12"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Freeform 107"/>
                <p:cNvSpPr>
                  <a:spLocks/>
                </p:cNvSpPr>
                <p:nvPr/>
              </p:nvSpPr>
              <p:spPr bwMode="auto">
                <a:xfrm>
                  <a:off x="5705475" y="4852988"/>
                  <a:ext cx="61913" cy="49213"/>
                </a:xfrm>
                <a:custGeom>
                  <a:avLst/>
                  <a:gdLst>
                    <a:gd name="T0" fmla="*/ 0 w 39"/>
                    <a:gd name="T1" fmla="*/ 12 h 31"/>
                    <a:gd name="T2" fmla="*/ 31 w 39"/>
                    <a:gd name="T3" fmla="*/ 31 h 31"/>
                    <a:gd name="T4" fmla="*/ 39 w 39"/>
                    <a:gd name="T5" fmla="*/ 19 h 31"/>
                    <a:gd name="T6" fmla="*/ 6 w 39"/>
                    <a:gd name="T7" fmla="*/ 0 h 31"/>
                    <a:gd name="T8" fmla="*/ 0 w 39"/>
                    <a:gd name="T9" fmla="*/ 12 h 31"/>
                  </a:gdLst>
                  <a:ahLst/>
                  <a:cxnLst>
                    <a:cxn ang="0">
                      <a:pos x="T0" y="T1"/>
                    </a:cxn>
                    <a:cxn ang="0">
                      <a:pos x="T2" y="T3"/>
                    </a:cxn>
                    <a:cxn ang="0">
                      <a:pos x="T4" y="T5"/>
                    </a:cxn>
                    <a:cxn ang="0">
                      <a:pos x="T6" y="T7"/>
                    </a:cxn>
                    <a:cxn ang="0">
                      <a:pos x="T8" y="T9"/>
                    </a:cxn>
                  </a:cxnLst>
                  <a:rect l="0" t="0" r="r" b="b"/>
                  <a:pathLst>
                    <a:path w="39" h="31">
                      <a:moveTo>
                        <a:pt x="0" y="12"/>
                      </a:moveTo>
                      <a:lnTo>
                        <a:pt x="31" y="31"/>
                      </a:lnTo>
                      <a:lnTo>
                        <a:pt x="39" y="19"/>
                      </a:lnTo>
                      <a:lnTo>
                        <a:pt x="6"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Rectangle 108"/>
                <p:cNvSpPr>
                  <a:spLocks noChangeArrowheads="1"/>
                </p:cNvSpPr>
                <p:nvPr/>
              </p:nvSpPr>
              <p:spPr bwMode="auto">
                <a:xfrm>
                  <a:off x="5738813" y="4740275"/>
                  <a:ext cx="603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3" name="Freeform 109"/>
                <p:cNvSpPr>
                  <a:spLocks/>
                </p:cNvSpPr>
                <p:nvPr/>
              </p:nvSpPr>
              <p:spPr bwMode="auto">
                <a:xfrm>
                  <a:off x="5705475" y="4600575"/>
                  <a:ext cx="61913" cy="49213"/>
                </a:xfrm>
                <a:custGeom>
                  <a:avLst/>
                  <a:gdLst>
                    <a:gd name="T0" fmla="*/ 39 w 39"/>
                    <a:gd name="T1" fmla="*/ 13 h 31"/>
                    <a:gd name="T2" fmla="*/ 31 w 39"/>
                    <a:gd name="T3" fmla="*/ 0 h 31"/>
                    <a:gd name="T4" fmla="*/ 0 w 39"/>
                    <a:gd name="T5" fmla="*/ 19 h 31"/>
                    <a:gd name="T6" fmla="*/ 6 w 39"/>
                    <a:gd name="T7" fmla="*/ 31 h 31"/>
                    <a:gd name="T8" fmla="*/ 39 w 39"/>
                    <a:gd name="T9" fmla="*/ 13 h 31"/>
                  </a:gdLst>
                  <a:ahLst/>
                  <a:cxnLst>
                    <a:cxn ang="0">
                      <a:pos x="T0" y="T1"/>
                    </a:cxn>
                    <a:cxn ang="0">
                      <a:pos x="T2" y="T3"/>
                    </a:cxn>
                    <a:cxn ang="0">
                      <a:pos x="T4" y="T5"/>
                    </a:cxn>
                    <a:cxn ang="0">
                      <a:pos x="T6" y="T7"/>
                    </a:cxn>
                    <a:cxn ang="0">
                      <a:pos x="T8" y="T9"/>
                    </a:cxn>
                  </a:cxnLst>
                  <a:rect l="0" t="0" r="r" b="b"/>
                  <a:pathLst>
                    <a:path w="39" h="31">
                      <a:moveTo>
                        <a:pt x="39" y="13"/>
                      </a:moveTo>
                      <a:lnTo>
                        <a:pt x="31" y="0"/>
                      </a:lnTo>
                      <a:lnTo>
                        <a:pt x="0" y="19"/>
                      </a:lnTo>
                      <a:lnTo>
                        <a:pt x="6" y="31"/>
                      </a:lnTo>
                      <a:lnTo>
                        <a:pt x="3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4" name="Freeform 110"/>
                <p:cNvSpPr>
                  <a:spLocks/>
                </p:cNvSpPr>
                <p:nvPr/>
              </p:nvSpPr>
              <p:spPr bwMode="auto">
                <a:xfrm>
                  <a:off x="5619750" y="4502150"/>
                  <a:ext cx="47625" cy="61913"/>
                </a:xfrm>
                <a:custGeom>
                  <a:avLst/>
                  <a:gdLst>
                    <a:gd name="T0" fmla="*/ 30 w 30"/>
                    <a:gd name="T1" fmla="*/ 7 h 39"/>
                    <a:gd name="T2" fmla="*/ 18 w 30"/>
                    <a:gd name="T3" fmla="*/ 0 h 39"/>
                    <a:gd name="T4" fmla="*/ 0 w 30"/>
                    <a:gd name="T5" fmla="*/ 31 h 39"/>
                    <a:gd name="T6" fmla="*/ 12 w 30"/>
                    <a:gd name="T7" fmla="*/ 39 h 39"/>
                    <a:gd name="T8" fmla="*/ 30 w 30"/>
                    <a:gd name="T9" fmla="*/ 7 h 39"/>
                  </a:gdLst>
                  <a:ahLst/>
                  <a:cxnLst>
                    <a:cxn ang="0">
                      <a:pos x="T0" y="T1"/>
                    </a:cxn>
                    <a:cxn ang="0">
                      <a:pos x="T2" y="T3"/>
                    </a:cxn>
                    <a:cxn ang="0">
                      <a:pos x="T4" y="T5"/>
                    </a:cxn>
                    <a:cxn ang="0">
                      <a:pos x="T6" y="T7"/>
                    </a:cxn>
                    <a:cxn ang="0">
                      <a:pos x="T8" y="T9"/>
                    </a:cxn>
                  </a:cxnLst>
                  <a:rect l="0" t="0" r="r" b="b"/>
                  <a:pathLst>
                    <a:path w="30" h="39">
                      <a:moveTo>
                        <a:pt x="30" y="7"/>
                      </a:moveTo>
                      <a:lnTo>
                        <a:pt x="18" y="0"/>
                      </a:lnTo>
                      <a:lnTo>
                        <a:pt x="0" y="31"/>
                      </a:lnTo>
                      <a:lnTo>
                        <a:pt x="12" y="39"/>
                      </a:lnTo>
                      <a:lnTo>
                        <a:pt x="3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Freeform 111"/>
                <p:cNvSpPr>
                  <a:spLocks noEditPoints="1"/>
                </p:cNvSpPr>
                <p:nvPr/>
              </p:nvSpPr>
              <p:spPr bwMode="auto">
                <a:xfrm>
                  <a:off x="5373688" y="4592638"/>
                  <a:ext cx="277813" cy="187325"/>
                </a:xfrm>
                <a:custGeom>
                  <a:avLst/>
                  <a:gdLst>
                    <a:gd name="T0" fmla="*/ 175 w 175"/>
                    <a:gd name="T1" fmla="*/ 33 h 118"/>
                    <a:gd name="T2" fmla="*/ 167 w 175"/>
                    <a:gd name="T3" fmla="*/ 22 h 118"/>
                    <a:gd name="T4" fmla="*/ 98 w 175"/>
                    <a:gd name="T5" fmla="*/ 83 h 118"/>
                    <a:gd name="T6" fmla="*/ 98 w 175"/>
                    <a:gd name="T7" fmla="*/ 83 h 118"/>
                    <a:gd name="T8" fmla="*/ 94 w 175"/>
                    <a:gd name="T9" fmla="*/ 82 h 118"/>
                    <a:gd name="T10" fmla="*/ 90 w 175"/>
                    <a:gd name="T11" fmla="*/ 81 h 118"/>
                    <a:gd name="T12" fmla="*/ 90 w 175"/>
                    <a:gd name="T13" fmla="*/ 81 h 118"/>
                    <a:gd name="T14" fmla="*/ 85 w 175"/>
                    <a:gd name="T15" fmla="*/ 82 h 118"/>
                    <a:gd name="T16" fmla="*/ 11 w 175"/>
                    <a:gd name="T17" fmla="*/ 0 h 118"/>
                    <a:gd name="T18" fmla="*/ 0 w 175"/>
                    <a:gd name="T19" fmla="*/ 10 h 118"/>
                    <a:gd name="T20" fmla="*/ 74 w 175"/>
                    <a:gd name="T21" fmla="*/ 92 h 118"/>
                    <a:gd name="T22" fmla="*/ 74 w 175"/>
                    <a:gd name="T23" fmla="*/ 92 h 118"/>
                    <a:gd name="T24" fmla="*/ 73 w 175"/>
                    <a:gd name="T25" fmla="*/ 95 h 118"/>
                    <a:gd name="T26" fmla="*/ 72 w 175"/>
                    <a:gd name="T27" fmla="*/ 99 h 118"/>
                    <a:gd name="T28" fmla="*/ 72 w 175"/>
                    <a:gd name="T29" fmla="*/ 99 h 118"/>
                    <a:gd name="T30" fmla="*/ 72 w 175"/>
                    <a:gd name="T31" fmla="*/ 103 h 118"/>
                    <a:gd name="T32" fmla="*/ 73 w 175"/>
                    <a:gd name="T33" fmla="*/ 106 h 118"/>
                    <a:gd name="T34" fmla="*/ 75 w 175"/>
                    <a:gd name="T35" fmla="*/ 109 h 118"/>
                    <a:gd name="T36" fmla="*/ 77 w 175"/>
                    <a:gd name="T37" fmla="*/ 113 h 118"/>
                    <a:gd name="T38" fmla="*/ 77 w 175"/>
                    <a:gd name="T39" fmla="*/ 113 h 118"/>
                    <a:gd name="T40" fmla="*/ 79 w 175"/>
                    <a:gd name="T41" fmla="*/ 115 h 118"/>
                    <a:gd name="T42" fmla="*/ 82 w 175"/>
                    <a:gd name="T43" fmla="*/ 117 h 118"/>
                    <a:gd name="T44" fmla="*/ 87 w 175"/>
                    <a:gd name="T45" fmla="*/ 118 h 118"/>
                    <a:gd name="T46" fmla="*/ 90 w 175"/>
                    <a:gd name="T47" fmla="*/ 118 h 118"/>
                    <a:gd name="T48" fmla="*/ 90 w 175"/>
                    <a:gd name="T49" fmla="*/ 118 h 118"/>
                    <a:gd name="T50" fmla="*/ 96 w 175"/>
                    <a:gd name="T51" fmla="*/ 117 h 118"/>
                    <a:gd name="T52" fmla="*/ 102 w 175"/>
                    <a:gd name="T53" fmla="*/ 114 h 118"/>
                    <a:gd name="T54" fmla="*/ 102 w 175"/>
                    <a:gd name="T55" fmla="*/ 114 h 118"/>
                    <a:gd name="T56" fmla="*/ 106 w 175"/>
                    <a:gd name="T57" fmla="*/ 109 h 118"/>
                    <a:gd name="T58" fmla="*/ 107 w 175"/>
                    <a:gd name="T59" fmla="*/ 104 h 118"/>
                    <a:gd name="T60" fmla="*/ 108 w 175"/>
                    <a:gd name="T61" fmla="*/ 100 h 118"/>
                    <a:gd name="T62" fmla="*/ 107 w 175"/>
                    <a:gd name="T63" fmla="*/ 94 h 118"/>
                    <a:gd name="T64" fmla="*/ 175 w 175"/>
                    <a:gd name="T65" fmla="*/ 33 h 118"/>
                    <a:gd name="T66" fmla="*/ 93 w 175"/>
                    <a:gd name="T67" fmla="*/ 103 h 118"/>
                    <a:gd name="T68" fmla="*/ 93 w 175"/>
                    <a:gd name="T69" fmla="*/ 103 h 118"/>
                    <a:gd name="T70" fmla="*/ 91 w 175"/>
                    <a:gd name="T71" fmla="*/ 104 h 118"/>
                    <a:gd name="T72" fmla="*/ 90 w 175"/>
                    <a:gd name="T73" fmla="*/ 104 h 118"/>
                    <a:gd name="T74" fmla="*/ 90 w 175"/>
                    <a:gd name="T75" fmla="*/ 104 h 118"/>
                    <a:gd name="T76" fmla="*/ 89 w 175"/>
                    <a:gd name="T77" fmla="*/ 104 h 118"/>
                    <a:gd name="T78" fmla="*/ 87 w 175"/>
                    <a:gd name="T79" fmla="*/ 103 h 118"/>
                    <a:gd name="T80" fmla="*/ 87 w 175"/>
                    <a:gd name="T81" fmla="*/ 103 h 118"/>
                    <a:gd name="T82" fmla="*/ 86 w 175"/>
                    <a:gd name="T83" fmla="*/ 100 h 118"/>
                    <a:gd name="T84" fmla="*/ 86 w 175"/>
                    <a:gd name="T85" fmla="*/ 100 h 118"/>
                    <a:gd name="T86" fmla="*/ 88 w 175"/>
                    <a:gd name="T87" fmla="*/ 98 h 118"/>
                    <a:gd name="T88" fmla="*/ 88 w 175"/>
                    <a:gd name="T89" fmla="*/ 98 h 118"/>
                    <a:gd name="T90" fmla="*/ 89 w 175"/>
                    <a:gd name="T91" fmla="*/ 96 h 118"/>
                    <a:gd name="T92" fmla="*/ 90 w 175"/>
                    <a:gd name="T93" fmla="*/ 96 h 118"/>
                    <a:gd name="T94" fmla="*/ 90 w 175"/>
                    <a:gd name="T95" fmla="*/ 96 h 118"/>
                    <a:gd name="T96" fmla="*/ 91 w 175"/>
                    <a:gd name="T97" fmla="*/ 96 h 118"/>
                    <a:gd name="T98" fmla="*/ 93 w 175"/>
                    <a:gd name="T99" fmla="*/ 98 h 118"/>
                    <a:gd name="T100" fmla="*/ 93 w 175"/>
                    <a:gd name="T101" fmla="*/ 98 h 118"/>
                    <a:gd name="T102" fmla="*/ 94 w 175"/>
                    <a:gd name="T103" fmla="*/ 101 h 118"/>
                    <a:gd name="T104" fmla="*/ 93 w 175"/>
                    <a:gd name="T105" fmla="*/ 103 h 118"/>
                    <a:gd name="T106" fmla="*/ 93 w 175"/>
                    <a:gd name="T107"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118">
                      <a:moveTo>
                        <a:pt x="175" y="33"/>
                      </a:moveTo>
                      <a:lnTo>
                        <a:pt x="167" y="22"/>
                      </a:lnTo>
                      <a:lnTo>
                        <a:pt x="98" y="83"/>
                      </a:lnTo>
                      <a:lnTo>
                        <a:pt x="98" y="83"/>
                      </a:lnTo>
                      <a:lnTo>
                        <a:pt x="94" y="82"/>
                      </a:lnTo>
                      <a:lnTo>
                        <a:pt x="90" y="81"/>
                      </a:lnTo>
                      <a:lnTo>
                        <a:pt x="90" y="81"/>
                      </a:lnTo>
                      <a:lnTo>
                        <a:pt x="85" y="82"/>
                      </a:lnTo>
                      <a:lnTo>
                        <a:pt x="11" y="0"/>
                      </a:lnTo>
                      <a:lnTo>
                        <a:pt x="0" y="10"/>
                      </a:lnTo>
                      <a:lnTo>
                        <a:pt x="74" y="92"/>
                      </a:lnTo>
                      <a:lnTo>
                        <a:pt x="74" y="92"/>
                      </a:lnTo>
                      <a:lnTo>
                        <a:pt x="73" y="95"/>
                      </a:lnTo>
                      <a:lnTo>
                        <a:pt x="72" y="99"/>
                      </a:lnTo>
                      <a:lnTo>
                        <a:pt x="72" y="99"/>
                      </a:lnTo>
                      <a:lnTo>
                        <a:pt x="72" y="103"/>
                      </a:lnTo>
                      <a:lnTo>
                        <a:pt x="73" y="106"/>
                      </a:lnTo>
                      <a:lnTo>
                        <a:pt x="75" y="109"/>
                      </a:lnTo>
                      <a:lnTo>
                        <a:pt x="77" y="113"/>
                      </a:lnTo>
                      <a:lnTo>
                        <a:pt x="77" y="113"/>
                      </a:lnTo>
                      <a:lnTo>
                        <a:pt x="79" y="115"/>
                      </a:lnTo>
                      <a:lnTo>
                        <a:pt x="82" y="117"/>
                      </a:lnTo>
                      <a:lnTo>
                        <a:pt x="87" y="118"/>
                      </a:lnTo>
                      <a:lnTo>
                        <a:pt x="90" y="118"/>
                      </a:lnTo>
                      <a:lnTo>
                        <a:pt x="90" y="118"/>
                      </a:lnTo>
                      <a:lnTo>
                        <a:pt x="96" y="117"/>
                      </a:lnTo>
                      <a:lnTo>
                        <a:pt x="102" y="114"/>
                      </a:lnTo>
                      <a:lnTo>
                        <a:pt x="102" y="114"/>
                      </a:lnTo>
                      <a:lnTo>
                        <a:pt x="106" y="109"/>
                      </a:lnTo>
                      <a:lnTo>
                        <a:pt x="107" y="104"/>
                      </a:lnTo>
                      <a:lnTo>
                        <a:pt x="108" y="100"/>
                      </a:lnTo>
                      <a:lnTo>
                        <a:pt x="107" y="94"/>
                      </a:lnTo>
                      <a:lnTo>
                        <a:pt x="175" y="33"/>
                      </a:lnTo>
                      <a:close/>
                      <a:moveTo>
                        <a:pt x="93" y="103"/>
                      </a:moveTo>
                      <a:lnTo>
                        <a:pt x="93" y="103"/>
                      </a:lnTo>
                      <a:lnTo>
                        <a:pt x="91" y="104"/>
                      </a:lnTo>
                      <a:lnTo>
                        <a:pt x="90" y="104"/>
                      </a:lnTo>
                      <a:lnTo>
                        <a:pt x="90" y="104"/>
                      </a:lnTo>
                      <a:lnTo>
                        <a:pt x="89" y="104"/>
                      </a:lnTo>
                      <a:lnTo>
                        <a:pt x="87" y="103"/>
                      </a:lnTo>
                      <a:lnTo>
                        <a:pt x="87" y="103"/>
                      </a:lnTo>
                      <a:lnTo>
                        <a:pt x="86" y="100"/>
                      </a:lnTo>
                      <a:lnTo>
                        <a:pt x="86" y="100"/>
                      </a:lnTo>
                      <a:lnTo>
                        <a:pt x="88" y="98"/>
                      </a:lnTo>
                      <a:lnTo>
                        <a:pt x="88" y="98"/>
                      </a:lnTo>
                      <a:lnTo>
                        <a:pt x="89" y="96"/>
                      </a:lnTo>
                      <a:lnTo>
                        <a:pt x="90" y="96"/>
                      </a:lnTo>
                      <a:lnTo>
                        <a:pt x="90" y="96"/>
                      </a:lnTo>
                      <a:lnTo>
                        <a:pt x="91" y="96"/>
                      </a:lnTo>
                      <a:lnTo>
                        <a:pt x="93" y="98"/>
                      </a:lnTo>
                      <a:lnTo>
                        <a:pt x="93" y="98"/>
                      </a:lnTo>
                      <a:lnTo>
                        <a:pt x="94" y="101"/>
                      </a:lnTo>
                      <a:lnTo>
                        <a:pt x="93" y="103"/>
                      </a:lnTo>
                      <a:lnTo>
                        <a:pt x="93"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26" name="Group 126"/>
            <p:cNvGrpSpPr/>
            <p:nvPr/>
          </p:nvGrpSpPr>
          <p:grpSpPr>
            <a:xfrm>
              <a:off x="5088900" y="5513571"/>
              <a:ext cx="306060" cy="306060"/>
              <a:chOff x="5088900" y="5513571"/>
              <a:chExt cx="306060" cy="306060"/>
            </a:xfrm>
          </p:grpSpPr>
          <p:sp>
            <p:nvSpPr>
              <p:cNvPr id="37" name="Oval 65"/>
              <p:cNvSpPr/>
              <p:nvPr/>
            </p:nvSpPr>
            <p:spPr>
              <a:xfrm>
                <a:off x="5088900" y="5513571"/>
                <a:ext cx="306060" cy="306060"/>
              </a:xfrm>
              <a:prstGeom prst="ellipse">
                <a:avLst/>
              </a:prstGeom>
              <a:gradFill>
                <a:gsLst>
                  <a:gs pos="0">
                    <a:srgbClr val="1078BA">
                      <a:alpha val="90000"/>
                    </a:srgbClr>
                  </a:gs>
                  <a:gs pos="100000">
                    <a:srgbClr val="EC703A">
                      <a:alpha val="85000"/>
                    </a:srgbClr>
                  </a:gs>
                </a:gsLst>
                <a:path path="circle">
                  <a:fillToRect l="100000" t="10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Freeform 112"/>
              <p:cNvSpPr>
                <a:spLocks noEditPoints="1"/>
              </p:cNvSpPr>
              <p:nvPr/>
            </p:nvSpPr>
            <p:spPr bwMode="auto">
              <a:xfrm>
                <a:off x="5155246" y="5587749"/>
                <a:ext cx="173369" cy="157704"/>
              </a:xfrm>
              <a:custGeom>
                <a:avLst/>
                <a:gdLst>
                  <a:gd name="T0" fmla="*/ 348 w 498"/>
                  <a:gd name="T1" fmla="*/ 251 h 453"/>
                  <a:gd name="T2" fmla="*/ 340 w 498"/>
                  <a:gd name="T3" fmla="*/ 252 h 453"/>
                  <a:gd name="T4" fmla="*/ 376 w 498"/>
                  <a:gd name="T5" fmla="*/ 185 h 453"/>
                  <a:gd name="T6" fmla="*/ 407 w 498"/>
                  <a:gd name="T7" fmla="*/ 194 h 453"/>
                  <a:gd name="T8" fmla="*/ 470 w 498"/>
                  <a:gd name="T9" fmla="*/ 103 h 453"/>
                  <a:gd name="T10" fmla="*/ 495 w 498"/>
                  <a:gd name="T11" fmla="*/ 93 h 453"/>
                  <a:gd name="T12" fmla="*/ 484 w 498"/>
                  <a:gd name="T13" fmla="*/ 68 h 453"/>
                  <a:gd name="T14" fmla="*/ 459 w 498"/>
                  <a:gd name="T15" fmla="*/ 79 h 453"/>
                  <a:gd name="T16" fmla="*/ 394 w 498"/>
                  <a:gd name="T17" fmla="*/ 162 h 453"/>
                  <a:gd name="T18" fmla="*/ 356 w 498"/>
                  <a:gd name="T19" fmla="*/ 140 h 453"/>
                  <a:gd name="T20" fmla="*/ 300 w 498"/>
                  <a:gd name="T21" fmla="*/ 34 h 453"/>
                  <a:gd name="T22" fmla="*/ 185 w 498"/>
                  <a:gd name="T23" fmla="*/ 0 h 453"/>
                  <a:gd name="T24" fmla="*/ 79 w 498"/>
                  <a:gd name="T25" fmla="*/ 57 h 453"/>
                  <a:gd name="T26" fmla="*/ 44 w 498"/>
                  <a:gd name="T27" fmla="*/ 175 h 453"/>
                  <a:gd name="T28" fmla="*/ 88 w 498"/>
                  <a:gd name="T29" fmla="*/ 306 h 453"/>
                  <a:gd name="T30" fmla="*/ 38 w 498"/>
                  <a:gd name="T31" fmla="*/ 280 h 453"/>
                  <a:gd name="T32" fmla="*/ 15 w 498"/>
                  <a:gd name="T33" fmla="*/ 266 h 453"/>
                  <a:gd name="T34" fmla="*/ 0 w 498"/>
                  <a:gd name="T35" fmla="*/ 288 h 453"/>
                  <a:gd name="T36" fmla="*/ 25 w 498"/>
                  <a:gd name="T37" fmla="*/ 302 h 453"/>
                  <a:gd name="T38" fmla="*/ 69 w 498"/>
                  <a:gd name="T39" fmla="*/ 338 h 453"/>
                  <a:gd name="T40" fmla="*/ 96 w 498"/>
                  <a:gd name="T41" fmla="*/ 338 h 453"/>
                  <a:gd name="T42" fmla="*/ 117 w 498"/>
                  <a:gd name="T43" fmla="*/ 289 h 453"/>
                  <a:gd name="T44" fmla="*/ 201 w 498"/>
                  <a:gd name="T45" fmla="*/ 313 h 453"/>
                  <a:gd name="T46" fmla="*/ 292 w 498"/>
                  <a:gd name="T47" fmla="*/ 284 h 453"/>
                  <a:gd name="T48" fmla="*/ 295 w 498"/>
                  <a:gd name="T49" fmla="*/ 301 h 453"/>
                  <a:gd name="T50" fmla="*/ 297 w 498"/>
                  <a:gd name="T51" fmla="*/ 305 h 453"/>
                  <a:gd name="T52" fmla="*/ 447 w 498"/>
                  <a:gd name="T53" fmla="*/ 453 h 453"/>
                  <a:gd name="T54" fmla="*/ 497 w 498"/>
                  <a:gd name="T55" fmla="*/ 413 h 453"/>
                  <a:gd name="T56" fmla="*/ 481 w 498"/>
                  <a:gd name="T57" fmla="*/ 83 h 453"/>
                  <a:gd name="T58" fmla="*/ 346 w 498"/>
                  <a:gd name="T59" fmla="*/ 268 h 453"/>
                  <a:gd name="T60" fmla="*/ 68 w 498"/>
                  <a:gd name="T61" fmla="*/ 101 h 453"/>
                  <a:gd name="T62" fmla="*/ 146 w 498"/>
                  <a:gd name="T63" fmla="*/ 25 h 453"/>
                  <a:gd name="T64" fmla="*/ 255 w 498"/>
                  <a:gd name="T65" fmla="*/ 25 h 453"/>
                  <a:gd name="T66" fmla="*/ 333 w 498"/>
                  <a:gd name="T67" fmla="*/ 101 h 453"/>
                  <a:gd name="T68" fmla="*/ 329 w 498"/>
                  <a:gd name="T69" fmla="*/ 156 h 453"/>
                  <a:gd name="T70" fmla="*/ 292 w 498"/>
                  <a:gd name="T71" fmla="*/ 64 h 453"/>
                  <a:gd name="T72" fmla="*/ 201 w 498"/>
                  <a:gd name="T73" fmla="*/ 27 h 453"/>
                  <a:gd name="T74" fmla="*/ 109 w 498"/>
                  <a:gd name="T75" fmla="*/ 66 h 453"/>
                  <a:gd name="T76" fmla="*/ 71 w 498"/>
                  <a:gd name="T77" fmla="*/ 156 h 453"/>
                  <a:gd name="T78" fmla="*/ 109 w 498"/>
                  <a:gd name="T79" fmla="*/ 247 h 453"/>
                  <a:gd name="T80" fmla="*/ 67 w 498"/>
                  <a:gd name="T81" fmla="*/ 205 h 453"/>
                  <a:gd name="T82" fmla="*/ 204 w 498"/>
                  <a:gd name="T83" fmla="*/ 175 h 453"/>
                  <a:gd name="T84" fmla="*/ 294 w 498"/>
                  <a:gd name="T85" fmla="*/ 224 h 453"/>
                  <a:gd name="T86" fmla="*/ 212 w 498"/>
                  <a:gd name="T87" fmla="*/ 271 h 453"/>
                  <a:gd name="T88" fmla="*/ 140 w 498"/>
                  <a:gd name="T89" fmla="*/ 255 h 453"/>
                  <a:gd name="T90" fmla="*/ 197 w 498"/>
                  <a:gd name="T91" fmla="*/ 139 h 453"/>
                  <a:gd name="T92" fmla="*/ 187 w 498"/>
                  <a:gd name="T93" fmla="*/ 164 h 453"/>
                  <a:gd name="T94" fmla="*/ 91 w 498"/>
                  <a:gd name="T95" fmla="*/ 190 h 453"/>
                  <a:gd name="T96" fmla="*/ 99 w 498"/>
                  <a:gd name="T97" fmla="*/ 102 h 453"/>
                  <a:gd name="T98" fmla="*/ 167 w 498"/>
                  <a:gd name="T99" fmla="*/ 46 h 453"/>
                  <a:gd name="T100" fmla="*/ 255 w 498"/>
                  <a:gd name="T101" fmla="*/ 55 h 453"/>
                  <a:gd name="T102" fmla="*/ 311 w 498"/>
                  <a:gd name="T103" fmla="*/ 123 h 453"/>
                  <a:gd name="T104" fmla="*/ 201 w 498"/>
                  <a:gd name="T105" fmla="*/ 299 h 453"/>
                  <a:gd name="T106" fmla="*/ 125 w 498"/>
                  <a:gd name="T107" fmla="*/ 277 h 453"/>
                  <a:gd name="T108" fmla="*/ 214 w 498"/>
                  <a:gd name="T109" fmla="*/ 285 h 453"/>
                  <a:gd name="T110" fmla="*/ 299 w 498"/>
                  <a:gd name="T111" fmla="*/ 239 h 453"/>
                  <a:gd name="T112" fmla="*/ 341 w 498"/>
                  <a:gd name="T113" fmla="*/ 181 h 453"/>
                  <a:gd name="T114" fmla="*/ 308 w 498"/>
                  <a:gd name="T115" fmla="*/ 250 h 453"/>
                  <a:gd name="T116" fmla="*/ 288 w 498"/>
                  <a:gd name="T117" fmla="*/ 269 h 453"/>
                  <a:gd name="T118" fmla="*/ 225 w 498"/>
                  <a:gd name="T119" fmla="*/ 297 h 453"/>
                  <a:gd name="T120" fmla="*/ 307 w 498"/>
                  <a:gd name="T121" fmla="*/ 272 h 453"/>
                  <a:gd name="T122" fmla="*/ 310 w 498"/>
                  <a:gd name="T123" fmla="*/ 283 h 453"/>
                  <a:gd name="T124" fmla="*/ 483 w 498"/>
                  <a:gd name="T125" fmla="*/ 41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8" h="453">
                    <a:moveTo>
                      <a:pt x="496" y="398"/>
                    </a:moveTo>
                    <a:lnTo>
                      <a:pt x="496" y="398"/>
                    </a:lnTo>
                    <a:lnTo>
                      <a:pt x="485" y="387"/>
                    </a:lnTo>
                    <a:lnTo>
                      <a:pt x="485" y="387"/>
                    </a:lnTo>
                    <a:lnTo>
                      <a:pt x="485" y="387"/>
                    </a:lnTo>
                    <a:lnTo>
                      <a:pt x="350" y="252"/>
                    </a:lnTo>
                    <a:lnTo>
                      <a:pt x="350" y="252"/>
                    </a:lnTo>
                    <a:lnTo>
                      <a:pt x="348" y="251"/>
                    </a:lnTo>
                    <a:lnTo>
                      <a:pt x="348" y="251"/>
                    </a:lnTo>
                    <a:lnTo>
                      <a:pt x="348" y="251"/>
                    </a:lnTo>
                    <a:lnTo>
                      <a:pt x="348" y="251"/>
                    </a:lnTo>
                    <a:lnTo>
                      <a:pt x="346" y="250"/>
                    </a:lnTo>
                    <a:lnTo>
                      <a:pt x="346" y="250"/>
                    </a:lnTo>
                    <a:lnTo>
                      <a:pt x="342" y="251"/>
                    </a:lnTo>
                    <a:lnTo>
                      <a:pt x="342" y="251"/>
                    </a:lnTo>
                    <a:lnTo>
                      <a:pt x="342" y="251"/>
                    </a:lnTo>
                    <a:lnTo>
                      <a:pt x="342" y="251"/>
                    </a:lnTo>
                    <a:lnTo>
                      <a:pt x="340" y="252"/>
                    </a:lnTo>
                    <a:lnTo>
                      <a:pt x="337" y="256"/>
                    </a:lnTo>
                    <a:lnTo>
                      <a:pt x="328" y="247"/>
                    </a:lnTo>
                    <a:lnTo>
                      <a:pt x="328" y="247"/>
                    </a:lnTo>
                    <a:lnTo>
                      <a:pt x="338" y="232"/>
                    </a:lnTo>
                    <a:lnTo>
                      <a:pt x="346" y="217"/>
                    </a:lnTo>
                    <a:lnTo>
                      <a:pt x="351" y="199"/>
                    </a:lnTo>
                    <a:lnTo>
                      <a:pt x="355" y="183"/>
                    </a:lnTo>
                    <a:lnTo>
                      <a:pt x="376" y="185"/>
                    </a:lnTo>
                    <a:lnTo>
                      <a:pt x="376" y="185"/>
                    </a:lnTo>
                    <a:lnTo>
                      <a:pt x="379" y="191"/>
                    </a:lnTo>
                    <a:lnTo>
                      <a:pt x="382" y="195"/>
                    </a:lnTo>
                    <a:lnTo>
                      <a:pt x="388" y="198"/>
                    </a:lnTo>
                    <a:lnTo>
                      <a:pt x="394" y="199"/>
                    </a:lnTo>
                    <a:lnTo>
                      <a:pt x="394" y="199"/>
                    </a:lnTo>
                    <a:lnTo>
                      <a:pt x="399" y="199"/>
                    </a:lnTo>
                    <a:lnTo>
                      <a:pt x="402" y="198"/>
                    </a:lnTo>
                    <a:lnTo>
                      <a:pt x="405" y="196"/>
                    </a:lnTo>
                    <a:lnTo>
                      <a:pt x="407" y="194"/>
                    </a:lnTo>
                    <a:lnTo>
                      <a:pt x="410" y="191"/>
                    </a:lnTo>
                    <a:lnTo>
                      <a:pt x="412" y="188"/>
                    </a:lnTo>
                    <a:lnTo>
                      <a:pt x="413" y="184"/>
                    </a:lnTo>
                    <a:lnTo>
                      <a:pt x="414" y="181"/>
                    </a:lnTo>
                    <a:lnTo>
                      <a:pt x="414" y="181"/>
                    </a:lnTo>
                    <a:lnTo>
                      <a:pt x="413" y="176"/>
                    </a:lnTo>
                    <a:lnTo>
                      <a:pt x="412" y="172"/>
                    </a:lnTo>
                    <a:lnTo>
                      <a:pt x="470" y="103"/>
                    </a:lnTo>
                    <a:lnTo>
                      <a:pt x="470" y="103"/>
                    </a:lnTo>
                    <a:lnTo>
                      <a:pt x="473" y="104"/>
                    </a:lnTo>
                    <a:lnTo>
                      <a:pt x="477" y="104"/>
                    </a:lnTo>
                    <a:lnTo>
                      <a:pt x="477" y="104"/>
                    </a:lnTo>
                    <a:lnTo>
                      <a:pt x="481" y="104"/>
                    </a:lnTo>
                    <a:lnTo>
                      <a:pt x="484" y="103"/>
                    </a:lnTo>
                    <a:lnTo>
                      <a:pt x="487" y="101"/>
                    </a:lnTo>
                    <a:lnTo>
                      <a:pt x="490" y="99"/>
                    </a:lnTo>
                    <a:lnTo>
                      <a:pt x="493" y="96"/>
                    </a:lnTo>
                    <a:lnTo>
                      <a:pt x="495" y="93"/>
                    </a:lnTo>
                    <a:lnTo>
                      <a:pt x="496" y="89"/>
                    </a:lnTo>
                    <a:lnTo>
                      <a:pt x="496" y="86"/>
                    </a:lnTo>
                    <a:lnTo>
                      <a:pt x="496" y="86"/>
                    </a:lnTo>
                    <a:lnTo>
                      <a:pt x="496" y="82"/>
                    </a:lnTo>
                    <a:lnTo>
                      <a:pt x="495" y="79"/>
                    </a:lnTo>
                    <a:lnTo>
                      <a:pt x="493" y="75"/>
                    </a:lnTo>
                    <a:lnTo>
                      <a:pt x="490" y="72"/>
                    </a:lnTo>
                    <a:lnTo>
                      <a:pt x="487" y="70"/>
                    </a:lnTo>
                    <a:lnTo>
                      <a:pt x="484" y="68"/>
                    </a:lnTo>
                    <a:lnTo>
                      <a:pt x="481" y="67"/>
                    </a:lnTo>
                    <a:lnTo>
                      <a:pt x="477" y="67"/>
                    </a:lnTo>
                    <a:lnTo>
                      <a:pt x="477" y="67"/>
                    </a:lnTo>
                    <a:lnTo>
                      <a:pt x="473" y="67"/>
                    </a:lnTo>
                    <a:lnTo>
                      <a:pt x="470" y="68"/>
                    </a:lnTo>
                    <a:lnTo>
                      <a:pt x="467" y="70"/>
                    </a:lnTo>
                    <a:lnTo>
                      <a:pt x="463" y="72"/>
                    </a:lnTo>
                    <a:lnTo>
                      <a:pt x="461" y="75"/>
                    </a:lnTo>
                    <a:lnTo>
                      <a:pt x="459" y="79"/>
                    </a:lnTo>
                    <a:lnTo>
                      <a:pt x="458" y="82"/>
                    </a:lnTo>
                    <a:lnTo>
                      <a:pt x="458" y="86"/>
                    </a:lnTo>
                    <a:lnTo>
                      <a:pt x="458" y="86"/>
                    </a:lnTo>
                    <a:lnTo>
                      <a:pt x="459" y="89"/>
                    </a:lnTo>
                    <a:lnTo>
                      <a:pt x="460" y="94"/>
                    </a:lnTo>
                    <a:lnTo>
                      <a:pt x="401" y="163"/>
                    </a:lnTo>
                    <a:lnTo>
                      <a:pt x="401" y="163"/>
                    </a:lnTo>
                    <a:lnTo>
                      <a:pt x="394" y="162"/>
                    </a:lnTo>
                    <a:lnTo>
                      <a:pt x="394" y="162"/>
                    </a:lnTo>
                    <a:lnTo>
                      <a:pt x="389" y="163"/>
                    </a:lnTo>
                    <a:lnTo>
                      <a:pt x="385" y="165"/>
                    </a:lnTo>
                    <a:lnTo>
                      <a:pt x="381" y="167"/>
                    </a:lnTo>
                    <a:lnTo>
                      <a:pt x="378" y="171"/>
                    </a:lnTo>
                    <a:lnTo>
                      <a:pt x="358" y="169"/>
                    </a:lnTo>
                    <a:lnTo>
                      <a:pt x="358" y="169"/>
                    </a:lnTo>
                    <a:lnTo>
                      <a:pt x="358" y="156"/>
                    </a:lnTo>
                    <a:lnTo>
                      <a:pt x="358" y="156"/>
                    </a:lnTo>
                    <a:lnTo>
                      <a:pt x="356" y="140"/>
                    </a:lnTo>
                    <a:lnTo>
                      <a:pt x="354" y="125"/>
                    </a:lnTo>
                    <a:lnTo>
                      <a:pt x="351" y="111"/>
                    </a:lnTo>
                    <a:lnTo>
                      <a:pt x="346" y="96"/>
                    </a:lnTo>
                    <a:lnTo>
                      <a:pt x="339" y="82"/>
                    </a:lnTo>
                    <a:lnTo>
                      <a:pt x="332" y="69"/>
                    </a:lnTo>
                    <a:lnTo>
                      <a:pt x="322" y="57"/>
                    </a:lnTo>
                    <a:lnTo>
                      <a:pt x="312" y="45"/>
                    </a:lnTo>
                    <a:lnTo>
                      <a:pt x="312" y="45"/>
                    </a:lnTo>
                    <a:lnTo>
                      <a:pt x="300" y="34"/>
                    </a:lnTo>
                    <a:lnTo>
                      <a:pt x="287" y="26"/>
                    </a:lnTo>
                    <a:lnTo>
                      <a:pt x="274" y="18"/>
                    </a:lnTo>
                    <a:lnTo>
                      <a:pt x="260" y="12"/>
                    </a:lnTo>
                    <a:lnTo>
                      <a:pt x="246" y="6"/>
                    </a:lnTo>
                    <a:lnTo>
                      <a:pt x="231" y="2"/>
                    </a:lnTo>
                    <a:lnTo>
                      <a:pt x="216" y="0"/>
                    </a:lnTo>
                    <a:lnTo>
                      <a:pt x="201" y="0"/>
                    </a:lnTo>
                    <a:lnTo>
                      <a:pt x="201" y="0"/>
                    </a:lnTo>
                    <a:lnTo>
                      <a:pt x="185" y="0"/>
                    </a:lnTo>
                    <a:lnTo>
                      <a:pt x="170" y="2"/>
                    </a:lnTo>
                    <a:lnTo>
                      <a:pt x="155" y="6"/>
                    </a:lnTo>
                    <a:lnTo>
                      <a:pt x="140" y="12"/>
                    </a:lnTo>
                    <a:lnTo>
                      <a:pt x="126" y="18"/>
                    </a:lnTo>
                    <a:lnTo>
                      <a:pt x="113" y="26"/>
                    </a:lnTo>
                    <a:lnTo>
                      <a:pt x="102" y="35"/>
                    </a:lnTo>
                    <a:lnTo>
                      <a:pt x="90" y="45"/>
                    </a:lnTo>
                    <a:lnTo>
                      <a:pt x="90" y="45"/>
                    </a:lnTo>
                    <a:lnTo>
                      <a:pt x="79" y="57"/>
                    </a:lnTo>
                    <a:lnTo>
                      <a:pt x="70" y="70"/>
                    </a:lnTo>
                    <a:lnTo>
                      <a:pt x="62" y="83"/>
                    </a:lnTo>
                    <a:lnTo>
                      <a:pt x="55" y="96"/>
                    </a:lnTo>
                    <a:lnTo>
                      <a:pt x="51" y="111"/>
                    </a:lnTo>
                    <a:lnTo>
                      <a:pt x="47" y="125"/>
                    </a:lnTo>
                    <a:lnTo>
                      <a:pt x="44" y="141"/>
                    </a:lnTo>
                    <a:lnTo>
                      <a:pt x="43" y="156"/>
                    </a:lnTo>
                    <a:lnTo>
                      <a:pt x="43" y="156"/>
                    </a:lnTo>
                    <a:lnTo>
                      <a:pt x="44" y="175"/>
                    </a:lnTo>
                    <a:lnTo>
                      <a:pt x="48" y="193"/>
                    </a:lnTo>
                    <a:lnTo>
                      <a:pt x="53" y="210"/>
                    </a:lnTo>
                    <a:lnTo>
                      <a:pt x="61" y="226"/>
                    </a:lnTo>
                    <a:lnTo>
                      <a:pt x="69" y="242"/>
                    </a:lnTo>
                    <a:lnTo>
                      <a:pt x="80" y="256"/>
                    </a:lnTo>
                    <a:lnTo>
                      <a:pt x="92" y="269"/>
                    </a:lnTo>
                    <a:lnTo>
                      <a:pt x="105" y="280"/>
                    </a:lnTo>
                    <a:lnTo>
                      <a:pt x="88" y="306"/>
                    </a:lnTo>
                    <a:lnTo>
                      <a:pt x="88" y="306"/>
                    </a:lnTo>
                    <a:lnTo>
                      <a:pt x="83" y="305"/>
                    </a:lnTo>
                    <a:lnTo>
                      <a:pt x="83" y="305"/>
                    </a:lnTo>
                    <a:lnTo>
                      <a:pt x="77" y="306"/>
                    </a:lnTo>
                    <a:lnTo>
                      <a:pt x="71" y="310"/>
                    </a:lnTo>
                    <a:lnTo>
                      <a:pt x="38" y="288"/>
                    </a:lnTo>
                    <a:lnTo>
                      <a:pt x="38" y="288"/>
                    </a:lnTo>
                    <a:lnTo>
                      <a:pt x="38" y="285"/>
                    </a:lnTo>
                    <a:lnTo>
                      <a:pt x="38" y="285"/>
                    </a:lnTo>
                    <a:lnTo>
                      <a:pt x="38" y="280"/>
                    </a:lnTo>
                    <a:lnTo>
                      <a:pt x="37" y="277"/>
                    </a:lnTo>
                    <a:lnTo>
                      <a:pt x="35" y="274"/>
                    </a:lnTo>
                    <a:lnTo>
                      <a:pt x="32" y="271"/>
                    </a:lnTo>
                    <a:lnTo>
                      <a:pt x="29" y="269"/>
                    </a:lnTo>
                    <a:lnTo>
                      <a:pt x="26" y="268"/>
                    </a:lnTo>
                    <a:lnTo>
                      <a:pt x="23" y="266"/>
                    </a:lnTo>
                    <a:lnTo>
                      <a:pt x="20" y="265"/>
                    </a:lnTo>
                    <a:lnTo>
                      <a:pt x="20" y="265"/>
                    </a:lnTo>
                    <a:lnTo>
                      <a:pt x="15" y="266"/>
                    </a:lnTo>
                    <a:lnTo>
                      <a:pt x="12" y="268"/>
                    </a:lnTo>
                    <a:lnTo>
                      <a:pt x="9" y="269"/>
                    </a:lnTo>
                    <a:lnTo>
                      <a:pt x="5" y="271"/>
                    </a:lnTo>
                    <a:lnTo>
                      <a:pt x="3" y="274"/>
                    </a:lnTo>
                    <a:lnTo>
                      <a:pt x="1" y="277"/>
                    </a:lnTo>
                    <a:lnTo>
                      <a:pt x="0" y="280"/>
                    </a:lnTo>
                    <a:lnTo>
                      <a:pt x="0" y="285"/>
                    </a:lnTo>
                    <a:lnTo>
                      <a:pt x="0" y="285"/>
                    </a:lnTo>
                    <a:lnTo>
                      <a:pt x="0" y="288"/>
                    </a:lnTo>
                    <a:lnTo>
                      <a:pt x="1" y="292"/>
                    </a:lnTo>
                    <a:lnTo>
                      <a:pt x="3" y="295"/>
                    </a:lnTo>
                    <a:lnTo>
                      <a:pt x="5" y="298"/>
                    </a:lnTo>
                    <a:lnTo>
                      <a:pt x="9" y="300"/>
                    </a:lnTo>
                    <a:lnTo>
                      <a:pt x="12" y="302"/>
                    </a:lnTo>
                    <a:lnTo>
                      <a:pt x="15" y="303"/>
                    </a:lnTo>
                    <a:lnTo>
                      <a:pt x="20" y="303"/>
                    </a:lnTo>
                    <a:lnTo>
                      <a:pt x="20" y="303"/>
                    </a:lnTo>
                    <a:lnTo>
                      <a:pt x="25" y="302"/>
                    </a:lnTo>
                    <a:lnTo>
                      <a:pt x="29" y="300"/>
                    </a:lnTo>
                    <a:lnTo>
                      <a:pt x="64" y="322"/>
                    </a:lnTo>
                    <a:lnTo>
                      <a:pt x="64" y="322"/>
                    </a:lnTo>
                    <a:lnTo>
                      <a:pt x="64" y="325"/>
                    </a:lnTo>
                    <a:lnTo>
                      <a:pt x="64" y="325"/>
                    </a:lnTo>
                    <a:lnTo>
                      <a:pt x="64" y="328"/>
                    </a:lnTo>
                    <a:lnTo>
                      <a:pt x="65" y="332"/>
                    </a:lnTo>
                    <a:lnTo>
                      <a:pt x="67" y="336"/>
                    </a:lnTo>
                    <a:lnTo>
                      <a:pt x="69" y="338"/>
                    </a:lnTo>
                    <a:lnTo>
                      <a:pt x="72" y="340"/>
                    </a:lnTo>
                    <a:lnTo>
                      <a:pt x="76" y="342"/>
                    </a:lnTo>
                    <a:lnTo>
                      <a:pt x="79" y="343"/>
                    </a:lnTo>
                    <a:lnTo>
                      <a:pt x="83" y="343"/>
                    </a:lnTo>
                    <a:lnTo>
                      <a:pt x="83" y="343"/>
                    </a:lnTo>
                    <a:lnTo>
                      <a:pt x="86" y="343"/>
                    </a:lnTo>
                    <a:lnTo>
                      <a:pt x="90" y="342"/>
                    </a:lnTo>
                    <a:lnTo>
                      <a:pt x="93" y="340"/>
                    </a:lnTo>
                    <a:lnTo>
                      <a:pt x="96" y="338"/>
                    </a:lnTo>
                    <a:lnTo>
                      <a:pt x="98" y="336"/>
                    </a:lnTo>
                    <a:lnTo>
                      <a:pt x="101" y="332"/>
                    </a:lnTo>
                    <a:lnTo>
                      <a:pt x="102" y="328"/>
                    </a:lnTo>
                    <a:lnTo>
                      <a:pt x="102" y="325"/>
                    </a:lnTo>
                    <a:lnTo>
                      <a:pt x="102" y="325"/>
                    </a:lnTo>
                    <a:lnTo>
                      <a:pt x="101" y="319"/>
                    </a:lnTo>
                    <a:lnTo>
                      <a:pt x="98" y="314"/>
                    </a:lnTo>
                    <a:lnTo>
                      <a:pt x="117" y="289"/>
                    </a:lnTo>
                    <a:lnTo>
                      <a:pt x="117" y="289"/>
                    </a:lnTo>
                    <a:lnTo>
                      <a:pt x="126" y="295"/>
                    </a:lnTo>
                    <a:lnTo>
                      <a:pt x="136" y="299"/>
                    </a:lnTo>
                    <a:lnTo>
                      <a:pt x="146" y="303"/>
                    </a:lnTo>
                    <a:lnTo>
                      <a:pt x="157" y="306"/>
                    </a:lnTo>
                    <a:lnTo>
                      <a:pt x="166" y="310"/>
                    </a:lnTo>
                    <a:lnTo>
                      <a:pt x="178" y="312"/>
                    </a:lnTo>
                    <a:lnTo>
                      <a:pt x="189" y="313"/>
                    </a:lnTo>
                    <a:lnTo>
                      <a:pt x="201" y="313"/>
                    </a:lnTo>
                    <a:lnTo>
                      <a:pt x="201" y="313"/>
                    </a:lnTo>
                    <a:lnTo>
                      <a:pt x="201" y="313"/>
                    </a:lnTo>
                    <a:lnTo>
                      <a:pt x="213" y="313"/>
                    </a:lnTo>
                    <a:lnTo>
                      <a:pt x="225" y="311"/>
                    </a:lnTo>
                    <a:lnTo>
                      <a:pt x="237" y="309"/>
                    </a:lnTo>
                    <a:lnTo>
                      <a:pt x="248" y="305"/>
                    </a:lnTo>
                    <a:lnTo>
                      <a:pt x="260" y="302"/>
                    </a:lnTo>
                    <a:lnTo>
                      <a:pt x="271" y="297"/>
                    </a:lnTo>
                    <a:lnTo>
                      <a:pt x="282" y="291"/>
                    </a:lnTo>
                    <a:lnTo>
                      <a:pt x="292" y="284"/>
                    </a:lnTo>
                    <a:lnTo>
                      <a:pt x="300" y="292"/>
                    </a:lnTo>
                    <a:lnTo>
                      <a:pt x="297" y="296"/>
                    </a:lnTo>
                    <a:lnTo>
                      <a:pt x="297" y="296"/>
                    </a:lnTo>
                    <a:lnTo>
                      <a:pt x="295" y="298"/>
                    </a:lnTo>
                    <a:lnTo>
                      <a:pt x="295" y="298"/>
                    </a:lnTo>
                    <a:lnTo>
                      <a:pt x="295" y="298"/>
                    </a:lnTo>
                    <a:lnTo>
                      <a:pt x="295" y="298"/>
                    </a:lnTo>
                    <a:lnTo>
                      <a:pt x="295" y="301"/>
                    </a:lnTo>
                    <a:lnTo>
                      <a:pt x="295" y="301"/>
                    </a:lnTo>
                    <a:lnTo>
                      <a:pt x="295" y="301"/>
                    </a:lnTo>
                    <a:lnTo>
                      <a:pt x="295" y="301"/>
                    </a:lnTo>
                    <a:lnTo>
                      <a:pt x="295" y="303"/>
                    </a:lnTo>
                    <a:lnTo>
                      <a:pt x="295" y="303"/>
                    </a:lnTo>
                    <a:lnTo>
                      <a:pt x="295" y="303"/>
                    </a:lnTo>
                    <a:lnTo>
                      <a:pt x="295" y="303"/>
                    </a:lnTo>
                    <a:lnTo>
                      <a:pt x="297" y="305"/>
                    </a:lnTo>
                    <a:lnTo>
                      <a:pt x="297" y="305"/>
                    </a:lnTo>
                    <a:lnTo>
                      <a:pt x="297" y="305"/>
                    </a:lnTo>
                    <a:lnTo>
                      <a:pt x="312" y="322"/>
                    </a:lnTo>
                    <a:lnTo>
                      <a:pt x="312" y="322"/>
                    </a:lnTo>
                    <a:lnTo>
                      <a:pt x="312" y="322"/>
                    </a:lnTo>
                    <a:lnTo>
                      <a:pt x="432" y="440"/>
                    </a:lnTo>
                    <a:lnTo>
                      <a:pt x="443" y="451"/>
                    </a:lnTo>
                    <a:lnTo>
                      <a:pt x="443" y="451"/>
                    </a:lnTo>
                    <a:lnTo>
                      <a:pt x="445" y="452"/>
                    </a:lnTo>
                    <a:lnTo>
                      <a:pt x="447" y="453"/>
                    </a:lnTo>
                    <a:lnTo>
                      <a:pt x="447" y="453"/>
                    </a:lnTo>
                    <a:lnTo>
                      <a:pt x="447" y="453"/>
                    </a:lnTo>
                    <a:lnTo>
                      <a:pt x="447" y="453"/>
                    </a:lnTo>
                    <a:lnTo>
                      <a:pt x="458" y="452"/>
                    </a:lnTo>
                    <a:lnTo>
                      <a:pt x="467" y="449"/>
                    </a:lnTo>
                    <a:lnTo>
                      <a:pt x="475" y="445"/>
                    </a:lnTo>
                    <a:lnTo>
                      <a:pt x="483" y="438"/>
                    </a:lnTo>
                    <a:lnTo>
                      <a:pt x="489" y="431"/>
                    </a:lnTo>
                    <a:lnTo>
                      <a:pt x="494" y="422"/>
                    </a:lnTo>
                    <a:lnTo>
                      <a:pt x="497" y="413"/>
                    </a:lnTo>
                    <a:lnTo>
                      <a:pt x="498" y="403"/>
                    </a:lnTo>
                    <a:lnTo>
                      <a:pt x="498" y="403"/>
                    </a:lnTo>
                    <a:lnTo>
                      <a:pt x="497" y="400"/>
                    </a:lnTo>
                    <a:lnTo>
                      <a:pt x="496" y="398"/>
                    </a:lnTo>
                    <a:lnTo>
                      <a:pt x="496" y="398"/>
                    </a:lnTo>
                    <a:close/>
                    <a:moveTo>
                      <a:pt x="481" y="83"/>
                    </a:moveTo>
                    <a:lnTo>
                      <a:pt x="480" y="82"/>
                    </a:lnTo>
                    <a:lnTo>
                      <a:pt x="480" y="82"/>
                    </a:lnTo>
                    <a:lnTo>
                      <a:pt x="481" y="83"/>
                    </a:lnTo>
                    <a:lnTo>
                      <a:pt x="481" y="83"/>
                    </a:lnTo>
                    <a:close/>
                    <a:moveTo>
                      <a:pt x="327" y="316"/>
                    </a:moveTo>
                    <a:lnTo>
                      <a:pt x="361" y="283"/>
                    </a:lnTo>
                    <a:lnTo>
                      <a:pt x="470" y="393"/>
                    </a:lnTo>
                    <a:lnTo>
                      <a:pt x="470" y="393"/>
                    </a:lnTo>
                    <a:lnTo>
                      <a:pt x="437" y="426"/>
                    </a:lnTo>
                    <a:lnTo>
                      <a:pt x="327" y="316"/>
                    </a:lnTo>
                    <a:close/>
                    <a:moveTo>
                      <a:pt x="312" y="301"/>
                    </a:moveTo>
                    <a:lnTo>
                      <a:pt x="346" y="268"/>
                    </a:lnTo>
                    <a:lnTo>
                      <a:pt x="351" y="273"/>
                    </a:lnTo>
                    <a:lnTo>
                      <a:pt x="318" y="306"/>
                    </a:lnTo>
                    <a:lnTo>
                      <a:pt x="312" y="301"/>
                    </a:lnTo>
                    <a:close/>
                    <a:moveTo>
                      <a:pt x="58" y="156"/>
                    </a:moveTo>
                    <a:lnTo>
                      <a:pt x="58" y="156"/>
                    </a:lnTo>
                    <a:lnTo>
                      <a:pt x="58" y="142"/>
                    </a:lnTo>
                    <a:lnTo>
                      <a:pt x="61" y="128"/>
                    </a:lnTo>
                    <a:lnTo>
                      <a:pt x="64" y="115"/>
                    </a:lnTo>
                    <a:lnTo>
                      <a:pt x="68" y="101"/>
                    </a:lnTo>
                    <a:lnTo>
                      <a:pt x="75" y="89"/>
                    </a:lnTo>
                    <a:lnTo>
                      <a:pt x="82" y="77"/>
                    </a:lnTo>
                    <a:lnTo>
                      <a:pt x="90" y="66"/>
                    </a:lnTo>
                    <a:lnTo>
                      <a:pt x="99" y="56"/>
                    </a:lnTo>
                    <a:lnTo>
                      <a:pt x="99" y="56"/>
                    </a:lnTo>
                    <a:lnTo>
                      <a:pt x="110" y="46"/>
                    </a:lnTo>
                    <a:lnTo>
                      <a:pt x="121" y="37"/>
                    </a:lnTo>
                    <a:lnTo>
                      <a:pt x="133" y="30"/>
                    </a:lnTo>
                    <a:lnTo>
                      <a:pt x="146" y="25"/>
                    </a:lnTo>
                    <a:lnTo>
                      <a:pt x="159" y="19"/>
                    </a:lnTo>
                    <a:lnTo>
                      <a:pt x="173" y="16"/>
                    </a:lnTo>
                    <a:lnTo>
                      <a:pt x="187" y="14"/>
                    </a:lnTo>
                    <a:lnTo>
                      <a:pt x="201" y="14"/>
                    </a:lnTo>
                    <a:lnTo>
                      <a:pt x="201" y="14"/>
                    </a:lnTo>
                    <a:lnTo>
                      <a:pt x="215" y="14"/>
                    </a:lnTo>
                    <a:lnTo>
                      <a:pt x="229" y="16"/>
                    </a:lnTo>
                    <a:lnTo>
                      <a:pt x="242" y="19"/>
                    </a:lnTo>
                    <a:lnTo>
                      <a:pt x="255" y="25"/>
                    </a:lnTo>
                    <a:lnTo>
                      <a:pt x="268" y="30"/>
                    </a:lnTo>
                    <a:lnTo>
                      <a:pt x="280" y="37"/>
                    </a:lnTo>
                    <a:lnTo>
                      <a:pt x="291" y="46"/>
                    </a:lnTo>
                    <a:lnTo>
                      <a:pt x="301" y="55"/>
                    </a:lnTo>
                    <a:lnTo>
                      <a:pt x="301" y="55"/>
                    </a:lnTo>
                    <a:lnTo>
                      <a:pt x="311" y="66"/>
                    </a:lnTo>
                    <a:lnTo>
                      <a:pt x="320" y="77"/>
                    </a:lnTo>
                    <a:lnTo>
                      <a:pt x="327" y="89"/>
                    </a:lnTo>
                    <a:lnTo>
                      <a:pt x="333" y="101"/>
                    </a:lnTo>
                    <a:lnTo>
                      <a:pt x="337" y="114"/>
                    </a:lnTo>
                    <a:lnTo>
                      <a:pt x="340" y="128"/>
                    </a:lnTo>
                    <a:lnTo>
                      <a:pt x="342" y="142"/>
                    </a:lnTo>
                    <a:lnTo>
                      <a:pt x="344" y="156"/>
                    </a:lnTo>
                    <a:lnTo>
                      <a:pt x="344" y="156"/>
                    </a:lnTo>
                    <a:lnTo>
                      <a:pt x="344" y="167"/>
                    </a:lnTo>
                    <a:lnTo>
                      <a:pt x="329" y="165"/>
                    </a:lnTo>
                    <a:lnTo>
                      <a:pt x="329" y="165"/>
                    </a:lnTo>
                    <a:lnTo>
                      <a:pt x="329" y="156"/>
                    </a:lnTo>
                    <a:lnTo>
                      <a:pt x="329" y="156"/>
                    </a:lnTo>
                    <a:lnTo>
                      <a:pt x="329" y="143"/>
                    </a:lnTo>
                    <a:lnTo>
                      <a:pt x="327" y="130"/>
                    </a:lnTo>
                    <a:lnTo>
                      <a:pt x="324" y="118"/>
                    </a:lnTo>
                    <a:lnTo>
                      <a:pt x="320" y="107"/>
                    </a:lnTo>
                    <a:lnTo>
                      <a:pt x="314" y="96"/>
                    </a:lnTo>
                    <a:lnTo>
                      <a:pt x="308" y="85"/>
                    </a:lnTo>
                    <a:lnTo>
                      <a:pt x="300" y="74"/>
                    </a:lnTo>
                    <a:lnTo>
                      <a:pt x="292" y="64"/>
                    </a:lnTo>
                    <a:lnTo>
                      <a:pt x="292" y="64"/>
                    </a:lnTo>
                    <a:lnTo>
                      <a:pt x="282" y="56"/>
                    </a:lnTo>
                    <a:lnTo>
                      <a:pt x="272" y="48"/>
                    </a:lnTo>
                    <a:lnTo>
                      <a:pt x="261" y="42"/>
                    </a:lnTo>
                    <a:lnTo>
                      <a:pt x="250" y="36"/>
                    </a:lnTo>
                    <a:lnTo>
                      <a:pt x="239" y="33"/>
                    </a:lnTo>
                    <a:lnTo>
                      <a:pt x="226" y="30"/>
                    </a:lnTo>
                    <a:lnTo>
                      <a:pt x="214" y="28"/>
                    </a:lnTo>
                    <a:lnTo>
                      <a:pt x="201" y="27"/>
                    </a:lnTo>
                    <a:lnTo>
                      <a:pt x="201" y="27"/>
                    </a:lnTo>
                    <a:lnTo>
                      <a:pt x="188" y="28"/>
                    </a:lnTo>
                    <a:lnTo>
                      <a:pt x="175" y="30"/>
                    </a:lnTo>
                    <a:lnTo>
                      <a:pt x="163" y="33"/>
                    </a:lnTo>
                    <a:lnTo>
                      <a:pt x="151" y="37"/>
                    </a:lnTo>
                    <a:lnTo>
                      <a:pt x="139" y="43"/>
                    </a:lnTo>
                    <a:lnTo>
                      <a:pt x="129" y="49"/>
                    </a:lnTo>
                    <a:lnTo>
                      <a:pt x="119" y="57"/>
                    </a:lnTo>
                    <a:lnTo>
                      <a:pt x="109" y="66"/>
                    </a:lnTo>
                    <a:lnTo>
                      <a:pt x="109" y="66"/>
                    </a:lnTo>
                    <a:lnTo>
                      <a:pt x="101" y="74"/>
                    </a:lnTo>
                    <a:lnTo>
                      <a:pt x="93" y="85"/>
                    </a:lnTo>
                    <a:lnTo>
                      <a:pt x="86" y="96"/>
                    </a:lnTo>
                    <a:lnTo>
                      <a:pt x="81" y="107"/>
                    </a:lnTo>
                    <a:lnTo>
                      <a:pt x="77" y="118"/>
                    </a:lnTo>
                    <a:lnTo>
                      <a:pt x="75" y="131"/>
                    </a:lnTo>
                    <a:lnTo>
                      <a:pt x="72" y="143"/>
                    </a:lnTo>
                    <a:lnTo>
                      <a:pt x="71" y="156"/>
                    </a:lnTo>
                    <a:lnTo>
                      <a:pt x="71" y="156"/>
                    </a:lnTo>
                    <a:lnTo>
                      <a:pt x="72" y="169"/>
                    </a:lnTo>
                    <a:lnTo>
                      <a:pt x="75" y="181"/>
                    </a:lnTo>
                    <a:lnTo>
                      <a:pt x="77" y="194"/>
                    </a:lnTo>
                    <a:lnTo>
                      <a:pt x="81" y="206"/>
                    </a:lnTo>
                    <a:lnTo>
                      <a:pt x="86" y="217"/>
                    </a:lnTo>
                    <a:lnTo>
                      <a:pt x="93" y="228"/>
                    </a:lnTo>
                    <a:lnTo>
                      <a:pt x="101" y="238"/>
                    </a:lnTo>
                    <a:lnTo>
                      <a:pt x="109" y="247"/>
                    </a:lnTo>
                    <a:lnTo>
                      <a:pt x="109" y="247"/>
                    </a:lnTo>
                    <a:lnTo>
                      <a:pt x="121" y="258"/>
                    </a:lnTo>
                    <a:lnTo>
                      <a:pt x="113" y="269"/>
                    </a:lnTo>
                    <a:lnTo>
                      <a:pt x="113" y="269"/>
                    </a:lnTo>
                    <a:lnTo>
                      <a:pt x="102" y="259"/>
                    </a:lnTo>
                    <a:lnTo>
                      <a:pt x="91" y="247"/>
                    </a:lnTo>
                    <a:lnTo>
                      <a:pt x="81" y="234"/>
                    </a:lnTo>
                    <a:lnTo>
                      <a:pt x="72" y="220"/>
                    </a:lnTo>
                    <a:lnTo>
                      <a:pt x="67" y="205"/>
                    </a:lnTo>
                    <a:lnTo>
                      <a:pt x="62" y="190"/>
                    </a:lnTo>
                    <a:lnTo>
                      <a:pt x="58" y="174"/>
                    </a:lnTo>
                    <a:lnTo>
                      <a:pt x="58" y="156"/>
                    </a:lnTo>
                    <a:lnTo>
                      <a:pt x="58" y="156"/>
                    </a:lnTo>
                    <a:close/>
                    <a:moveTo>
                      <a:pt x="140" y="255"/>
                    </a:moveTo>
                    <a:lnTo>
                      <a:pt x="198" y="174"/>
                    </a:lnTo>
                    <a:lnTo>
                      <a:pt x="198" y="174"/>
                    </a:lnTo>
                    <a:lnTo>
                      <a:pt x="204" y="175"/>
                    </a:lnTo>
                    <a:lnTo>
                      <a:pt x="204" y="175"/>
                    </a:lnTo>
                    <a:lnTo>
                      <a:pt x="209" y="175"/>
                    </a:lnTo>
                    <a:lnTo>
                      <a:pt x="213" y="172"/>
                    </a:lnTo>
                    <a:lnTo>
                      <a:pt x="217" y="169"/>
                    </a:lnTo>
                    <a:lnTo>
                      <a:pt x="220" y="166"/>
                    </a:lnTo>
                    <a:lnTo>
                      <a:pt x="313" y="178"/>
                    </a:lnTo>
                    <a:lnTo>
                      <a:pt x="313" y="178"/>
                    </a:lnTo>
                    <a:lnTo>
                      <a:pt x="309" y="194"/>
                    </a:lnTo>
                    <a:lnTo>
                      <a:pt x="302" y="209"/>
                    </a:lnTo>
                    <a:lnTo>
                      <a:pt x="294" y="224"/>
                    </a:lnTo>
                    <a:lnTo>
                      <a:pt x="282" y="237"/>
                    </a:lnTo>
                    <a:lnTo>
                      <a:pt x="282" y="237"/>
                    </a:lnTo>
                    <a:lnTo>
                      <a:pt x="273" y="245"/>
                    </a:lnTo>
                    <a:lnTo>
                      <a:pt x="265" y="251"/>
                    </a:lnTo>
                    <a:lnTo>
                      <a:pt x="255" y="258"/>
                    </a:lnTo>
                    <a:lnTo>
                      <a:pt x="245" y="262"/>
                    </a:lnTo>
                    <a:lnTo>
                      <a:pt x="234" y="266"/>
                    </a:lnTo>
                    <a:lnTo>
                      <a:pt x="224" y="269"/>
                    </a:lnTo>
                    <a:lnTo>
                      <a:pt x="212" y="271"/>
                    </a:lnTo>
                    <a:lnTo>
                      <a:pt x="201" y="271"/>
                    </a:lnTo>
                    <a:lnTo>
                      <a:pt x="201" y="278"/>
                    </a:lnTo>
                    <a:lnTo>
                      <a:pt x="201" y="271"/>
                    </a:lnTo>
                    <a:lnTo>
                      <a:pt x="201" y="271"/>
                    </a:lnTo>
                    <a:lnTo>
                      <a:pt x="185" y="270"/>
                    </a:lnTo>
                    <a:lnTo>
                      <a:pt x="170" y="266"/>
                    </a:lnTo>
                    <a:lnTo>
                      <a:pt x="155" y="261"/>
                    </a:lnTo>
                    <a:lnTo>
                      <a:pt x="140" y="255"/>
                    </a:lnTo>
                    <a:lnTo>
                      <a:pt x="140" y="255"/>
                    </a:lnTo>
                    <a:close/>
                    <a:moveTo>
                      <a:pt x="223" y="152"/>
                    </a:moveTo>
                    <a:lnTo>
                      <a:pt x="223" y="152"/>
                    </a:lnTo>
                    <a:lnTo>
                      <a:pt x="220" y="147"/>
                    </a:lnTo>
                    <a:lnTo>
                      <a:pt x="216" y="141"/>
                    </a:lnTo>
                    <a:lnTo>
                      <a:pt x="211" y="139"/>
                    </a:lnTo>
                    <a:lnTo>
                      <a:pt x="204" y="137"/>
                    </a:lnTo>
                    <a:lnTo>
                      <a:pt x="204" y="137"/>
                    </a:lnTo>
                    <a:lnTo>
                      <a:pt x="200" y="138"/>
                    </a:lnTo>
                    <a:lnTo>
                      <a:pt x="197" y="139"/>
                    </a:lnTo>
                    <a:lnTo>
                      <a:pt x="193" y="140"/>
                    </a:lnTo>
                    <a:lnTo>
                      <a:pt x="190" y="143"/>
                    </a:lnTo>
                    <a:lnTo>
                      <a:pt x="188" y="145"/>
                    </a:lnTo>
                    <a:lnTo>
                      <a:pt x="187" y="149"/>
                    </a:lnTo>
                    <a:lnTo>
                      <a:pt x="186" y="152"/>
                    </a:lnTo>
                    <a:lnTo>
                      <a:pt x="185" y="156"/>
                    </a:lnTo>
                    <a:lnTo>
                      <a:pt x="185" y="156"/>
                    </a:lnTo>
                    <a:lnTo>
                      <a:pt x="186" y="161"/>
                    </a:lnTo>
                    <a:lnTo>
                      <a:pt x="187" y="164"/>
                    </a:lnTo>
                    <a:lnTo>
                      <a:pt x="130" y="246"/>
                    </a:lnTo>
                    <a:lnTo>
                      <a:pt x="130" y="246"/>
                    </a:lnTo>
                    <a:lnTo>
                      <a:pt x="120" y="237"/>
                    </a:lnTo>
                    <a:lnTo>
                      <a:pt x="120" y="237"/>
                    </a:lnTo>
                    <a:lnTo>
                      <a:pt x="111" y="229"/>
                    </a:lnTo>
                    <a:lnTo>
                      <a:pt x="105" y="220"/>
                    </a:lnTo>
                    <a:lnTo>
                      <a:pt x="99" y="210"/>
                    </a:lnTo>
                    <a:lnTo>
                      <a:pt x="94" y="201"/>
                    </a:lnTo>
                    <a:lnTo>
                      <a:pt x="91" y="190"/>
                    </a:lnTo>
                    <a:lnTo>
                      <a:pt x="88" y="179"/>
                    </a:lnTo>
                    <a:lnTo>
                      <a:pt x="86" y="167"/>
                    </a:lnTo>
                    <a:lnTo>
                      <a:pt x="85" y="156"/>
                    </a:lnTo>
                    <a:lnTo>
                      <a:pt x="85" y="156"/>
                    </a:lnTo>
                    <a:lnTo>
                      <a:pt x="86" y="144"/>
                    </a:lnTo>
                    <a:lnTo>
                      <a:pt x="88" y="134"/>
                    </a:lnTo>
                    <a:lnTo>
                      <a:pt x="91" y="123"/>
                    </a:lnTo>
                    <a:lnTo>
                      <a:pt x="94" y="112"/>
                    </a:lnTo>
                    <a:lnTo>
                      <a:pt x="99" y="102"/>
                    </a:lnTo>
                    <a:lnTo>
                      <a:pt x="105" y="93"/>
                    </a:lnTo>
                    <a:lnTo>
                      <a:pt x="111" y="84"/>
                    </a:lnTo>
                    <a:lnTo>
                      <a:pt x="119" y="75"/>
                    </a:lnTo>
                    <a:lnTo>
                      <a:pt x="119" y="75"/>
                    </a:lnTo>
                    <a:lnTo>
                      <a:pt x="128" y="68"/>
                    </a:lnTo>
                    <a:lnTo>
                      <a:pt x="137" y="60"/>
                    </a:lnTo>
                    <a:lnTo>
                      <a:pt x="147" y="55"/>
                    </a:lnTo>
                    <a:lnTo>
                      <a:pt x="157" y="50"/>
                    </a:lnTo>
                    <a:lnTo>
                      <a:pt x="167" y="46"/>
                    </a:lnTo>
                    <a:lnTo>
                      <a:pt x="178" y="44"/>
                    </a:lnTo>
                    <a:lnTo>
                      <a:pt x="189" y="42"/>
                    </a:lnTo>
                    <a:lnTo>
                      <a:pt x="201" y="42"/>
                    </a:lnTo>
                    <a:lnTo>
                      <a:pt x="201" y="42"/>
                    </a:lnTo>
                    <a:lnTo>
                      <a:pt x="212" y="42"/>
                    </a:lnTo>
                    <a:lnTo>
                      <a:pt x="224" y="44"/>
                    </a:lnTo>
                    <a:lnTo>
                      <a:pt x="234" y="46"/>
                    </a:lnTo>
                    <a:lnTo>
                      <a:pt x="244" y="50"/>
                    </a:lnTo>
                    <a:lnTo>
                      <a:pt x="255" y="55"/>
                    </a:lnTo>
                    <a:lnTo>
                      <a:pt x="265" y="60"/>
                    </a:lnTo>
                    <a:lnTo>
                      <a:pt x="273" y="68"/>
                    </a:lnTo>
                    <a:lnTo>
                      <a:pt x="282" y="75"/>
                    </a:lnTo>
                    <a:lnTo>
                      <a:pt x="282" y="75"/>
                    </a:lnTo>
                    <a:lnTo>
                      <a:pt x="290" y="84"/>
                    </a:lnTo>
                    <a:lnTo>
                      <a:pt x="296" y="93"/>
                    </a:lnTo>
                    <a:lnTo>
                      <a:pt x="302" y="102"/>
                    </a:lnTo>
                    <a:lnTo>
                      <a:pt x="307" y="112"/>
                    </a:lnTo>
                    <a:lnTo>
                      <a:pt x="311" y="123"/>
                    </a:lnTo>
                    <a:lnTo>
                      <a:pt x="313" y="134"/>
                    </a:lnTo>
                    <a:lnTo>
                      <a:pt x="315" y="144"/>
                    </a:lnTo>
                    <a:lnTo>
                      <a:pt x="315" y="156"/>
                    </a:lnTo>
                    <a:lnTo>
                      <a:pt x="315" y="156"/>
                    </a:lnTo>
                    <a:lnTo>
                      <a:pt x="315" y="164"/>
                    </a:lnTo>
                    <a:lnTo>
                      <a:pt x="223" y="152"/>
                    </a:lnTo>
                    <a:close/>
                    <a:moveTo>
                      <a:pt x="201" y="299"/>
                    </a:moveTo>
                    <a:lnTo>
                      <a:pt x="201" y="306"/>
                    </a:lnTo>
                    <a:lnTo>
                      <a:pt x="201" y="299"/>
                    </a:lnTo>
                    <a:lnTo>
                      <a:pt x="201" y="299"/>
                    </a:lnTo>
                    <a:lnTo>
                      <a:pt x="190" y="299"/>
                    </a:lnTo>
                    <a:lnTo>
                      <a:pt x="180" y="298"/>
                    </a:lnTo>
                    <a:lnTo>
                      <a:pt x="171" y="296"/>
                    </a:lnTo>
                    <a:lnTo>
                      <a:pt x="161" y="293"/>
                    </a:lnTo>
                    <a:lnTo>
                      <a:pt x="151" y="290"/>
                    </a:lnTo>
                    <a:lnTo>
                      <a:pt x="142" y="286"/>
                    </a:lnTo>
                    <a:lnTo>
                      <a:pt x="133" y="282"/>
                    </a:lnTo>
                    <a:lnTo>
                      <a:pt x="125" y="277"/>
                    </a:lnTo>
                    <a:lnTo>
                      <a:pt x="133" y="265"/>
                    </a:lnTo>
                    <a:lnTo>
                      <a:pt x="133" y="265"/>
                    </a:lnTo>
                    <a:lnTo>
                      <a:pt x="148" y="274"/>
                    </a:lnTo>
                    <a:lnTo>
                      <a:pt x="165" y="280"/>
                    </a:lnTo>
                    <a:lnTo>
                      <a:pt x="183" y="284"/>
                    </a:lnTo>
                    <a:lnTo>
                      <a:pt x="201" y="285"/>
                    </a:lnTo>
                    <a:lnTo>
                      <a:pt x="201" y="285"/>
                    </a:lnTo>
                    <a:lnTo>
                      <a:pt x="201" y="285"/>
                    </a:lnTo>
                    <a:lnTo>
                      <a:pt x="214" y="285"/>
                    </a:lnTo>
                    <a:lnTo>
                      <a:pt x="226" y="283"/>
                    </a:lnTo>
                    <a:lnTo>
                      <a:pt x="239" y="279"/>
                    </a:lnTo>
                    <a:lnTo>
                      <a:pt x="251" y="275"/>
                    </a:lnTo>
                    <a:lnTo>
                      <a:pt x="261" y="270"/>
                    </a:lnTo>
                    <a:lnTo>
                      <a:pt x="272" y="263"/>
                    </a:lnTo>
                    <a:lnTo>
                      <a:pt x="283" y="256"/>
                    </a:lnTo>
                    <a:lnTo>
                      <a:pt x="292" y="247"/>
                    </a:lnTo>
                    <a:lnTo>
                      <a:pt x="292" y="247"/>
                    </a:lnTo>
                    <a:lnTo>
                      <a:pt x="299" y="239"/>
                    </a:lnTo>
                    <a:lnTo>
                      <a:pt x="305" y="232"/>
                    </a:lnTo>
                    <a:lnTo>
                      <a:pt x="310" y="224"/>
                    </a:lnTo>
                    <a:lnTo>
                      <a:pt x="315" y="216"/>
                    </a:lnTo>
                    <a:lnTo>
                      <a:pt x="320" y="207"/>
                    </a:lnTo>
                    <a:lnTo>
                      <a:pt x="323" y="198"/>
                    </a:lnTo>
                    <a:lnTo>
                      <a:pt x="325" y="189"/>
                    </a:lnTo>
                    <a:lnTo>
                      <a:pt x="327" y="179"/>
                    </a:lnTo>
                    <a:lnTo>
                      <a:pt x="341" y="181"/>
                    </a:lnTo>
                    <a:lnTo>
                      <a:pt x="341" y="181"/>
                    </a:lnTo>
                    <a:lnTo>
                      <a:pt x="337" y="197"/>
                    </a:lnTo>
                    <a:lnTo>
                      <a:pt x="332" y="214"/>
                    </a:lnTo>
                    <a:lnTo>
                      <a:pt x="324" y="229"/>
                    </a:lnTo>
                    <a:lnTo>
                      <a:pt x="314" y="243"/>
                    </a:lnTo>
                    <a:lnTo>
                      <a:pt x="314" y="243"/>
                    </a:lnTo>
                    <a:lnTo>
                      <a:pt x="314" y="244"/>
                    </a:lnTo>
                    <a:lnTo>
                      <a:pt x="314" y="244"/>
                    </a:lnTo>
                    <a:lnTo>
                      <a:pt x="308" y="250"/>
                    </a:lnTo>
                    <a:lnTo>
                      <a:pt x="308" y="250"/>
                    </a:lnTo>
                    <a:lnTo>
                      <a:pt x="308" y="250"/>
                    </a:lnTo>
                    <a:lnTo>
                      <a:pt x="308" y="250"/>
                    </a:lnTo>
                    <a:lnTo>
                      <a:pt x="301" y="257"/>
                    </a:lnTo>
                    <a:lnTo>
                      <a:pt x="301" y="257"/>
                    </a:lnTo>
                    <a:lnTo>
                      <a:pt x="295" y="263"/>
                    </a:lnTo>
                    <a:lnTo>
                      <a:pt x="295" y="263"/>
                    </a:lnTo>
                    <a:lnTo>
                      <a:pt x="295" y="263"/>
                    </a:lnTo>
                    <a:lnTo>
                      <a:pt x="295" y="263"/>
                    </a:lnTo>
                    <a:lnTo>
                      <a:pt x="288" y="269"/>
                    </a:lnTo>
                    <a:lnTo>
                      <a:pt x="288" y="269"/>
                    </a:lnTo>
                    <a:lnTo>
                      <a:pt x="288" y="270"/>
                    </a:lnTo>
                    <a:lnTo>
                      <a:pt x="288" y="270"/>
                    </a:lnTo>
                    <a:lnTo>
                      <a:pt x="279" y="276"/>
                    </a:lnTo>
                    <a:lnTo>
                      <a:pt x="268" y="282"/>
                    </a:lnTo>
                    <a:lnTo>
                      <a:pt x="258" y="287"/>
                    </a:lnTo>
                    <a:lnTo>
                      <a:pt x="247" y="291"/>
                    </a:lnTo>
                    <a:lnTo>
                      <a:pt x="236" y="295"/>
                    </a:lnTo>
                    <a:lnTo>
                      <a:pt x="225" y="297"/>
                    </a:lnTo>
                    <a:lnTo>
                      <a:pt x="213" y="299"/>
                    </a:lnTo>
                    <a:lnTo>
                      <a:pt x="201" y="299"/>
                    </a:lnTo>
                    <a:lnTo>
                      <a:pt x="201" y="299"/>
                    </a:lnTo>
                    <a:close/>
                    <a:moveTo>
                      <a:pt x="302" y="275"/>
                    </a:moveTo>
                    <a:lnTo>
                      <a:pt x="302" y="275"/>
                    </a:lnTo>
                    <a:lnTo>
                      <a:pt x="304" y="275"/>
                    </a:lnTo>
                    <a:lnTo>
                      <a:pt x="304" y="275"/>
                    </a:lnTo>
                    <a:lnTo>
                      <a:pt x="307" y="272"/>
                    </a:lnTo>
                    <a:lnTo>
                      <a:pt x="307" y="272"/>
                    </a:lnTo>
                    <a:lnTo>
                      <a:pt x="311" y="268"/>
                    </a:lnTo>
                    <a:lnTo>
                      <a:pt x="311" y="268"/>
                    </a:lnTo>
                    <a:lnTo>
                      <a:pt x="312" y="266"/>
                    </a:lnTo>
                    <a:lnTo>
                      <a:pt x="312" y="266"/>
                    </a:lnTo>
                    <a:lnTo>
                      <a:pt x="320" y="259"/>
                    </a:lnTo>
                    <a:lnTo>
                      <a:pt x="320" y="259"/>
                    </a:lnTo>
                    <a:lnTo>
                      <a:pt x="320" y="258"/>
                    </a:lnTo>
                    <a:lnTo>
                      <a:pt x="327" y="265"/>
                    </a:lnTo>
                    <a:lnTo>
                      <a:pt x="310" y="283"/>
                    </a:lnTo>
                    <a:lnTo>
                      <a:pt x="302" y="275"/>
                    </a:lnTo>
                    <a:close/>
                    <a:moveTo>
                      <a:pt x="450" y="439"/>
                    </a:moveTo>
                    <a:lnTo>
                      <a:pt x="447" y="436"/>
                    </a:lnTo>
                    <a:lnTo>
                      <a:pt x="447" y="436"/>
                    </a:lnTo>
                    <a:lnTo>
                      <a:pt x="481" y="403"/>
                    </a:lnTo>
                    <a:lnTo>
                      <a:pt x="481" y="403"/>
                    </a:lnTo>
                    <a:lnTo>
                      <a:pt x="484" y="406"/>
                    </a:lnTo>
                    <a:lnTo>
                      <a:pt x="484" y="406"/>
                    </a:lnTo>
                    <a:lnTo>
                      <a:pt x="483" y="412"/>
                    </a:lnTo>
                    <a:lnTo>
                      <a:pt x="481" y="418"/>
                    </a:lnTo>
                    <a:lnTo>
                      <a:pt x="477" y="424"/>
                    </a:lnTo>
                    <a:lnTo>
                      <a:pt x="473" y="428"/>
                    </a:lnTo>
                    <a:lnTo>
                      <a:pt x="468" y="433"/>
                    </a:lnTo>
                    <a:lnTo>
                      <a:pt x="462" y="436"/>
                    </a:lnTo>
                    <a:lnTo>
                      <a:pt x="457" y="438"/>
                    </a:lnTo>
                    <a:lnTo>
                      <a:pt x="450" y="439"/>
                    </a:lnTo>
                    <a:lnTo>
                      <a:pt x="450" y="4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27" name="Group 128"/>
            <p:cNvGrpSpPr/>
            <p:nvPr/>
          </p:nvGrpSpPr>
          <p:grpSpPr>
            <a:xfrm>
              <a:off x="7496182" y="4699022"/>
              <a:ext cx="473068" cy="473068"/>
              <a:chOff x="7496182" y="4699022"/>
              <a:chExt cx="473068" cy="473068"/>
            </a:xfrm>
          </p:grpSpPr>
          <p:sp>
            <p:nvSpPr>
              <p:cNvPr id="28" name="Oval 59"/>
              <p:cNvSpPr/>
              <p:nvPr/>
            </p:nvSpPr>
            <p:spPr>
              <a:xfrm>
                <a:off x="7496182" y="4699022"/>
                <a:ext cx="473068" cy="473068"/>
              </a:xfrm>
              <a:prstGeom prst="ellipse">
                <a:avLst/>
              </a:prstGeom>
              <a:gradFill>
                <a:gsLst>
                  <a:gs pos="0">
                    <a:srgbClr val="1078BA">
                      <a:alpha val="90000"/>
                    </a:srgbClr>
                  </a:gs>
                  <a:gs pos="100000">
                    <a:srgbClr val="EC703A">
                      <a:alpha val="85000"/>
                    </a:srgbClr>
                  </a:gs>
                </a:gsLst>
                <a:path path="circle">
                  <a:fillToRect l="100000" t="10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9" name="Group 114"/>
              <p:cNvGrpSpPr/>
              <p:nvPr/>
            </p:nvGrpSpPr>
            <p:grpSpPr>
              <a:xfrm>
                <a:off x="7599439" y="4809384"/>
                <a:ext cx="266554" cy="252345"/>
                <a:chOff x="2835275" y="3127375"/>
                <a:chExt cx="744538" cy="704850"/>
              </a:xfrm>
              <a:solidFill>
                <a:schemeClr val="bg1"/>
              </a:solidFill>
            </p:grpSpPr>
            <p:sp>
              <p:nvSpPr>
                <p:cNvPr id="30" name="Freeform 115"/>
                <p:cNvSpPr>
                  <a:spLocks noEditPoints="1"/>
                </p:cNvSpPr>
                <p:nvPr/>
              </p:nvSpPr>
              <p:spPr bwMode="auto">
                <a:xfrm>
                  <a:off x="2835275" y="3324225"/>
                  <a:ext cx="504825" cy="508000"/>
                </a:xfrm>
                <a:custGeom>
                  <a:avLst/>
                  <a:gdLst>
                    <a:gd name="T0" fmla="*/ 284 w 318"/>
                    <a:gd name="T1" fmla="*/ 55 h 320"/>
                    <a:gd name="T2" fmla="*/ 253 w 318"/>
                    <a:gd name="T3" fmla="*/ 61 h 320"/>
                    <a:gd name="T4" fmla="*/ 195 w 318"/>
                    <a:gd name="T5" fmla="*/ 28 h 320"/>
                    <a:gd name="T6" fmla="*/ 185 w 318"/>
                    <a:gd name="T7" fmla="*/ 0 h 320"/>
                    <a:gd name="T8" fmla="*/ 125 w 318"/>
                    <a:gd name="T9" fmla="*/ 27 h 320"/>
                    <a:gd name="T10" fmla="*/ 55 w 318"/>
                    <a:gd name="T11" fmla="*/ 36 h 320"/>
                    <a:gd name="T12" fmla="*/ 57 w 318"/>
                    <a:gd name="T13" fmla="*/ 66 h 320"/>
                    <a:gd name="T14" fmla="*/ 25 w 318"/>
                    <a:gd name="T15" fmla="*/ 120 h 320"/>
                    <a:gd name="T16" fmla="*/ 0 w 318"/>
                    <a:gd name="T17" fmla="*/ 135 h 320"/>
                    <a:gd name="T18" fmla="*/ 20 w 318"/>
                    <a:gd name="T19" fmla="*/ 192 h 320"/>
                    <a:gd name="T20" fmla="*/ 35 w 318"/>
                    <a:gd name="T21" fmla="*/ 264 h 320"/>
                    <a:gd name="T22" fmla="*/ 64 w 318"/>
                    <a:gd name="T23" fmla="*/ 268 h 320"/>
                    <a:gd name="T24" fmla="*/ 116 w 318"/>
                    <a:gd name="T25" fmla="*/ 298 h 320"/>
                    <a:gd name="T26" fmla="*/ 135 w 318"/>
                    <a:gd name="T27" fmla="*/ 320 h 320"/>
                    <a:gd name="T28" fmla="*/ 192 w 318"/>
                    <a:gd name="T29" fmla="*/ 300 h 320"/>
                    <a:gd name="T30" fmla="*/ 263 w 318"/>
                    <a:gd name="T31" fmla="*/ 284 h 320"/>
                    <a:gd name="T32" fmla="*/ 264 w 318"/>
                    <a:gd name="T33" fmla="*/ 255 h 320"/>
                    <a:gd name="T34" fmla="*/ 294 w 318"/>
                    <a:gd name="T35" fmla="*/ 199 h 320"/>
                    <a:gd name="T36" fmla="*/ 318 w 318"/>
                    <a:gd name="T37" fmla="*/ 185 h 320"/>
                    <a:gd name="T38" fmla="*/ 293 w 318"/>
                    <a:gd name="T39" fmla="*/ 126 h 320"/>
                    <a:gd name="T40" fmla="*/ 304 w 318"/>
                    <a:gd name="T41" fmla="*/ 173 h 320"/>
                    <a:gd name="T42" fmla="*/ 283 w 318"/>
                    <a:gd name="T43" fmla="*/ 183 h 320"/>
                    <a:gd name="T44" fmla="*/ 294 w 318"/>
                    <a:gd name="T45" fmla="*/ 218 h 320"/>
                    <a:gd name="T46" fmla="*/ 257 w 318"/>
                    <a:gd name="T47" fmla="*/ 242 h 320"/>
                    <a:gd name="T48" fmla="*/ 244 w 318"/>
                    <a:gd name="T49" fmla="*/ 256 h 320"/>
                    <a:gd name="T50" fmla="*/ 220 w 318"/>
                    <a:gd name="T51" fmla="*/ 293 h 320"/>
                    <a:gd name="T52" fmla="*/ 204 w 318"/>
                    <a:gd name="T53" fmla="*/ 281 h 320"/>
                    <a:gd name="T54" fmla="*/ 180 w 318"/>
                    <a:gd name="T55" fmla="*/ 288 h 320"/>
                    <a:gd name="T56" fmla="*/ 142 w 318"/>
                    <a:gd name="T57" fmla="*/ 290 h 320"/>
                    <a:gd name="T58" fmla="*/ 127 w 318"/>
                    <a:gd name="T59" fmla="*/ 286 h 320"/>
                    <a:gd name="T60" fmla="*/ 101 w 318"/>
                    <a:gd name="T61" fmla="*/ 294 h 320"/>
                    <a:gd name="T62" fmla="*/ 77 w 318"/>
                    <a:gd name="T63" fmla="*/ 260 h 320"/>
                    <a:gd name="T64" fmla="*/ 61 w 318"/>
                    <a:gd name="T65" fmla="*/ 245 h 320"/>
                    <a:gd name="T66" fmla="*/ 27 w 318"/>
                    <a:gd name="T67" fmla="*/ 220 h 320"/>
                    <a:gd name="T68" fmla="*/ 38 w 318"/>
                    <a:gd name="T69" fmla="*/ 204 h 320"/>
                    <a:gd name="T70" fmla="*/ 32 w 318"/>
                    <a:gd name="T71" fmla="*/ 180 h 320"/>
                    <a:gd name="T72" fmla="*/ 33 w 318"/>
                    <a:gd name="T73" fmla="*/ 143 h 320"/>
                    <a:gd name="T74" fmla="*/ 37 w 318"/>
                    <a:gd name="T75" fmla="*/ 129 h 320"/>
                    <a:gd name="T76" fmla="*/ 25 w 318"/>
                    <a:gd name="T77" fmla="*/ 102 h 320"/>
                    <a:gd name="T78" fmla="*/ 65 w 318"/>
                    <a:gd name="T79" fmla="*/ 79 h 320"/>
                    <a:gd name="T80" fmla="*/ 80 w 318"/>
                    <a:gd name="T81" fmla="*/ 65 h 320"/>
                    <a:gd name="T82" fmla="*/ 114 w 318"/>
                    <a:gd name="T83" fmla="*/ 45 h 320"/>
                    <a:gd name="T84" fmla="*/ 133 w 318"/>
                    <a:gd name="T85" fmla="*/ 40 h 320"/>
                    <a:gd name="T86" fmla="*/ 173 w 318"/>
                    <a:gd name="T87" fmla="*/ 14 h 320"/>
                    <a:gd name="T88" fmla="*/ 182 w 318"/>
                    <a:gd name="T89" fmla="*/ 40 h 320"/>
                    <a:gd name="T90" fmla="*/ 218 w 318"/>
                    <a:gd name="T91" fmla="*/ 25 h 320"/>
                    <a:gd name="T92" fmla="*/ 240 w 318"/>
                    <a:gd name="T93" fmla="*/ 68 h 320"/>
                    <a:gd name="T94" fmla="*/ 253 w 318"/>
                    <a:gd name="T95" fmla="*/ 80 h 320"/>
                    <a:gd name="T96" fmla="*/ 274 w 318"/>
                    <a:gd name="T97" fmla="*/ 115 h 320"/>
                    <a:gd name="T98" fmla="*/ 281 w 318"/>
                    <a:gd name="T99" fmla="*/ 134 h 320"/>
                    <a:gd name="T100" fmla="*/ 304 w 318"/>
                    <a:gd name="T101" fmla="*/ 1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320">
                      <a:moveTo>
                        <a:pt x="290" y="119"/>
                      </a:moveTo>
                      <a:lnTo>
                        <a:pt x="310" y="102"/>
                      </a:lnTo>
                      <a:lnTo>
                        <a:pt x="284" y="55"/>
                      </a:lnTo>
                      <a:lnTo>
                        <a:pt x="257" y="64"/>
                      </a:lnTo>
                      <a:lnTo>
                        <a:pt x="257" y="64"/>
                      </a:lnTo>
                      <a:lnTo>
                        <a:pt x="253" y="61"/>
                      </a:lnTo>
                      <a:lnTo>
                        <a:pt x="260" y="34"/>
                      </a:lnTo>
                      <a:lnTo>
                        <a:pt x="215" y="8"/>
                      </a:lnTo>
                      <a:lnTo>
                        <a:pt x="195" y="28"/>
                      </a:lnTo>
                      <a:lnTo>
                        <a:pt x="195" y="28"/>
                      </a:lnTo>
                      <a:lnTo>
                        <a:pt x="190" y="27"/>
                      </a:lnTo>
                      <a:lnTo>
                        <a:pt x="185" y="0"/>
                      </a:lnTo>
                      <a:lnTo>
                        <a:pt x="131" y="0"/>
                      </a:lnTo>
                      <a:lnTo>
                        <a:pt x="125" y="27"/>
                      </a:lnTo>
                      <a:lnTo>
                        <a:pt x="125" y="27"/>
                      </a:lnTo>
                      <a:lnTo>
                        <a:pt x="119" y="29"/>
                      </a:lnTo>
                      <a:lnTo>
                        <a:pt x="101" y="9"/>
                      </a:lnTo>
                      <a:lnTo>
                        <a:pt x="55" y="36"/>
                      </a:lnTo>
                      <a:lnTo>
                        <a:pt x="62" y="61"/>
                      </a:lnTo>
                      <a:lnTo>
                        <a:pt x="62" y="61"/>
                      </a:lnTo>
                      <a:lnTo>
                        <a:pt x="57" y="66"/>
                      </a:lnTo>
                      <a:lnTo>
                        <a:pt x="33" y="58"/>
                      </a:lnTo>
                      <a:lnTo>
                        <a:pt x="7" y="105"/>
                      </a:lnTo>
                      <a:lnTo>
                        <a:pt x="25" y="120"/>
                      </a:lnTo>
                      <a:lnTo>
                        <a:pt x="25" y="120"/>
                      </a:lnTo>
                      <a:lnTo>
                        <a:pt x="21" y="131"/>
                      </a:lnTo>
                      <a:lnTo>
                        <a:pt x="0" y="135"/>
                      </a:lnTo>
                      <a:lnTo>
                        <a:pt x="0" y="188"/>
                      </a:lnTo>
                      <a:lnTo>
                        <a:pt x="20" y="192"/>
                      </a:lnTo>
                      <a:lnTo>
                        <a:pt x="20" y="192"/>
                      </a:lnTo>
                      <a:lnTo>
                        <a:pt x="24" y="205"/>
                      </a:lnTo>
                      <a:lnTo>
                        <a:pt x="8" y="218"/>
                      </a:lnTo>
                      <a:lnTo>
                        <a:pt x="35" y="264"/>
                      </a:lnTo>
                      <a:lnTo>
                        <a:pt x="54" y="258"/>
                      </a:lnTo>
                      <a:lnTo>
                        <a:pt x="54" y="258"/>
                      </a:lnTo>
                      <a:lnTo>
                        <a:pt x="64" y="268"/>
                      </a:lnTo>
                      <a:lnTo>
                        <a:pt x="58" y="285"/>
                      </a:lnTo>
                      <a:lnTo>
                        <a:pt x="104" y="312"/>
                      </a:lnTo>
                      <a:lnTo>
                        <a:pt x="116" y="298"/>
                      </a:lnTo>
                      <a:lnTo>
                        <a:pt x="116" y="298"/>
                      </a:lnTo>
                      <a:lnTo>
                        <a:pt x="131" y="301"/>
                      </a:lnTo>
                      <a:lnTo>
                        <a:pt x="135" y="320"/>
                      </a:lnTo>
                      <a:lnTo>
                        <a:pt x="188" y="320"/>
                      </a:lnTo>
                      <a:lnTo>
                        <a:pt x="192" y="300"/>
                      </a:lnTo>
                      <a:lnTo>
                        <a:pt x="192" y="300"/>
                      </a:lnTo>
                      <a:lnTo>
                        <a:pt x="205" y="296"/>
                      </a:lnTo>
                      <a:lnTo>
                        <a:pt x="218" y="310"/>
                      </a:lnTo>
                      <a:lnTo>
                        <a:pt x="263" y="284"/>
                      </a:lnTo>
                      <a:lnTo>
                        <a:pt x="257" y="264"/>
                      </a:lnTo>
                      <a:lnTo>
                        <a:pt x="257" y="264"/>
                      </a:lnTo>
                      <a:lnTo>
                        <a:pt x="264" y="255"/>
                      </a:lnTo>
                      <a:lnTo>
                        <a:pt x="285" y="261"/>
                      </a:lnTo>
                      <a:lnTo>
                        <a:pt x="312" y="215"/>
                      </a:lnTo>
                      <a:lnTo>
                        <a:pt x="294" y="199"/>
                      </a:lnTo>
                      <a:lnTo>
                        <a:pt x="294" y="199"/>
                      </a:lnTo>
                      <a:lnTo>
                        <a:pt x="296" y="190"/>
                      </a:lnTo>
                      <a:lnTo>
                        <a:pt x="318" y="185"/>
                      </a:lnTo>
                      <a:lnTo>
                        <a:pt x="318" y="132"/>
                      </a:lnTo>
                      <a:lnTo>
                        <a:pt x="293" y="126"/>
                      </a:lnTo>
                      <a:lnTo>
                        <a:pt x="293" y="126"/>
                      </a:lnTo>
                      <a:lnTo>
                        <a:pt x="290" y="119"/>
                      </a:lnTo>
                      <a:lnTo>
                        <a:pt x="290" y="119"/>
                      </a:lnTo>
                      <a:close/>
                      <a:moveTo>
                        <a:pt x="304" y="173"/>
                      </a:moveTo>
                      <a:lnTo>
                        <a:pt x="283" y="178"/>
                      </a:lnTo>
                      <a:lnTo>
                        <a:pt x="283" y="183"/>
                      </a:lnTo>
                      <a:lnTo>
                        <a:pt x="283" y="183"/>
                      </a:lnTo>
                      <a:lnTo>
                        <a:pt x="278" y="199"/>
                      </a:lnTo>
                      <a:lnTo>
                        <a:pt x="277" y="203"/>
                      </a:lnTo>
                      <a:lnTo>
                        <a:pt x="294" y="218"/>
                      </a:lnTo>
                      <a:lnTo>
                        <a:pt x="278" y="244"/>
                      </a:lnTo>
                      <a:lnTo>
                        <a:pt x="260" y="238"/>
                      </a:lnTo>
                      <a:lnTo>
                        <a:pt x="257" y="242"/>
                      </a:lnTo>
                      <a:lnTo>
                        <a:pt x="257" y="242"/>
                      </a:lnTo>
                      <a:lnTo>
                        <a:pt x="250" y="250"/>
                      </a:lnTo>
                      <a:lnTo>
                        <a:pt x="244" y="256"/>
                      </a:lnTo>
                      <a:lnTo>
                        <a:pt x="241" y="259"/>
                      </a:lnTo>
                      <a:lnTo>
                        <a:pt x="246" y="278"/>
                      </a:lnTo>
                      <a:lnTo>
                        <a:pt x="220" y="293"/>
                      </a:lnTo>
                      <a:lnTo>
                        <a:pt x="208" y="280"/>
                      </a:lnTo>
                      <a:lnTo>
                        <a:pt x="204" y="281"/>
                      </a:lnTo>
                      <a:lnTo>
                        <a:pt x="204" y="281"/>
                      </a:lnTo>
                      <a:lnTo>
                        <a:pt x="194" y="285"/>
                      </a:lnTo>
                      <a:lnTo>
                        <a:pt x="185" y="287"/>
                      </a:lnTo>
                      <a:lnTo>
                        <a:pt x="180" y="288"/>
                      </a:lnTo>
                      <a:lnTo>
                        <a:pt x="176" y="306"/>
                      </a:lnTo>
                      <a:lnTo>
                        <a:pt x="146" y="306"/>
                      </a:lnTo>
                      <a:lnTo>
                        <a:pt x="142" y="290"/>
                      </a:lnTo>
                      <a:lnTo>
                        <a:pt x="138" y="288"/>
                      </a:lnTo>
                      <a:lnTo>
                        <a:pt x="138" y="288"/>
                      </a:lnTo>
                      <a:lnTo>
                        <a:pt x="127" y="286"/>
                      </a:lnTo>
                      <a:lnTo>
                        <a:pt x="116" y="283"/>
                      </a:lnTo>
                      <a:lnTo>
                        <a:pt x="112" y="282"/>
                      </a:lnTo>
                      <a:lnTo>
                        <a:pt x="101" y="294"/>
                      </a:lnTo>
                      <a:lnTo>
                        <a:pt x="74" y="279"/>
                      </a:lnTo>
                      <a:lnTo>
                        <a:pt x="80" y="264"/>
                      </a:lnTo>
                      <a:lnTo>
                        <a:pt x="77" y="260"/>
                      </a:lnTo>
                      <a:lnTo>
                        <a:pt x="77" y="260"/>
                      </a:lnTo>
                      <a:lnTo>
                        <a:pt x="68" y="253"/>
                      </a:lnTo>
                      <a:lnTo>
                        <a:pt x="61" y="245"/>
                      </a:lnTo>
                      <a:lnTo>
                        <a:pt x="58" y="242"/>
                      </a:lnTo>
                      <a:lnTo>
                        <a:pt x="42" y="247"/>
                      </a:lnTo>
                      <a:lnTo>
                        <a:pt x="27" y="220"/>
                      </a:lnTo>
                      <a:lnTo>
                        <a:pt x="40" y="210"/>
                      </a:lnTo>
                      <a:lnTo>
                        <a:pt x="38" y="204"/>
                      </a:lnTo>
                      <a:lnTo>
                        <a:pt x="38" y="204"/>
                      </a:lnTo>
                      <a:lnTo>
                        <a:pt x="35" y="196"/>
                      </a:lnTo>
                      <a:lnTo>
                        <a:pt x="33" y="185"/>
                      </a:lnTo>
                      <a:lnTo>
                        <a:pt x="32" y="180"/>
                      </a:lnTo>
                      <a:lnTo>
                        <a:pt x="14" y="176"/>
                      </a:lnTo>
                      <a:lnTo>
                        <a:pt x="14" y="146"/>
                      </a:lnTo>
                      <a:lnTo>
                        <a:pt x="33" y="143"/>
                      </a:lnTo>
                      <a:lnTo>
                        <a:pt x="34" y="137"/>
                      </a:lnTo>
                      <a:lnTo>
                        <a:pt x="34" y="137"/>
                      </a:lnTo>
                      <a:lnTo>
                        <a:pt x="37" y="129"/>
                      </a:lnTo>
                      <a:lnTo>
                        <a:pt x="39" y="120"/>
                      </a:lnTo>
                      <a:lnTo>
                        <a:pt x="41" y="116"/>
                      </a:lnTo>
                      <a:lnTo>
                        <a:pt x="25" y="102"/>
                      </a:lnTo>
                      <a:lnTo>
                        <a:pt x="40" y="76"/>
                      </a:lnTo>
                      <a:lnTo>
                        <a:pt x="61" y="82"/>
                      </a:lnTo>
                      <a:lnTo>
                        <a:pt x="65" y="79"/>
                      </a:lnTo>
                      <a:lnTo>
                        <a:pt x="65" y="79"/>
                      </a:lnTo>
                      <a:lnTo>
                        <a:pt x="75" y="68"/>
                      </a:lnTo>
                      <a:lnTo>
                        <a:pt x="80" y="65"/>
                      </a:lnTo>
                      <a:lnTo>
                        <a:pt x="72" y="42"/>
                      </a:lnTo>
                      <a:lnTo>
                        <a:pt x="98" y="27"/>
                      </a:lnTo>
                      <a:lnTo>
                        <a:pt x="114" y="45"/>
                      </a:lnTo>
                      <a:lnTo>
                        <a:pt x="119" y="43"/>
                      </a:lnTo>
                      <a:lnTo>
                        <a:pt x="119" y="43"/>
                      </a:lnTo>
                      <a:lnTo>
                        <a:pt x="133" y="40"/>
                      </a:lnTo>
                      <a:lnTo>
                        <a:pt x="137" y="39"/>
                      </a:lnTo>
                      <a:lnTo>
                        <a:pt x="142" y="14"/>
                      </a:lnTo>
                      <a:lnTo>
                        <a:pt x="173" y="14"/>
                      </a:lnTo>
                      <a:lnTo>
                        <a:pt x="178" y="39"/>
                      </a:lnTo>
                      <a:lnTo>
                        <a:pt x="182" y="40"/>
                      </a:lnTo>
                      <a:lnTo>
                        <a:pt x="182" y="40"/>
                      </a:lnTo>
                      <a:lnTo>
                        <a:pt x="195" y="43"/>
                      </a:lnTo>
                      <a:lnTo>
                        <a:pt x="200" y="44"/>
                      </a:lnTo>
                      <a:lnTo>
                        <a:pt x="218" y="25"/>
                      </a:lnTo>
                      <a:lnTo>
                        <a:pt x="244" y="40"/>
                      </a:lnTo>
                      <a:lnTo>
                        <a:pt x="236" y="65"/>
                      </a:lnTo>
                      <a:lnTo>
                        <a:pt x="240" y="68"/>
                      </a:lnTo>
                      <a:lnTo>
                        <a:pt x="240" y="68"/>
                      </a:lnTo>
                      <a:lnTo>
                        <a:pt x="249" y="77"/>
                      </a:lnTo>
                      <a:lnTo>
                        <a:pt x="253" y="80"/>
                      </a:lnTo>
                      <a:lnTo>
                        <a:pt x="277" y="72"/>
                      </a:lnTo>
                      <a:lnTo>
                        <a:pt x="293" y="98"/>
                      </a:lnTo>
                      <a:lnTo>
                        <a:pt x="274" y="115"/>
                      </a:lnTo>
                      <a:lnTo>
                        <a:pt x="276" y="119"/>
                      </a:lnTo>
                      <a:lnTo>
                        <a:pt x="276" y="119"/>
                      </a:lnTo>
                      <a:lnTo>
                        <a:pt x="281" y="134"/>
                      </a:lnTo>
                      <a:lnTo>
                        <a:pt x="282" y="138"/>
                      </a:lnTo>
                      <a:lnTo>
                        <a:pt x="304" y="143"/>
                      </a:lnTo>
                      <a:lnTo>
                        <a:pt x="30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Freeform 116"/>
                <p:cNvSpPr>
                  <a:spLocks noEditPoints="1"/>
                </p:cNvSpPr>
                <p:nvPr/>
              </p:nvSpPr>
              <p:spPr bwMode="auto">
                <a:xfrm>
                  <a:off x="2963863" y="3462338"/>
                  <a:ext cx="242888" cy="244475"/>
                </a:xfrm>
                <a:custGeom>
                  <a:avLst/>
                  <a:gdLst>
                    <a:gd name="T0" fmla="*/ 77 w 153"/>
                    <a:gd name="T1" fmla="*/ 0 h 154"/>
                    <a:gd name="T2" fmla="*/ 61 w 153"/>
                    <a:gd name="T3" fmla="*/ 2 h 154"/>
                    <a:gd name="T4" fmla="*/ 46 w 153"/>
                    <a:gd name="T5" fmla="*/ 6 h 154"/>
                    <a:gd name="T6" fmla="*/ 33 w 153"/>
                    <a:gd name="T7" fmla="*/ 14 h 154"/>
                    <a:gd name="T8" fmla="*/ 23 w 153"/>
                    <a:gd name="T9" fmla="*/ 22 h 154"/>
                    <a:gd name="T10" fmla="*/ 13 w 153"/>
                    <a:gd name="T11" fmla="*/ 34 h 154"/>
                    <a:gd name="T12" fmla="*/ 5 w 153"/>
                    <a:gd name="T13" fmla="*/ 47 h 154"/>
                    <a:gd name="T14" fmla="*/ 1 w 153"/>
                    <a:gd name="T15" fmla="*/ 61 h 154"/>
                    <a:gd name="T16" fmla="*/ 0 w 153"/>
                    <a:gd name="T17" fmla="*/ 77 h 154"/>
                    <a:gd name="T18" fmla="*/ 0 w 153"/>
                    <a:gd name="T19" fmla="*/ 85 h 154"/>
                    <a:gd name="T20" fmla="*/ 3 w 153"/>
                    <a:gd name="T21" fmla="*/ 100 h 154"/>
                    <a:gd name="T22" fmla="*/ 8 w 153"/>
                    <a:gd name="T23" fmla="*/ 114 h 154"/>
                    <a:gd name="T24" fmla="*/ 17 w 153"/>
                    <a:gd name="T25" fmla="*/ 126 h 154"/>
                    <a:gd name="T26" fmla="*/ 28 w 153"/>
                    <a:gd name="T27" fmla="*/ 137 h 154"/>
                    <a:gd name="T28" fmla="*/ 40 w 153"/>
                    <a:gd name="T29" fmla="*/ 144 h 154"/>
                    <a:gd name="T30" fmla="*/ 54 w 153"/>
                    <a:gd name="T31" fmla="*/ 151 h 154"/>
                    <a:gd name="T32" fmla="*/ 69 w 153"/>
                    <a:gd name="T33" fmla="*/ 154 h 154"/>
                    <a:gd name="T34" fmla="*/ 77 w 153"/>
                    <a:gd name="T35" fmla="*/ 154 h 154"/>
                    <a:gd name="T36" fmla="*/ 92 w 153"/>
                    <a:gd name="T37" fmla="*/ 153 h 154"/>
                    <a:gd name="T38" fmla="*/ 107 w 153"/>
                    <a:gd name="T39" fmla="*/ 147 h 154"/>
                    <a:gd name="T40" fmla="*/ 120 w 153"/>
                    <a:gd name="T41" fmla="*/ 141 h 154"/>
                    <a:gd name="T42" fmla="*/ 132 w 153"/>
                    <a:gd name="T43" fmla="*/ 131 h 154"/>
                    <a:gd name="T44" fmla="*/ 140 w 153"/>
                    <a:gd name="T45" fmla="*/ 120 h 154"/>
                    <a:gd name="T46" fmla="*/ 148 w 153"/>
                    <a:gd name="T47" fmla="*/ 106 h 154"/>
                    <a:gd name="T48" fmla="*/ 152 w 153"/>
                    <a:gd name="T49" fmla="*/ 92 h 154"/>
                    <a:gd name="T50" fmla="*/ 153 w 153"/>
                    <a:gd name="T51" fmla="*/ 77 h 154"/>
                    <a:gd name="T52" fmla="*/ 153 w 153"/>
                    <a:gd name="T53" fmla="*/ 69 h 154"/>
                    <a:gd name="T54" fmla="*/ 150 w 153"/>
                    <a:gd name="T55" fmla="*/ 55 h 154"/>
                    <a:gd name="T56" fmla="*/ 145 w 153"/>
                    <a:gd name="T57" fmla="*/ 41 h 154"/>
                    <a:gd name="T58" fmla="*/ 136 w 153"/>
                    <a:gd name="T59" fmla="*/ 28 h 154"/>
                    <a:gd name="T60" fmla="*/ 125 w 153"/>
                    <a:gd name="T61" fmla="*/ 18 h 154"/>
                    <a:gd name="T62" fmla="*/ 113 w 153"/>
                    <a:gd name="T63" fmla="*/ 9 h 154"/>
                    <a:gd name="T64" fmla="*/ 99 w 153"/>
                    <a:gd name="T65" fmla="*/ 4 h 154"/>
                    <a:gd name="T66" fmla="*/ 84 w 153"/>
                    <a:gd name="T67" fmla="*/ 1 h 154"/>
                    <a:gd name="T68" fmla="*/ 77 w 153"/>
                    <a:gd name="T69" fmla="*/ 0 h 154"/>
                    <a:gd name="T70" fmla="*/ 77 w 153"/>
                    <a:gd name="T71" fmla="*/ 140 h 154"/>
                    <a:gd name="T72" fmla="*/ 64 w 153"/>
                    <a:gd name="T73" fmla="*/ 139 h 154"/>
                    <a:gd name="T74" fmla="*/ 42 w 153"/>
                    <a:gd name="T75" fmla="*/ 129 h 154"/>
                    <a:gd name="T76" fmla="*/ 25 w 153"/>
                    <a:gd name="T77" fmla="*/ 112 h 154"/>
                    <a:gd name="T78" fmla="*/ 15 w 153"/>
                    <a:gd name="T79" fmla="*/ 89 h 154"/>
                    <a:gd name="T80" fmla="*/ 14 w 153"/>
                    <a:gd name="T81" fmla="*/ 77 h 154"/>
                    <a:gd name="T82" fmla="*/ 14 w 153"/>
                    <a:gd name="T83" fmla="*/ 71 h 154"/>
                    <a:gd name="T84" fmla="*/ 18 w 153"/>
                    <a:gd name="T85" fmla="*/ 52 h 154"/>
                    <a:gd name="T86" fmla="*/ 32 w 153"/>
                    <a:gd name="T87" fmla="*/ 33 h 154"/>
                    <a:gd name="T88" fmla="*/ 52 w 153"/>
                    <a:gd name="T89" fmla="*/ 19 h 154"/>
                    <a:gd name="T90" fmla="*/ 70 w 153"/>
                    <a:gd name="T91" fmla="*/ 15 h 154"/>
                    <a:gd name="T92" fmla="*/ 77 w 153"/>
                    <a:gd name="T93" fmla="*/ 14 h 154"/>
                    <a:gd name="T94" fmla="*/ 89 w 153"/>
                    <a:gd name="T95" fmla="*/ 16 h 154"/>
                    <a:gd name="T96" fmla="*/ 112 w 153"/>
                    <a:gd name="T97" fmla="*/ 24 h 154"/>
                    <a:gd name="T98" fmla="*/ 128 w 153"/>
                    <a:gd name="T99" fmla="*/ 42 h 154"/>
                    <a:gd name="T100" fmla="*/ 138 w 153"/>
                    <a:gd name="T101" fmla="*/ 64 h 154"/>
                    <a:gd name="T102" fmla="*/ 139 w 153"/>
                    <a:gd name="T103" fmla="*/ 77 h 154"/>
                    <a:gd name="T104" fmla="*/ 139 w 153"/>
                    <a:gd name="T105" fmla="*/ 84 h 154"/>
                    <a:gd name="T106" fmla="*/ 135 w 153"/>
                    <a:gd name="T107" fmla="*/ 101 h 154"/>
                    <a:gd name="T108" fmla="*/ 121 w 153"/>
                    <a:gd name="T109" fmla="*/ 122 h 154"/>
                    <a:gd name="T110" fmla="*/ 101 w 153"/>
                    <a:gd name="T111" fmla="*/ 135 h 154"/>
                    <a:gd name="T112" fmla="*/ 83 w 153"/>
                    <a:gd name="T113" fmla="*/ 140 h 154"/>
                    <a:gd name="T114" fmla="*/ 77 w 153"/>
                    <a:gd name="T115"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 h="154">
                      <a:moveTo>
                        <a:pt x="77" y="0"/>
                      </a:moveTo>
                      <a:lnTo>
                        <a:pt x="77" y="0"/>
                      </a:lnTo>
                      <a:lnTo>
                        <a:pt x="69" y="1"/>
                      </a:lnTo>
                      <a:lnTo>
                        <a:pt x="61" y="2"/>
                      </a:lnTo>
                      <a:lnTo>
                        <a:pt x="54" y="4"/>
                      </a:lnTo>
                      <a:lnTo>
                        <a:pt x="46" y="6"/>
                      </a:lnTo>
                      <a:lnTo>
                        <a:pt x="40" y="9"/>
                      </a:lnTo>
                      <a:lnTo>
                        <a:pt x="33" y="14"/>
                      </a:lnTo>
                      <a:lnTo>
                        <a:pt x="28" y="18"/>
                      </a:lnTo>
                      <a:lnTo>
                        <a:pt x="23" y="22"/>
                      </a:lnTo>
                      <a:lnTo>
                        <a:pt x="17" y="28"/>
                      </a:lnTo>
                      <a:lnTo>
                        <a:pt x="13" y="34"/>
                      </a:lnTo>
                      <a:lnTo>
                        <a:pt x="8" y="41"/>
                      </a:lnTo>
                      <a:lnTo>
                        <a:pt x="5" y="47"/>
                      </a:lnTo>
                      <a:lnTo>
                        <a:pt x="3" y="55"/>
                      </a:lnTo>
                      <a:lnTo>
                        <a:pt x="1" y="61"/>
                      </a:lnTo>
                      <a:lnTo>
                        <a:pt x="0" y="69"/>
                      </a:lnTo>
                      <a:lnTo>
                        <a:pt x="0" y="77"/>
                      </a:lnTo>
                      <a:lnTo>
                        <a:pt x="0" y="77"/>
                      </a:lnTo>
                      <a:lnTo>
                        <a:pt x="0" y="85"/>
                      </a:lnTo>
                      <a:lnTo>
                        <a:pt x="1" y="92"/>
                      </a:lnTo>
                      <a:lnTo>
                        <a:pt x="3" y="100"/>
                      </a:lnTo>
                      <a:lnTo>
                        <a:pt x="5" y="106"/>
                      </a:lnTo>
                      <a:lnTo>
                        <a:pt x="8" y="114"/>
                      </a:lnTo>
                      <a:lnTo>
                        <a:pt x="13" y="120"/>
                      </a:lnTo>
                      <a:lnTo>
                        <a:pt x="17" y="126"/>
                      </a:lnTo>
                      <a:lnTo>
                        <a:pt x="23" y="131"/>
                      </a:lnTo>
                      <a:lnTo>
                        <a:pt x="28" y="137"/>
                      </a:lnTo>
                      <a:lnTo>
                        <a:pt x="33" y="141"/>
                      </a:lnTo>
                      <a:lnTo>
                        <a:pt x="40" y="144"/>
                      </a:lnTo>
                      <a:lnTo>
                        <a:pt x="46" y="147"/>
                      </a:lnTo>
                      <a:lnTo>
                        <a:pt x="54" y="151"/>
                      </a:lnTo>
                      <a:lnTo>
                        <a:pt x="61" y="153"/>
                      </a:lnTo>
                      <a:lnTo>
                        <a:pt x="69" y="154"/>
                      </a:lnTo>
                      <a:lnTo>
                        <a:pt x="77" y="154"/>
                      </a:lnTo>
                      <a:lnTo>
                        <a:pt x="77" y="154"/>
                      </a:lnTo>
                      <a:lnTo>
                        <a:pt x="84" y="154"/>
                      </a:lnTo>
                      <a:lnTo>
                        <a:pt x="92" y="153"/>
                      </a:lnTo>
                      <a:lnTo>
                        <a:pt x="99" y="151"/>
                      </a:lnTo>
                      <a:lnTo>
                        <a:pt x="107" y="147"/>
                      </a:lnTo>
                      <a:lnTo>
                        <a:pt x="113" y="144"/>
                      </a:lnTo>
                      <a:lnTo>
                        <a:pt x="120" y="141"/>
                      </a:lnTo>
                      <a:lnTo>
                        <a:pt x="125" y="137"/>
                      </a:lnTo>
                      <a:lnTo>
                        <a:pt x="132" y="131"/>
                      </a:lnTo>
                      <a:lnTo>
                        <a:pt x="136" y="126"/>
                      </a:lnTo>
                      <a:lnTo>
                        <a:pt x="140" y="120"/>
                      </a:lnTo>
                      <a:lnTo>
                        <a:pt x="145" y="114"/>
                      </a:lnTo>
                      <a:lnTo>
                        <a:pt x="148" y="106"/>
                      </a:lnTo>
                      <a:lnTo>
                        <a:pt x="150" y="100"/>
                      </a:lnTo>
                      <a:lnTo>
                        <a:pt x="152" y="92"/>
                      </a:lnTo>
                      <a:lnTo>
                        <a:pt x="153" y="85"/>
                      </a:lnTo>
                      <a:lnTo>
                        <a:pt x="153" y="77"/>
                      </a:lnTo>
                      <a:lnTo>
                        <a:pt x="153" y="77"/>
                      </a:lnTo>
                      <a:lnTo>
                        <a:pt x="153" y="69"/>
                      </a:lnTo>
                      <a:lnTo>
                        <a:pt x="152" y="61"/>
                      </a:lnTo>
                      <a:lnTo>
                        <a:pt x="150" y="55"/>
                      </a:lnTo>
                      <a:lnTo>
                        <a:pt x="148" y="47"/>
                      </a:lnTo>
                      <a:lnTo>
                        <a:pt x="145" y="41"/>
                      </a:lnTo>
                      <a:lnTo>
                        <a:pt x="140" y="34"/>
                      </a:lnTo>
                      <a:lnTo>
                        <a:pt x="136" y="28"/>
                      </a:lnTo>
                      <a:lnTo>
                        <a:pt x="132" y="22"/>
                      </a:lnTo>
                      <a:lnTo>
                        <a:pt x="125" y="18"/>
                      </a:lnTo>
                      <a:lnTo>
                        <a:pt x="120" y="14"/>
                      </a:lnTo>
                      <a:lnTo>
                        <a:pt x="113" y="9"/>
                      </a:lnTo>
                      <a:lnTo>
                        <a:pt x="107" y="6"/>
                      </a:lnTo>
                      <a:lnTo>
                        <a:pt x="99" y="4"/>
                      </a:lnTo>
                      <a:lnTo>
                        <a:pt x="92" y="2"/>
                      </a:lnTo>
                      <a:lnTo>
                        <a:pt x="84" y="1"/>
                      </a:lnTo>
                      <a:lnTo>
                        <a:pt x="77" y="0"/>
                      </a:lnTo>
                      <a:lnTo>
                        <a:pt x="77" y="0"/>
                      </a:lnTo>
                      <a:close/>
                      <a:moveTo>
                        <a:pt x="77" y="140"/>
                      </a:moveTo>
                      <a:lnTo>
                        <a:pt x="77" y="140"/>
                      </a:lnTo>
                      <a:lnTo>
                        <a:pt x="70" y="140"/>
                      </a:lnTo>
                      <a:lnTo>
                        <a:pt x="64" y="139"/>
                      </a:lnTo>
                      <a:lnTo>
                        <a:pt x="52" y="135"/>
                      </a:lnTo>
                      <a:lnTo>
                        <a:pt x="42" y="129"/>
                      </a:lnTo>
                      <a:lnTo>
                        <a:pt x="32" y="122"/>
                      </a:lnTo>
                      <a:lnTo>
                        <a:pt x="25" y="112"/>
                      </a:lnTo>
                      <a:lnTo>
                        <a:pt x="18" y="101"/>
                      </a:lnTo>
                      <a:lnTo>
                        <a:pt x="15" y="89"/>
                      </a:lnTo>
                      <a:lnTo>
                        <a:pt x="14" y="84"/>
                      </a:lnTo>
                      <a:lnTo>
                        <a:pt x="14" y="77"/>
                      </a:lnTo>
                      <a:lnTo>
                        <a:pt x="14" y="77"/>
                      </a:lnTo>
                      <a:lnTo>
                        <a:pt x="14" y="71"/>
                      </a:lnTo>
                      <a:lnTo>
                        <a:pt x="15" y="64"/>
                      </a:lnTo>
                      <a:lnTo>
                        <a:pt x="18" y="52"/>
                      </a:lnTo>
                      <a:lnTo>
                        <a:pt x="25" y="42"/>
                      </a:lnTo>
                      <a:lnTo>
                        <a:pt x="32" y="33"/>
                      </a:lnTo>
                      <a:lnTo>
                        <a:pt x="42" y="24"/>
                      </a:lnTo>
                      <a:lnTo>
                        <a:pt x="52" y="19"/>
                      </a:lnTo>
                      <a:lnTo>
                        <a:pt x="64" y="16"/>
                      </a:lnTo>
                      <a:lnTo>
                        <a:pt x="70" y="15"/>
                      </a:lnTo>
                      <a:lnTo>
                        <a:pt x="77" y="14"/>
                      </a:lnTo>
                      <a:lnTo>
                        <a:pt x="77" y="14"/>
                      </a:lnTo>
                      <a:lnTo>
                        <a:pt x="83" y="15"/>
                      </a:lnTo>
                      <a:lnTo>
                        <a:pt x="89" y="16"/>
                      </a:lnTo>
                      <a:lnTo>
                        <a:pt x="101" y="19"/>
                      </a:lnTo>
                      <a:lnTo>
                        <a:pt x="112" y="24"/>
                      </a:lnTo>
                      <a:lnTo>
                        <a:pt x="121" y="33"/>
                      </a:lnTo>
                      <a:lnTo>
                        <a:pt x="128" y="42"/>
                      </a:lnTo>
                      <a:lnTo>
                        <a:pt x="135" y="52"/>
                      </a:lnTo>
                      <a:lnTo>
                        <a:pt x="138" y="64"/>
                      </a:lnTo>
                      <a:lnTo>
                        <a:pt x="139" y="71"/>
                      </a:lnTo>
                      <a:lnTo>
                        <a:pt x="139" y="77"/>
                      </a:lnTo>
                      <a:lnTo>
                        <a:pt x="139" y="77"/>
                      </a:lnTo>
                      <a:lnTo>
                        <a:pt x="139" y="84"/>
                      </a:lnTo>
                      <a:lnTo>
                        <a:pt x="138" y="89"/>
                      </a:lnTo>
                      <a:lnTo>
                        <a:pt x="135" y="101"/>
                      </a:lnTo>
                      <a:lnTo>
                        <a:pt x="128" y="112"/>
                      </a:lnTo>
                      <a:lnTo>
                        <a:pt x="121" y="122"/>
                      </a:lnTo>
                      <a:lnTo>
                        <a:pt x="112" y="129"/>
                      </a:lnTo>
                      <a:lnTo>
                        <a:pt x="101" y="135"/>
                      </a:lnTo>
                      <a:lnTo>
                        <a:pt x="89" y="139"/>
                      </a:lnTo>
                      <a:lnTo>
                        <a:pt x="83" y="140"/>
                      </a:lnTo>
                      <a:lnTo>
                        <a:pt x="77" y="140"/>
                      </a:lnTo>
                      <a:lnTo>
                        <a:pt x="77"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117"/>
                <p:cNvSpPr>
                  <a:spLocks noEditPoints="1"/>
                </p:cNvSpPr>
                <p:nvPr/>
              </p:nvSpPr>
              <p:spPr bwMode="auto">
                <a:xfrm>
                  <a:off x="3238500" y="3127375"/>
                  <a:ext cx="341313" cy="342900"/>
                </a:xfrm>
                <a:custGeom>
                  <a:avLst/>
                  <a:gdLst>
                    <a:gd name="T0" fmla="*/ 197 w 215"/>
                    <a:gd name="T1" fmla="*/ 83 h 216"/>
                    <a:gd name="T2" fmla="*/ 209 w 215"/>
                    <a:gd name="T3" fmla="*/ 70 h 216"/>
                    <a:gd name="T4" fmla="*/ 171 w 215"/>
                    <a:gd name="T5" fmla="*/ 42 h 216"/>
                    <a:gd name="T6" fmla="*/ 143 w 215"/>
                    <a:gd name="T7" fmla="*/ 4 h 216"/>
                    <a:gd name="T8" fmla="*/ 129 w 215"/>
                    <a:gd name="T9" fmla="*/ 18 h 216"/>
                    <a:gd name="T10" fmla="*/ 83 w 215"/>
                    <a:gd name="T11" fmla="*/ 18 h 216"/>
                    <a:gd name="T12" fmla="*/ 69 w 215"/>
                    <a:gd name="T13" fmla="*/ 5 h 216"/>
                    <a:gd name="T14" fmla="*/ 41 w 215"/>
                    <a:gd name="T15" fmla="*/ 41 h 216"/>
                    <a:gd name="T16" fmla="*/ 3 w 215"/>
                    <a:gd name="T17" fmla="*/ 71 h 216"/>
                    <a:gd name="T18" fmla="*/ 14 w 215"/>
                    <a:gd name="T19" fmla="*/ 86 h 216"/>
                    <a:gd name="T20" fmla="*/ 13 w 215"/>
                    <a:gd name="T21" fmla="*/ 132 h 216"/>
                    <a:gd name="T22" fmla="*/ 4 w 215"/>
                    <a:gd name="T23" fmla="*/ 146 h 216"/>
                    <a:gd name="T24" fmla="*/ 36 w 215"/>
                    <a:gd name="T25" fmla="*/ 175 h 216"/>
                    <a:gd name="T26" fmla="*/ 71 w 215"/>
                    <a:gd name="T27" fmla="*/ 212 h 216"/>
                    <a:gd name="T28" fmla="*/ 86 w 215"/>
                    <a:gd name="T29" fmla="*/ 203 h 216"/>
                    <a:gd name="T30" fmla="*/ 130 w 215"/>
                    <a:gd name="T31" fmla="*/ 202 h 216"/>
                    <a:gd name="T32" fmla="*/ 144 w 215"/>
                    <a:gd name="T33" fmla="*/ 211 h 216"/>
                    <a:gd name="T34" fmla="*/ 174 w 215"/>
                    <a:gd name="T35" fmla="*/ 177 h 216"/>
                    <a:gd name="T36" fmla="*/ 210 w 215"/>
                    <a:gd name="T37" fmla="*/ 144 h 216"/>
                    <a:gd name="T38" fmla="*/ 198 w 215"/>
                    <a:gd name="T39" fmla="*/ 130 h 216"/>
                    <a:gd name="T40" fmla="*/ 184 w 215"/>
                    <a:gd name="T41" fmla="*/ 161 h 216"/>
                    <a:gd name="T42" fmla="*/ 169 w 215"/>
                    <a:gd name="T43" fmla="*/ 161 h 216"/>
                    <a:gd name="T44" fmla="*/ 162 w 215"/>
                    <a:gd name="T45" fmla="*/ 185 h 216"/>
                    <a:gd name="T46" fmla="*/ 136 w 215"/>
                    <a:gd name="T47" fmla="*/ 186 h 216"/>
                    <a:gd name="T48" fmla="*/ 118 w 215"/>
                    <a:gd name="T49" fmla="*/ 191 h 216"/>
                    <a:gd name="T50" fmla="*/ 98 w 215"/>
                    <a:gd name="T51" fmla="*/ 191 h 216"/>
                    <a:gd name="T52" fmla="*/ 80 w 215"/>
                    <a:gd name="T53" fmla="*/ 187 h 216"/>
                    <a:gd name="T54" fmla="*/ 54 w 215"/>
                    <a:gd name="T55" fmla="*/ 186 h 216"/>
                    <a:gd name="T56" fmla="*/ 54 w 215"/>
                    <a:gd name="T57" fmla="*/ 173 h 216"/>
                    <a:gd name="T58" fmla="*/ 30 w 215"/>
                    <a:gd name="T59" fmla="*/ 162 h 216"/>
                    <a:gd name="T60" fmla="*/ 29 w 215"/>
                    <a:gd name="T61" fmla="*/ 137 h 216"/>
                    <a:gd name="T62" fmla="*/ 26 w 215"/>
                    <a:gd name="T63" fmla="*/ 120 h 216"/>
                    <a:gd name="T64" fmla="*/ 26 w 215"/>
                    <a:gd name="T65" fmla="*/ 98 h 216"/>
                    <a:gd name="T66" fmla="*/ 30 w 215"/>
                    <a:gd name="T67" fmla="*/ 83 h 216"/>
                    <a:gd name="T68" fmla="*/ 29 w 215"/>
                    <a:gd name="T69" fmla="*/ 55 h 216"/>
                    <a:gd name="T70" fmla="*/ 46 w 215"/>
                    <a:gd name="T71" fmla="*/ 56 h 216"/>
                    <a:gd name="T72" fmla="*/ 53 w 215"/>
                    <a:gd name="T73" fmla="*/ 31 h 216"/>
                    <a:gd name="T74" fmla="*/ 81 w 215"/>
                    <a:gd name="T75" fmla="*/ 33 h 216"/>
                    <a:gd name="T76" fmla="*/ 95 w 215"/>
                    <a:gd name="T77" fmla="*/ 30 h 216"/>
                    <a:gd name="T78" fmla="*/ 117 w 215"/>
                    <a:gd name="T79" fmla="*/ 30 h 216"/>
                    <a:gd name="T80" fmla="*/ 130 w 215"/>
                    <a:gd name="T81" fmla="*/ 33 h 216"/>
                    <a:gd name="T82" fmla="*/ 159 w 215"/>
                    <a:gd name="T83" fmla="*/ 30 h 216"/>
                    <a:gd name="T84" fmla="*/ 158 w 215"/>
                    <a:gd name="T85" fmla="*/ 49 h 216"/>
                    <a:gd name="T86" fmla="*/ 183 w 215"/>
                    <a:gd name="T87" fmla="*/ 53 h 216"/>
                    <a:gd name="T88" fmla="*/ 181 w 215"/>
                    <a:gd name="T89" fmla="*/ 82 h 216"/>
                    <a:gd name="T90" fmla="*/ 185 w 215"/>
                    <a:gd name="T91" fmla="*/ 95 h 216"/>
                    <a:gd name="T92" fmla="*/ 186 w 215"/>
                    <a:gd name="T93" fmla="*/ 118 h 216"/>
                    <a:gd name="T94" fmla="*/ 183 w 215"/>
                    <a:gd name="T95" fmla="*/ 13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216">
                      <a:moveTo>
                        <a:pt x="215" y="126"/>
                      </a:moveTo>
                      <a:lnTo>
                        <a:pt x="215" y="87"/>
                      </a:lnTo>
                      <a:lnTo>
                        <a:pt x="197" y="83"/>
                      </a:lnTo>
                      <a:lnTo>
                        <a:pt x="197" y="83"/>
                      </a:lnTo>
                      <a:lnTo>
                        <a:pt x="196" y="82"/>
                      </a:lnTo>
                      <a:lnTo>
                        <a:pt x="209" y="70"/>
                      </a:lnTo>
                      <a:lnTo>
                        <a:pt x="190" y="37"/>
                      </a:lnTo>
                      <a:lnTo>
                        <a:pt x="171" y="42"/>
                      </a:lnTo>
                      <a:lnTo>
                        <a:pt x="171" y="42"/>
                      </a:lnTo>
                      <a:lnTo>
                        <a:pt x="171" y="41"/>
                      </a:lnTo>
                      <a:lnTo>
                        <a:pt x="177" y="24"/>
                      </a:lnTo>
                      <a:lnTo>
                        <a:pt x="143" y="4"/>
                      </a:lnTo>
                      <a:lnTo>
                        <a:pt x="130" y="18"/>
                      </a:lnTo>
                      <a:lnTo>
                        <a:pt x="130" y="18"/>
                      </a:lnTo>
                      <a:lnTo>
                        <a:pt x="129" y="18"/>
                      </a:lnTo>
                      <a:lnTo>
                        <a:pt x="125" y="0"/>
                      </a:lnTo>
                      <a:lnTo>
                        <a:pt x="86" y="0"/>
                      </a:lnTo>
                      <a:lnTo>
                        <a:pt x="83" y="18"/>
                      </a:lnTo>
                      <a:lnTo>
                        <a:pt x="83" y="18"/>
                      </a:lnTo>
                      <a:lnTo>
                        <a:pt x="81" y="18"/>
                      </a:lnTo>
                      <a:lnTo>
                        <a:pt x="69" y="5"/>
                      </a:lnTo>
                      <a:lnTo>
                        <a:pt x="35" y="25"/>
                      </a:lnTo>
                      <a:lnTo>
                        <a:pt x="41" y="41"/>
                      </a:lnTo>
                      <a:lnTo>
                        <a:pt x="41" y="41"/>
                      </a:lnTo>
                      <a:lnTo>
                        <a:pt x="39" y="43"/>
                      </a:lnTo>
                      <a:lnTo>
                        <a:pt x="22" y="38"/>
                      </a:lnTo>
                      <a:lnTo>
                        <a:pt x="3" y="71"/>
                      </a:lnTo>
                      <a:lnTo>
                        <a:pt x="15" y="82"/>
                      </a:lnTo>
                      <a:lnTo>
                        <a:pt x="15" y="82"/>
                      </a:lnTo>
                      <a:lnTo>
                        <a:pt x="14" y="86"/>
                      </a:lnTo>
                      <a:lnTo>
                        <a:pt x="0" y="90"/>
                      </a:lnTo>
                      <a:lnTo>
                        <a:pt x="0" y="128"/>
                      </a:lnTo>
                      <a:lnTo>
                        <a:pt x="13" y="132"/>
                      </a:lnTo>
                      <a:lnTo>
                        <a:pt x="13" y="132"/>
                      </a:lnTo>
                      <a:lnTo>
                        <a:pt x="15" y="137"/>
                      </a:lnTo>
                      <a:lnTo>
                        <a:pt x="4" y="146"/>
                      </a:lnTo>
                      <a:lnTo>
                        <a:pt x="23" y="179"/>
                      </a:lnTo>
                      <a:lnTo>
                        <a:pt x="36" y="175"/>
                      </a:lnTo>
                      <a:lnTo>
                        <a:pt x="36" y="175"/>
                      </a:lnTo>
                      <a:lnTo>
                        <a:pt x="41" y="180"/>
                      </a:lnTo>
                      <a:lnTo>
                        <a:pt x="37" y="192"/>
                      </a:lnTo>
                      <a:lnTo>
                        <a:pt x="71" y="212"/>
                      </a:lnTo>
                      <a:lnTo>
                        <a:pt x="80" y="202"/>
                      </a:lnTo>
                      <a:lnTo>
                        <a:pt x="80" y="202"/>
                      </a:lnTo>
                      <a:lnTo>
                        <a:pt x="86" y="203"/>
                      </a:lnTo>
                      <a:lnTo>
                        <a:pt x="88" y="216"/>
                      </a:lnTo>
                      <a:lnTo>
                        <a:pt x="127" y="216"/>
                      </a:lnTo>
                      <a:lnTo>
                        <a:pt x="130" y="202"/>
                      </a:lnTo>
                      <a:lnTo>
                        <a:pt x="130" y="202"/>
                      </a:lnTo>
                      <a:lnTo>
                        <a:pt x="136" y="201"/>
                      </a:lnTo>
                      <a:lnTo>
                        <a:pt x="144" y="211"/>
                      </a:lnTo>
                      <a:lnTo>
                        <a:pt x="179" y="191"/>
                      </a:lnTo>
                      <a:lnTo>
                        <a:pt x="174" y="177"/>
                      </a:lnTo>
                      <a:lnTo>
                        <a:pt x="174" y="177"/>
                      </a:lnTo>
                      <a:lnTo>
                        <a:pt x="177" y="173"/>
                      </a:lnTo>
                      <a:lnTo>
                        <a:pt x="191" y="177"/>
                      </a:lnTo>
                      <a:lnTo>
                        <a:pt x="210" y="144"/>
                      </a:lnTo>
                      <a:lnTo>
                        <a:pt x="198" y="133"/>
                      </a:lnTo>
                      <a:lnTo>
                        <a:pt x="198" y="133"/>
                      </a:lnTo>
                      <a:lnTo>
                        <a:pt x="198" y="130"/>
                      </a:lnTo>
                      <a:lnTo>
                        <a:pt x="215" y="126"/>
                      </a:lnTo>
                      <a:close/>
                      <a:moveTo>
                        <a:pt x="193" y="147"/>
                      </a:moveTo>
                      <a:lnTo>
                        <a:pt x="184" y="161"/>
                      </a:lnTo>
                      <a:lnTo>
                        <a:pt x="172" y="157"/>
                      </a:lnTo>
                      <a:lnTo>
                        <a:pt x="169" y="161"/>
                      </a:lnTo>
                      <a:lnTo>
                        <a:pt x="169" y="161"/>
                      </a:lnTo>
                      <a:lnTo>
                        <a:pt x="161" y="169"/>
                      </a:lnTo>
                      <a:lnTo>
                        <a:pt x="157" y="173"/>
                      </a:lnTo>
                      <a:lnTo>
                        <a:pt x="162" y="185"/>
                      </a:lnTo>
                      <a:lnTo>
                        <a:pt x="148" y="192"/>
                      </a:lnTo>
                      <a:lnTo>
                        <a:pt x="140" y="184"/>
                      </a:lnTo>
                      <a:lnTo>
                        <a:pt x="136" y="186"/>
                      </a:lnTo>
                      <a:lnTo>
                        <a:pt x="136" y="186"/>
                      </a:lnTo>
                      <a:lnTo>
                        <a:pt x="123" y="190"/>
                      </a:lnTo>
                      <a:lnTo>
                        <a:pt x="118" y="191"/>
                      </a:lnTo>
                      <a:lnTo>
                        <a:pt x="116" y="202"/>
                      </a:lnTo>
                      <a:lnTo>
                        <a:pt x="100" y="202"/>
                      </a:lnTo>
                      <a:lnTo>
                        <a:pt x="98" y="191"/>
                      </a:lnTo>
                      <a:lnTo>
                        <a:pt x="93" y="190"/>
                      </a:lnTo>
                      <a:lnTo>
                        <a:pt x="93" y="190"/>
                      </a:lnTo>
                      <a:lnTo>
                        <a:pt x="80" y="187"/>
                      </a:lnTo>
                      <a:lnTo>
                        <a:pt x="75" y="186"/>
                      </a:lnTo>
                      <a:lnTo>
                        <a:pt x="68" y="193"/>
                      </a:lnTo>
                      <a:lnTo>
                        <a:pt x="54" y="186"/>
                      </a:lnTo>
                      <a:lnTo>
                        <a:pt x="57" y="176"/>
                      </a:lnTo>
                      <a:lnTo>
                        <a:pt x="54" y="173"/>
                      </a:lnTo>
                      <a:lnTo>
                        <a:pt x="54" y="173"/>
                      </a:lnTo>
                      <a:lnTo>
                        <a:pt x="44" y="163"/>
                      </a:lnTo>
                      <a:lnTo>
                        <a:pt x="41" y="159"/>
                      </a:lnTo>
                      <a:lnTo>
                        <a:pt x="30" y="162"/>
                      </a:lnTo>
                      <a:lnTo>
                        <a:pt x="22" y="149"/>
                      </a:lnTo>
                      <a:lnTo>
                        <a:pt x="31" y="141"/>
                      </a:lnTo>
                      <a:lnTo>
                        <a:pt x="29" y="137"/>
                      </a:lnTo>
                      <a:lnTo>
                        <a:pt x="29" y="137"/>
                      </a:lnTo>
                      <a:lnTo>
                        <a:pt x="27" y="124"/>
                      </a:lnTo>
                      <a:lnTo>
                        <a:pt x="26" y="120"/>
                      </a:lnTo>
                      <a:lnTo>
                        <a:pt x="14" y="117"/>
                      </a:lnTo>
                      <a:lnTo>
                        <a:pt x="14" y="100"/>
                      </a:lnTo>
                      <a:lnTo>
                        <a:pt x="26" y="98"/>
                      </a:lnTo>
                      <a:lnTo>
                        <a:pt x="27" y="94"/>
                      </a:lnTo>
                      <a:lnTo>
                        <a:pt x="27" y="94"/>
                      </a:lnTo>
                      <a:lnTo>
                        <a:pt x="30" y="83"/>
                      </a:lnTo>
                      <a:lnTo>
                        <a:pt x="32" y="78"/>
                      </a:lnTo>
                      <a:lnTo>
                        <a:pt x="21" y="69"/>
                      </a:lnTo>
                      <a:lnTo>
                        <a:pt x="29" y="55"/>
                      </a:lnTo>
                      <a:lnTo>
                        <a:pt x="43" y="59"/>
                      </a:lnTo>
                      <a:lnTo>
                        <a:pt x="46" y="56"/>
                      </a:lnTo>
                      <a:lnTo>
                        <a:pt x="46" y="56"/>
                      </a:lnTo>
                      <a:lnTo>
                        <a:pt x="54" y="49"/>
                      </a:lnTo>
                      <a:lnTo>
                        <a:pt x="57" y="46"/>
                      </a:lnTo>
                      <a:lnTo>
                        <a:pt x="53" y="31"/>
                      </a:lnTo>
                      <a:lnTo>
                        <a:pt x="67" y="24"/>
                      </a:lnTo>
                      <a:lnTo>
                        <a:pt x="76" y="34"/>
                      </a:lnTo>
                      <a:lnTo>
                        <a:pt x="81" y="33"/>
                      </a:lnTo>
                      <a:lnTo>
                        <a:pt x="81" y="33"/>
                      </a:lnTo>
                      <a:lnTo>
                        <a:pt x="89" y="31"/>
                      </a:lnTo>
                      <a:lnTo>
                        <a:pt x="95" y="30"/>
                      </a:lnTo>
                      <a:lnTo>
                        <a:pt x="98" y="14"/>
                      </a:lnTo>
                      <a:lnTo>
                        <a:pt x="114" y="14"/>
                      </a:lnTo>
                      <a:lnTo>
                        <a:pt x="117" y="30"/>
                      </a:lnTo>
                      <a:lnTo>
                        <a:pt x="122" y="31"/>
                      </a:lnTo>
                      <a:lnTo>
                        <a:pt x="122" y="31"/>
                      </a:lnTo>
                      <a:lnTo>
                        <a:pt x="130" y="33"/>
                      </a:lnTo>
                      <a:lnTo>
                        <a:pt x="135" y="34"/>
                      </a:lnTo>
                      <a:lnTo>
                        <a:pt x="145" y="23"/>
                      </a:lnTo>
                      <a:lnTo>
                        <a:pt x="159" y="30"/>
                      </a:lnTo>
                      <a:lnTo>
                        <a:pt x="154" y="46"/>
                      </a:lnTo>
                      <a:lnTo>
                        <a:pt x="158" y="49"/>
                      </a:lnTo>
                      <a:lnTo>
                        <a:pt x="158" y="49"/>
                      </a:lnTo>
                      <a:lnTo>
                        <a:pt x="165" y="55"/>
                      </a:lnTo>
                      <a:lnTo>
                        <a:pt x="167" y="58"/>
                      </a:lnTo>
                      <a:lnTo>
                        <a:pt x="183" y="53"/>
                      </a:lnTo>
                      <a:lnTo>
                        <a:pt x="192" y="67"/>
                      </a:lnTo>
                      <a:lnTo>
                        <a:pt x="180" y="78"/>
                      </a:lnTo>
                      <a:lnTo>
                        <a:pt x="181" y="82"/>
                      </a:lnTo>
                      <a:lnTo>
                        <a:pt x="181" y="82"/>
                      </a:lnTo>
                      <a:lnTo>
                        <a:pt x="184" y="91"/>
                      </a:lnTo>
                      <a:lnTo>
                        <a:pt x="185" y="95"/>
                      </a:lnTo>
                      <a:lnTo>
                        <a:pt x="201" y="98"/>
                      </a:lnTo>
                      <a:lnTo>
                        <a:pt x="201" y="114"/>
                      </a:lnTo>
                      <a:lnTo>
                        <a:pt x="186" y="118"/>
                      </a:lnTo>
                      <a:lnTo>
                        <a:pt x="185" y="123"/>
                      </a:lnTo>
                      <a:lnTo>
                        <a:pt x="185" y="123"/>
                      </a:lnTo>
                      <a:lnTo>
                        <a:pt x="183" y="133"/>
                      </a:lnTo>
                      <a:lnTo>
                        <a:pt x="182" y="137"/>
                      </a:lnTo>
                      <a:lnTo>
                        <a:pt x="193"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 name="Freeform 118"/>
                <p:cNvSpPr>
                  <a:spLocks noEditPoints="1"/>
                </p:cNvSpPr>
                <p:nvPr/>
              </p:nvSpPr>
              <p:spPr bwMode="auto">
                <a:xfrm>
                  <a:off x="3335338" y="3232150"/>
                  <a:ext cx="142875" cy="141288"/>
                </a:xfrm>
                <a:custGeom>
                  <a:avLst/>
                  <a:gdLst>
                    <a:gd name="T0" fmla="*/ 44 w 90"/>
                    <a:gd name="T1" fmla="*/ 0 h 89"/>
                    <a:gd name="T2" fmla="*/ 27 w 90"/>
                    <a:gd name="T3" fmla="*/ 3 h 89"/>
                    <a:gd name="T4" fmla="*/ 13 w 90"/>
                    <a:gd name="T5" fmla="*/ 13 h 89"/>
                    <a:gd name="T6" fmla="*/ 3 w 90"/>
                    <a:gd name="T7" fmla="*/ 27 h 89"/>
                    <a:gd name="T8" fmla="*/ 0 w 90"/>
                    <a:gd name="T9" fmla="*/ 44 h 89"/>
                    <a:gd name="T10" fmla="*/ 1 w 90"/>
                    <a:gd name="T11" fmla="*/ 54 h 89"/>
                    <a:gd name="T12" fmla="*/ 8 w 90"/>
                    <a:gd name="T13" fmla="*/ 70 h 89"/>
                    <a:gd name="T14" fmla="*/ 20 w 90"/>
                    <a:gd name="T15" fmla="*/ 82 h 89"/>
                    <a:gd name="T16" fmla="*/ 36 w 90"/>
                    <a:gd name="T17" fmla="*/ 88 h 89"/>
                    <a:gd name="T18" fmla="*/ 44 w 90"/>
                    <a:gd name="T19" fmla="*/ 89 h 89"/>
                    <a:gd name="T20" fmla="*/ 62 w 90"/>
                    <a:gd name="T21" fmla="*/ 86 h 89"/>
                    <a:gd name="T22" fmla="*/ 77 w 90"/>
                    <a:gd name="T23" fmla="*/ 76 h 89"/>
                    <a:gd name="T24" fmla="*/ 86 w 90"/>
                    <a:gd name="T25" fmla="*/ 62 h 89"/>
                    <a:gd name="T26" fmla="*/ 90 w 90"/>
                    <a:gd name="T27" fmla="*/ 44 h 89"/>
                    <a:gd name="T28" fmla="*/ 89 w 90"/>
                    <a:gd name="T29" fmla="*/ 35 h 89"/>
                    <a:gd name="T30" fmla="*/ 82 w 90"/>
                    <a:gd name="T31" fmla="*/ 19 h 89"/>
                    <a:gd name="T32" fmla="*/ 69 w 90"/>
                    <a:gd name="T33" fmla="*/ 7 h 89"/>
                    <a:gd name="T34" fmla="*/ 54 w 90"/>
                    <a:gd name="T35" fmla="*/ 1 h 89"/>
                    <a:gd name="T36" fmla="*/ 44 w 90"/>
                    <a:gd name="T37" fmla="*/ 0 h 89"/>
                    <a:gd name="T38" fmla="*/ 44 w 90"/>
                    <a:gd name="T39" fmla="*/ 75 h 89"/>
                    <a:gd name="T40" fmla="*/ 33 w 90"/>
                    <a:gd name="T41" fmla="*/ 73 h 89"/>
                    <a:gd name="T42" fmla="*/ 23 w 90"/>
                    <a:gd name="T43" fmla="*/ 66 h 89"/>
                    <a:gd name="T44" fmla="*/ 16 w 90"/>
                    <a:gd name="T45" fmla="*/ 56 h 89"/>
                    <a:gd name="T46" fmla="*/ 14 w 90"/>
                    <a:gd name="T47" fmla="*/ 44 h 89"/>
                    <a:gd name="T48" fmla="*/ 14 w 90"/>
                    <a:gd name="T49" fmla="*/ 39 h 89"/>
                    <a:gd name="T50" fmla="*/ 20 w 90"/>
                    <a:gd name="T51" fmla="*/ 28 h 89"/>
                    <a:gd name="T52" fmla="*/ 27 w 90"/>
                    <a:gd name="T53" fmla="*/ 19 h 89"/>
                    <a:gd name="T54" fmla="*/ 39 w 90"/>
                    <a:gd name="T55" fmla="*/ 15 h 89"/>
                    <a:gd name="T56" fmla="*/ 44 w 90"/>
                    <a:gd name="T57" fmla="*/ 14 h 89"/>
                    <a:gd name="T58" fmla="*/ 56 w 90"/>
                    <a:gd name="T59" fmla="*/ 16 h 89"/>
                    <a:gd name="T60" fmla="*/ 66 w 90"/>
                    <a:gd name="T61" fmla="*/ 22 h 89"/>
                    <a:gd name="T62" fmla="*/ 73 w 90"/>
                    <a:gd name="T63" fmla="*/ 32 h 89"/>
                    <a:gd name="T64" fmla="*/ 76 w 90"/>
                    <a:gd name="T65" fmla="*/ 44 h 89"/>
                    <a:gd name="T66" fmla="*/ 75 w 90"/>
                    <a:gd name="T67" fmla="*/ 51 h 89"/>
                    <a:gd name="T68" fmla="*/ 70 w 90"/>
                    <a:gd name="T69" fmla="*/ 61 h 89"/>
                    <a:gd name="T70" fmla="*/ 62 w 90"/>
                    <a:gd name="T71" fmla="*/ 70 h 89"/>
                    <a:gd name="T72" fmla="*/ 51 w 90"/>
                    <a:gd name="T73" fmla="*/ 74 h 89"/>
                    <a:gd name="T74" fmla="*/ 44 w 90"/>
                    <a:gd name="T75"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9">
                      <a:moveTo>
                        <a:pt x="44" y="0"/>
                      </a:moveTo>
                      <a:lnTo>
                        <a:pt x="44" y="0"/>
                      </a:lnTo>
                      <a:lnTo>
                        <a:pt x="36" y="1"/>
                      </a:lnTo>
                      <a:lnTo>
                        <a:pt x="27" y="3"/>
                      </a:lnTo>
                      <a:lnTo>
                        <a:pt x="20" y="7"/>
                      </a:lnTo>
                      <a:lnTo>
                        <a:pt x="13" y="13"/>
                      </a:lnTo>
                      <a:lnTo>
                        <a:pt x="8" y="19"/>
                      </a:lnTo>
                      <a:lnTo>
                        <a:pt x="3" y="27"/>
                      </a:lnTo>
                      <a:lnTo>
                        <a:pt x="1" y="35"/>
                      </a:lnTo>
                      <a:lnTo>
                        <a:pt x="0" y="44"/>
                      </a:lnTo>
                      <a:lnTo>
                        <a:pt x="0" y="44"/>
                      </a:lnTo>
                      <a:lnTo>
                        <a:pt x="1" y="54"/>
                      </a:lnTo>
                      <a:lnTo>
                        <a:pt x="3" y="62"/>
                      </a:lnTo>
                      <a:lnTo>
                        <a:pt x="8" y="70"/>
                      </a:lnTo>
                      <a:lnTo>
                        <a:pt x="13" y="76"/>
                      </a:lnTo>
                      <a:lnTo>
                        <a:pt x="20" y="82"/>
                      </a:lnTo>
                      <a:lnTo>
                        <a:pt x="27" y="86"/>
                      </a:lnTo>
                      <a:lnTo>
                        <a:pt x="36" y="88"/>
                      </a:lnTo>
                      <a:lnTo>
                        <a:pt x="44" y="89"/>
                      </a:lnTo>
                      <a:lnTo>
                        <a:pt x="44" y="89"/>
                      </a:lnTo>
                      <a:lnTo>
                        <a:pt x="54" y="88"/>
                      </a:lnTo>
                      <a:lnTo>
                        <a:pt x="62" y="86"/>
                      </a:lnTo>
                      <a:lnTo>
                        <a:pt x="69" y="82"/>
                      </a:lnTo>
                      <a:lnTo>
                        <a:pt x="77" y="76"/>
                      </a:lnTo>
                      <a:lnTo>
                        <a:pt x="82" y="70"/>
                      </a:lnTo>
                      <a:lnTo>
                        <a:pt x="86" y="62"/>
                      </a:lnTo>
                      <a:lnTo>
                        <a:pt x="89" y="54"/>
                      </a:lnTo>
                      <a:lnTo>
                        <a:pt x="90" y="44"/>
                      </a:lnTo>
                      <a:lnTo>
                        <a:pt x="90" y="44"/>
                      </a:lnTo>
                      <a:lnTo>
                        <a:pt x="89" y="35"/>
                      </a:lnTo>
                      <a:lnTo>
                        <a:pt x="86" y="27"/>
                      </a:lnTo>
                      <a:lnTo>
                        <a:pt x="82" y="19"/>
                      </a:lnTo>
                      <a:lnTo>
                        <a:pt x="77" y="13"/>
                      </a:lnTo>
                      <a:lnTo>
                        <a:pt x="69" y="7"/>
                      </a:lnTo>
                      <a:lnTo>
                        <a:pt x="62" y="3"/>
                      </a:lnTo>
                      <a:lnTo>
                        <a:pt x="54" y="1"/>
                      </a:lnTo>
                      <a:lnTo>
                        <a:pt x="44" y="0"/>
                      </a:lnTo>
                      <a:lnTo>
                        <a:pt x="44" y="0"/>
                      </a:lnTo>
                      <a:close/>
                      <a:moveTo>
                        <a:pt x="44" y="75"/>
                      </a:moveTo>
                      <a:lnTo>
                        <a:pt x="44" y="75"/>
                      </a:lnTo>
                      <a:lnTo>
                        <a:pt x="39" y="74"/>
                      </a:lnTo>
                      <a:lnTo>
                        <a:pt x="33" y="73"/>
                      </a:lnTo>
                      <a:lnTo>
                        <a:pt x="27" y="70"/>
                      </a:lnTo>
                      <a:lnTo>
                        <a:pt x="23" y="66"/>
                      </a:lnTo>
                      <a:lnTo>
                        <a:pt x="20" y="61"/>
                      </a:lnTo>
                      <a:lnTo>
                        <a:pt x="16" y="56"/>
                      </a:lnTo>
                      <a:lnTo>
                        <a:pt x="14" y="51"/>
                      </a:lnTo>
                      <a:lnTo>
                        <a:pt x="14" y="44"/>
                      </a:lnTo>
                      <a:lnTo>
                        <a:pt x="14" y="44"/>
                      </a:lnTo>
                      <a:lnTo>
                        <a:pt x="14" y="39"/>
                      </a:lnTo>
                      <a:lnTo>
                        <a:pt x="16" y="32"/>
                      </a:lnTo>
                      <a:lnTo>
                        <a:pt x="20" y="28"/>
                      </a:lnTo>
                      <a:lnTo>
                        <a:pt x="23" y="22"/>
                      </a:lnTo>
                      <a:lnTo>
                        <a:pt x="27" y="19"/>
                      </a:lnTo>
                      <a:lnTo>
                        <a:pt x="33" y="16"/>
                      </a:lnTo>
                      <a:lnTo>
                        <a:pt x="39" y="15"/>
                      </a:lnTo>
                      <a:lnTo>
                        <a:pt x="44" y="14"/>
                      </a:lnTo>
                      <a:lnTo>
                        <a:pt x="44" y="14"/>
                      </a:lnTo>
                      <a:lnTo>
                        <a:pt x="51" y="15"/>
                      </a:lnTo>
                      <a:lnTo>
                        <a:pt x="56" y="16"/>
                      </a:lnTo>
                      <a:lnTo>
                        <a:pt x="62" y="19"/>
                      </a:lnTo>
                      <a:lnTo>
                        <a:pt x="66" y="22"/>
                      </a:lnTo>
                      <a:lnTo>
                        <a:pt x="70" y="28"/>
                      </a:lnTo>
                      <a:lnTo>
                        <a:pt x="73" y="32"/>
                      </a:lnTo>
                      <a:lnTo>
                        <a:pt x="75" y="39"/>
                      </a:lnTo>
                      <a:lnTo>
                        <a:pt x="76" y="44"/>
                      </a:lnTo>
                      <a:lnTo>
                        <a:pt x="76" y="44"/>
                      </a:lnTo>
                      <a:lnTo>
                        <a:pt x="75" y="51"/>
                      </a:lnTo>
                      <a:lnTo>
                        <a:pt x="73" y="56"/>
                      </a:lnTo>
                      <a:lnTo>
                        <a:pt x="70" y="61"/>
                      </a:lnTo>
                      <a:lnTo>
                        <a:pt x="66" y="66"/>
                      </a:lnTo>
                      <a:lnTo>
                        <a:pt x="62" y="70"/>
                      </a:lnTo>
                      <a:lnTo>
                        <a:pt x="56" y="73"/>
                      </a:lnTo>
                      <a:lnTo>
                        <a:pt x="51" y="74"/>
                      </a:lnTo>
                      <a:lnTo>
                        <a:pt x="44" y="75"/>
                      </a:lnTo>
                      <a:lnTo>
                        <a:pt x="4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4" name="Freeform 119"/>
                <p:cNvSpPr>
                  <a:spLocks noEditPoints="1"/>
                </p:cNvSpPr>
                <p:nvPr/>
              </p:nvSpPr>
              <p:spPr bwMode="auto">
                <a:xfrm>
                  <a:off x="3352800" y="3486150"/>
                  <a:ext cx="200025" cy="201613"/>
                </a:xfrm>
                <a:custGeom>
                  <a:avLst/>
                  <a:gdLst>
                    <a:gd name="T0" fmla="*/ 111 w 126"/>
                    <a:gd name="T1" fmla="*/ 45 h 127"/>
                    <a:gd name="T2" fmla="*/ 117 w 126"/>
                    <a:gd name="T3" fmla="*/ 27 h 127"/>
                    <a:gd name="T4" fmla="*/ 93 w 126"/>
                    <a:gd name="T5" fmla="*/ 10 h 127"/>
                    <a:gd name="T6" fmla="*/ 82 w 126"/>
                    <a:gd name="T7" fmla="*/ 5 h 127"/>
                    <a:gd name="T8" fmla="*/ 53 w 126"/>
                    <a:gd name="T9" fmla="*/ 0 h 127"/>
                    <a:gd name="T10" fmla="*/ 44 w 126"/>
                    <a:gd name="T11" fmla="*/ 15 h 127"/>
                    <a:gd name="T12" fmla="*/ 27 w 126"/>
                    <a:gd name="T13" fmla="*/ 10 h 127"/>
                    <a:gd name="T14" fmla="*/ 11 w 126"/>
                    <a:gd name="T15" fmla="*/ 34 h 127"/>
                    <a:gd name="T16" fmla="*/ 5 w 126"/>
                    <a:gd name="T17" fmla="*/ 45 h 127"/>
                    <a:gd name="T18" fmla="*/ 0 w 126"/>
                    <a:gd name="T19" fmla="*/ 73 h 127"/>
                    <a:gd name="T20" fmla="*/ 15 w 126"/>
                    <a:gd name="T21" fmla="*/ 82 h 127"/>
                    <a:gd name="T22" fmla="*/ 10 w 126"/>
                    <a:gd name="T23" fmla="*/ 100 h 127"/>
                    <a:gd name="T24" fmla="*/ 33 w 126"/>
                    <a:gd name="T25" fmla="*/ 116 h 127"/>
                    <a:gd name="T26" fmla="*/ 44 w 126"/>
                    <a:gd name="T27" fmla="*/ 122 h 127"/>
                    <a:gd name="T28" fmla="*/ 72 w 126"/>
                    <a:gd name="T29" fmla="*/ 127 h 127"/>
                    <a:gd name="T30" fmla="*/ 82 w 126"/>
                    <a:gd name="T31" fmla="*/ 112 h 127"/>
                    <a:gd name="T32" fmla="*/ 99 w 126"/>
                    <a:gd name="T33" fmla="*/ 116 h 127"/>
                    <a:gd name="T34" fmla="*/ 116 w 126"/>
                    <a:gd name="T35" fmla="*/ 93 h 127"/>
                    <a:gd name="T36" fmla="*/ 121 w 126"/>
                    <a:gd name="T37" fmla="*/ 82 h 127"/>
                    <a:gd name="T38" fmla="*/ 126 w 126"/>
                    <a:gd name="T39" fmla="*/ 54 h 127"/>
                    <a:gd name="T40" fmla="*/ 98 w 126"/>
                    <a:gd name="T41" fmla="*/ 73 h 127"/>
                    <a:gd name="T42" fmla="*/ 100 w 126"/>
                    <a:gd name="T43" fmla="*/ 96 h 127"/>
                    <a:gd name="T44" fmla="*/ 81 w 126"/>
                    <a:gd name="T45" fmla="*/ 95 h 127"/>
                    <a:gd name="T46" fmla="*/ 67 w 126"/>
                    <a:gd name="T47" fmla="*/ 113 h 127"/>
                    <a:gd name="T48" fmla="*/ 54 w 126"/>
                    <a:gd name="T49" fmla="*/ 98 h 127"/>
                    <a:gd name="T50" fmla="*/ 31 w 126"/>
                    <a:gd name="T51" fmla="*/ 101 h 127"/>
                    <a:gd name="T52" fmla="*/ 32 w 126"/>
                    <a:gd name="T53" fmla="*/ 82 h 127"/>
                    <a:gd name="T54" fmla="*/ 14 w 126"/>
                    <a:gd name="T55" fmla="*/ 68 h 127"/>
                    <a:gd name="T56" fmla="*/ 28 w 126"/>
                    <a:gd name="T57" fmla="*/ 54 h 127"/>
                    <a:gd name="T58" fmla="*/ 26 w 126"/>
                    <a:gd name="T59" fmla="*/ 31 h 127"/>
                    <a:gd name="T60" fmla="*/ 45 w 126"/>
                    <a:gd name="T61" fmla="*/ 32 h 127"/>
                    <a:gd name="T62" fmla="*/ 59 w 126"/>
                    <a:gd name="T63" fmla="*/ 14 h 127"/>
                    <a:gd name="T64" fmla="*/ 72 w 126"/>
                    <a:gd name="T65" fmla="*/ 29 h 127"/>
                    <a:gd name="T66" fmla="*/ 95 w 126"/>
                    <a:gd name="T67" fmla="*/ 26 h 127"/>
                    <a:gd name="T68" fmla="*/ 94 w 126"/>
                    <a:gd name="T69" fmla="*/ 45 h 127"/>
                    <a:gd name="T70" fmla="*/ 112 w 126"/>
                    <a:gd name="T71" fmla="*/ 59 h 127"/>
                    <a:gd name="T72" fmla="*/ 98 w 126"/>
                    <a:gd name="T73"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7">
                      <a:moveTo>
                        <a:pt x="121" y="47"/>
                      </a:moveTo>
                      <a:lnTo>
                        <a:pt x="111" y="45"/>
                      </a:lnTo>
                      <a:lnTo>
                        <a:pt x="117" y="35"/>
                      </a:lnTo>
                      <a:lnTo>
                        <a:pt x="117" y="27"/>
                      </a:lnTo>
                      <a:lnTo>
                        <a:pt x="102" y="12"/>
                      </a:lnTo>
                      <a:lnTo>
                        <a:pt x="93" y="10"/>
                      </a:lnTo>
                      <a:lnTo>
                        <a:pt x="84" y="16"/>
                      </a:lnTo>
                      <a:lnTo>
                        <a:pt x="82" y="5"/>
                      </a:lnTo>
                      <a:lnTo>
                        <a:pt x="75" y="0"/>
                      </a:lnTo>
                      <a:lnTo>
                        <a:pt x="53" y="0"/>
                      </a:lnTo>
                      <a:lnTo>
                        <a:pt x="46" y="5"/>
                      </a:lnTo>
                      <a:lnTo>
                        <a:pt x="44" y="15"/>
                      </a:lnTo>
                      <a:lnTo>
                        <a:pt x="36" y="9"/>
                      </a:lnTo>
                      <a:lnTo>
                        <a:pt x="27" y="10"/>
                      </a:lnTo>
                      <a:lnTo>
                        <a:pt x="12" y="26"/>
                      </a:lnTo>
                      <a:lnTo>
                        <a:pt x="11" y="34"/>
                      </a:lnTo>
                      <a:lnTo>
                        <a:pt x="15" y="43"/>
                      </a:lnTo>
                      <a:lnTo>
                        <a:pt x="5" y="45"/>
                      </a:lnTo>
                      <a:lnTo>
                        <a:pt x="0" y="51"/>
                      </a:lnTo>
                      <a:lnTo>
                        <a:pt x="0" y="73"/>
                      </a:lnTo>
                      <a:lnTo>
                        <a:pt x="5" y="80"/>
                      </a:lnTo>
                      <a:lnTo>
                        <a:pt x="15" y="82"/>
                      </a:lnTo>
                      <a:lnTo>
                        <a:pt x="9" y="91"/>
                      </a:lnTo>
                      <a:lnTo>
                        <a:pt x="10" y="100"/>
                      </a:lnTo>
                      <a:lnTo>
                        <a:pt x="25" y="115"/>
                      </a:lnTo>
                      <a:lnTo>
                        <a:pt x="33" y="116"/>
                      </a:lnTo>
                      <a:lnTo>
                        <a:pt x="42" y="111"/>
                      </a:lnTo>
                      <a:lnTo>
                        <a:pt x="44" y="122"/>
                      </a:lnTo>
                      <a:lnTo>
                        <a:pt x="52" y="127"/>
                      </a:lnTo>
                      <a:lnTo>
                        <a:pt x="72" y="127"/>
                      </a:lnTo>
                      <a:lnTo>
                        <a:pt x="80" y="122"/>
                      </a:lnTo>
                      <a:lnTo>
                        <a:pt x="82" y="112"/>
                      </a:lnTo>
                      <a:lnTo>
                        <a:pt x="91" y="117"/>
                      </a:lnTo>
                      <a:lnTo>
                        <a:pt x="99" y="116"/>
                      </a:lnTo>
                      <a:lnTo>
                        <a:pt x="114" y="101"/>
                      </a:lnTo>
                      <a:lnTo>
                        <a:pt x="116" y="93"/>
                      </a:lnTo>
                      <a:lnTo>
                        <a:pt x="111" y="84"/>
                      </a:lnTo>
                      <a:lnTo>
                        <a:pt x="121" y="82"/>
                      </a:lnTo>
                      <a:lnTo>
                        <a:pt x="126" y="75"/>
                      </a:lnTo>
                      <a:lnTo>
                        <a:pt x="126" y="54"/>
                      </a:lnTo>
                      <a:lnTo>
                        <a:pt x="121" y="47"/>
                      </a:lnTo>
                      <a:close/>
                      <a:moveTo>
                        <a:pt x="98" y="73"/>
                      </a:moveTo>
                      <a:lnTo>
                        <a:pt x="94" y="84"/>
                      </a:lnTo>
                      <a:lnTo>
                        <a:pt x="100" y="96"/>
                      </a:lnTo>
                      <a:lnTo>
                        <a:pt x="94" y="102"/>
                      </a:lnTo>
                      <a:lnTo>
                        <a:pt x="81" y="95"/>
                      </a:lnTo>
                      <a:lnTo>
                        <a:pt x="70" y="99"/>
                      </a:lnTo>
                      <a:lnTo>
                        <a:pt x="67" y="113"/>
                      </a:lnTo>
                      <a:lnTo>
                        <a:pt x="57" y="113"/>
                      </a:lnTo>
                      <a:lnTo>
                        <a:pt x="54" y="98"/>
                      </a:lnTo>
                      <a:lnTo>
                        <a:pt x="43" y="94"/>
                      </a:lnTo>
                      <a:lnTo>
                        <a:pt x="31" y="101"/>
                      </a:lnTo>
                      <a:lnTo>
                        <a:pt x="24" y="94"/>
                      </a:lnTo>
                      <a:lnTo>
                        <a:pt x="32" y="82"/>
                      </a:lnTo>
                      <a:lnTo>
                        <a:pt x="28" y="71"/>
                      </a:lnTo>
                      <a:lnTo>
                        <a:pt x="14" y="68"/>
                      </a:lnTo>
                      <a:lnTo>
                        <a:pt x="14" y="58"/>
                      </a:lnTo>
                      <a:lnTo>
                        <a:pt x="28" y="54"/>
                      </a:lnTo>
                      <a:lnTo>
                        <a:pt x="32" y="44"/>
                      </a:lnTo>
                      <a:lnTo>
                        <a:pt x="26" y="31"/>
                      </a:lnTo>
                      <a:lnTo>
                        <a:pt x="32" y="24"/>
                      </a:lnTo>
                      <a:lnTo>
                        <a:pt x="45" y="32"/>
                      </a:lnTo>
                      <a:lnTo>
                        <a:pt x="56" y="28"/>
                      </a:lnTo>
                      <a:lnTo>
                        <a:pt x="59" y="14"/>
                      </a:lnTo>
                      <a:lnTo>
                        <a:pt x="69" y="14"/>
                      </a:lnTo>
                      <a:lnTo>
                        <a:pt x="72" y="29"/>
                      </a:lnTo>
                      <a:lnTo>
                        <a:pt x="83" y="33"/>
                      </a:lnTo>
                      <a:lnTo>
                        <a:pt x="95" y="26"/>
                      </a:lnTo>
                      <a:lnTo>
                        <a:pt x="103" y="33"/>
                      </a:lnTo>
                      <a:lnTo>
                        <a:pt x="94" y="45"/>
                      </a:lnTo>
                      <a:lnTo>
                        <a:pt x="98" y="56"/>
                      </a:lnTo>
                      <a:lnTo>
                        <a:pt x="112" y="59"/>
                      </a:lnTo>
                      <a:lnTo>
                        <a:pt x="112" y="70"/>
                      </a:lnTo>
                      <a:lnTo>
                        <a:pt x="98"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Freeform 120"/>
                <p:cNvSpPr>
                  <a:spLocks noEditPoints="1"/>
                </p:cNvSpPr>
                <p:nvPr/>
              </p:nvSpPr>
              <p:spPr bwMode="auto">
                <a:xfrm>
                  <a:off x="3414713" y="3549650"/>
                  <a:ext cx="74613" cy="74613"/>
                </a:xfrm>
                <a:custGeom>
                  <a:avLst/>
                  <a:gdLst>
                    <a:gd name="T0" fmla="*/ 24 w 47"/>
                    <a:gd name="T1" fmla="*/ 0 h 47"/>
                    <a:gd name="T2" fmla="*/ 24 w 47"/>
                    <a:gd name="T3" fmla="*/ 0 h 47"/>
                    <a:gd name="T4" fmla="*/ 19 w 47"/>
                    <a:gd name="T5" fmla="*/ 0 h 47"/>
                    <a:gd name="T6" fmla="*/ 15 w 47"/>
                    <a:gd name="T7" fmla="*/ 2 h 47"/>
                    <a:gd name="T8" fmla="*/ 11 w 47"/>
                    <a:gd name="T9" fmla="*/ 4 h 47"/>
                    <a:gd name="T10" fmla="*/ 7 w 47"/>
                    <a:gd name="T11" fmla="*/ 6 h 47"/>
                    <a:gd name="T12" fmla="*/ 4 w 47"/>
                    <a:gd name="T13" fmla="*/ 10 h 47"/>
                    <a:gd name="T14" fmla="*/ 2 w 47"/>
                    <a:gd name="T15" fmla="*/ 14 h 47"/>
                    <a:gd name="T16" fmla="*/ 1 w 47"/>
                    <a:gd name="T17" fmla="*/ 19 h 47"/>
                    <a:gd name="T18" fmla="*/ 0 w 47"/>
                    <a:gd name="T19" fmla="*/ 23 h 47"/>
                    <a:gd name="T20" fmla="*/ 0 w 47"/>
                    <a:gd name="T21" fmla="*/ 23 h 47"/>
                    <a:gd name="T22" fmla="*/ 1 w 47"/>
                    <a:gd name="T23" fmla="*/ 28 h 47"/>
                    <a:gd name="T24" fmla="*/ 2 w 47"/>
                    <a:gd name="T25" fmla="*/ 33 h 47"/>
                    <a:gd name="T26" fmla="*/ 4 w 47"/>
                    <a:gd name="T27" fmla="*/ 36 h 47"/>
                    <a:gd name="T28" fmla="*/ 7 w 47"/>
                    <a:gd name="T29" fmla="*/ 41 h 47"/>
                    <a:gd name="T30" fmla="*/ 11 w 47"/>
                    <a:gd name="T31" fmla="*/ 43 h 47"/>
                    <a:gd name="T32" fmla="*/ 15 w 47"/>
                    <a:gd name="T33" fmla="*/ 45 h 47"/>
                    <a:gd name="T34" fmla="*/ 19 w 47"/>
                    <a:gd name="T35" fmla="*/ 47 h 47"/>
                    <a:gd name="T36" fmla="*/ 24 w 47"/>
                    <a:gd name="T37" fmla="*/ 47 h 47"/>
                    <a:gd name="T38" fmla="*/ 24 w 47"/>
                    <a:gd name="T39" fmla="*/ 47 h 47"/>
                    <a:gd name="T40" fmla="*/ 29 w 47"/>
                    <a:gd name="T41" fmla="*/ 47 h 47"/>
                    <a:gd name="T42" fmla="*/ 33 w 47"/>
                    <a:gd name="T43" fmla="*/ 45 h 47"/>
                    <a:gd name="T44" fmla="*/ 38 w 47"/>
                    <a:gd name="T45" fmla="*/ 43 h 47"/>
                    <a:gd name="T46" fmla="*/ 41 w 47"/>
                    <a:gd name="T47" fmla="*/ 41 h 47"/>
                    <a:gd name="T48" fmla="*/ 44 w 47"/>
                    <a:gd name="T49" fmla="*/ 36 h 47"/>
                    <a:gd name="T50" fmla="*/ 46 w 47"/>
                    <a:gd name="T51" fmla="*/ 33 h 47"/>
                    <a:gd name="T52" fmla="*/ 47 w 47"/>
                    <a:gd name="T53" fmla="*/ 28 h 47"/>
                    <a:gd name="T54" fmla="*/ 47 w 47"/>
                    <a:gd name="T55" fmla="*/ 23 h 47"/>
                    <a:gd name="T56" fmla="*/ 47 w 47"/>
                    <a:gd name="T57" fmla="*/ 23 h 47"/>
                    <a:gd name="T58" fmla="*/ 47 w 47"/>
                    <a:gd name="T59" fmla="*/ 19 h 47"/>
                    <a:gd name="T60" fmla="*/ 46 w 47"/>
                    <a:gd name="T61" fmla="*/ 14 h 47"/>
                    <a:gd name="T62" fmla="*/ 44 w 47"/>
                    <a:gd name="T63" fmla="*/ 10 h 47"/>
                    <a:gd name="T64" fmla="*/ 41 w 47"/>
                    <a:gd name="T65" fmla="*/ 6 h 47"/>
                    <a:gd name="T66" fmla="*/ 38 w 47"/>
                    <a:gd name="T67" fmla="*/ 4 h 47"/>
                    <a:gd name="T68" fmla="*/ 33 w 47"/>
                    <a:gd name="T69" fmla="*/ 2 h 47"/>
                    <a:gd name="T70" fmla="*/ 29 w 47"/>
                    <a:gd name="T71" fmla="*/ 0 h 47"/>
                    <a:gd name="T72" fmla="*/ 24 w 47"/>
                    <a:gd name="T73" fmla="*/ 0 h 47"/>
                    <a:gd name="T74" fmla="*/ 24 w 47"/>
                    <a:gd name="T75" fmla="*/ 0 h 47"/>
                    <a:gd name="T76" fmla="*/ 24 w 47"/>
                    <a:gd name="T77" fmla="*/ 33 h 47"/>
                    <a:gd name="T78" fmla="*/ 24 w 47"/>
                    <a:gd name="T79" fmla="*/ 33 h 47"/>
                    <a:gd name="T80" fmla="*/ 20 w 47"/>
                    <a:gd name="T81" fmla="*/ 32 h 47"/>
                    <a:gd name="T82" fmla="*/ 17 w 47"/>
                    <a:gd name="T83" fmla="*/ 30 h 47"/>
                    <a:gd name="T84" fmla="*/ 15 w 47"/>
                    <a:gd name="T85" fmla="*/ 27 h 47"/>
                    <a:gd name="T86" fmla="*/ 15 w 47"/>
                    <a:gd name="T87" fmla="*/ 23 h 47"/>
                    <a:gd name="T88" fmla="*/ 15 w 47"/>
                    <a:gd name="T89" fmla="*/ 23 h 47"/>
                    <a:gd name="T90" fmla="*/ 15 w 47"/>
                    <a:gd name="T91" fmla="*/ 20 h 47"/>
                    <a:gd name="T92" fmla="*/ 17 w 47"/>
                    <a:gd name="T93" fmla="*/ 17 h 47"/>
                    <a:gd name="T94" fmla="*/ 20 w 47"/>
                    <a:gd name="T95" fmla="*/ 15 h 47"/>
                    <a:gd name="T96" fmla="*/ 24 w 47"/>
                    <a:gd name="T97" fmla="*/ 14 h 47"/>
                    <a:gd name="T98" fmla="*/ 24 w 47"/>
                    <a:gd name="T99" fmla="*/ 14 h 47"/>
                    <a:gd name="T100" fmla="*/ 28 w 47"/>
                    <a:gd name="T101" fmla="*/ 15 h 47"/>
                    <a:gd name="T102" fmla="*/ 31 w 47"/>
                    <a:gd name="T103" fmla="*/ 17 h 47"/>
                    <a:gd name="T104" fmla="*/ 33 w 47"/>
                    <a:gd name="T105" fmla="*/ 20 h 47"/>
                    <a:gd name="T106" fmla="*/ 33 w 47"/>
                    <a:gd name="T107" fmla="*/ 23 h 47"/>
                    <a:gd name="T108" fmla="*/ 33 w 47"/>
                    <a:gd name="T109" fmla="*/ 23 h 47"/>
                    <a:gd name="T110" fmla="*/ 33 w 47"/>
                    <a:gd name="T111" fmla="*/ 27 h 47"/>
                    <a:gd name="T112" fmla="*/ 31 w 47"/>
                    <a:gd name="T113" fmla="*/ 30 h 47"/>
                    <a:gd name="T114" fmla="*/ 28 w 47"/>
                    <a:gd name="T115" fmla="*/ 32 h 47"/>
                    <a:gd name="T116" fmla="*/ 24 w 47"/>
                    <a:gd name="T117" fmla="*/ 33 h 47"/>
                    <a:gd name="T118" fmla="*/ 24 w 47"/>
                    <a:gd name="T119"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7">
                      <a:moveTo>
                        <a:pt x="24" y="0"/>
                      </a:moveTo>
                      <a:lnTo>
                        <a:pt x="24" y="0"/>
                      </a:lnTo>
                      <a:lnTo>
                        <a:pt x="19" y="0"/>
                      </a:lnTo>
                      <a:lnTo>
                        <a:pt x="15" y="2"/>
                      </a:lnTo>
                      <a:lnTo>
                        <a:pt x="11" y="4"/>
                      </a:lnTo>
                      <a:lnTo>
                        <a:pt x="7" y="6"/>
                      </a:lnTo>
                      <a:lnTo>
                        <a:pt x="4" y="10"/>
                      </a:lnTo>
                      <a:lnTo>
                        <a:pt x="2" y="14"/>
                      </a:lnTo>
                      <a:lnTo>
                        <a:pt x="1" y="19"/>
                      </a:lnTo>
                      <a:lnTo>
                        <a:pt x="0" y="23"/>
                      </a:lnTo>
                      <a:lnTo>
                        <a:pt x="0" y="23"/>
                      </a:lnTo>
                      <a:lnTo>
                        <a:pt x="1" y="28"/>
                      </a:lnTo>
                      <a:lnTo>
                        <a:pt x="2" y="33"/>
                      </a:lnTo>
                      <a:lnTo>
                        <a:pt x="4" y="36"/>
                      </a:lnTo>
                      <a:lnTo>
                        <a:pt x="7" y="41"/>
                      </a:lnTo>
                      <a:lnTo>
                        <a:pt x="11" y="43"/>
                      </a:lnTo>
                      <a:lnTo>
                        <a:pt x="15" y="45"/>
                      </a:lnTo>
                      <a:lnTo>
                        <a:pt x="19" y="47"/>
                      </a:lnTo>
                      <a:lnTo>
                        <a:pt x="24" y="47"/>
                      </a:lnTo>
                      <a:lnTo>
                        <a:pt x="24" y="47"/>
                      </a:lnTo>
                      <a:lnTo>
                        <a:pt x="29" y="47"/>
                      </a:lnTo>
                      <a:lnTo>
                        <a:pt x="33" y="45"/>
                      </a:lnTo>
                      <a:lnTo>
                        <a:pt x="38" y="43"/>
                      </a:lnTo>
                      <a:lnTo>
                        <a:pt x="41" y="41"/>
                      </a:lnTo>
                      <a:lnTo>
                        <a:pt x="44" y="36"/>
                      </a:lnTo>
                      <a:lnTo>
                        <a:pt x="46" y="33"/>
                      </a:lnTo>
                      <a:lnTo>
                        <a:pt x="47" y="28"/>
                      </a:lnTo>
                      <a:lnTo>
                        <a:pt x="47" y="23"/>
                      </a:lnTo>
                      <a:lnTo>
                        <a:pt x="47" y="23"/>
                      </a:lnTo>
                      <a:lnTo>
                        <a:pt x="47" y="19"/>
                      </a:lnTo>
                      <a:lnTo>
                        <a:pt x="46" y="14"/>
                      </a:lnTo>
                      <a:lnTo>
                        <a:pt x="44" y="10"/>
                      </a:lnTo>
                      <a:lnTo>
                        <a:pt x="41" y="6"/>
                      </a:lnTo>
                      <a:lnTo>
                        <a:pt x="38" y="4"/>
                      </a:lnTo>
                      <a:lnTo>
                        <a:pt x="33" y="2"/>
                      </a:lnTo>
                      <a:lnTo>
                        <a:pt x="29" y="0"/>
                      </a:lnTo>
                      <a:lnTo>
                        <a:pt x="24" y="0"/>
                      </a:lnTo>
                      <a:lnTo>
                        <a:pt x="24" y="0"/>
                      </a:lnTo>
                      <a:close/>
                      <a:moveTo>
                        <a:pt x="24" y="33"/>
                      </a:moveTo>
                      <a:lnTo>
                        <a:pt x="24" y="33"/>
                      </a:lnTo>
                      <a:lnTo>
                        <a:pt x="20" y="32"/>
                      </a:lnTo>
                      <a:lnTo>
                        <a:pt x="17" y="30"/>
                      </a:lnTo>
                      <a:lnTo>
                        <a:pt x="15" y="27"/>
                      </a:lnTo>
                      <a:lnTo>
                        <a:pt x="15" y="23"/>
                      </a:lnTo>
                      <a:lnTo>
                        <a:pt x="15" y="23"/>
                      </a:lnTo>
                      <a:lnTo>
                        <a:pt x="15" y="20"/>
                      </a:lnTo>
                      <a:lnTo>
                        <a:pt x="17" y="17"/>
                      </a:lnTo>
                      <a:lnTo>
                        <a:pt x="20" y="15"/>
                      </a:lnTo>
                      <a:lnTo>
                        <a:pt x="24" y="14"/>
                      </a:lnTo>
                      <a:lnTo>
                        <a:pt x="24" y="14"/>
                      </a:lnTo>
                      <a:lnTo>
                        <a:pt x="28" y="15"/>
                      </a:lnTo>
                      <a:lnTo>
                        <a:pt x="31" y="17"/>
                      </a:lnTo>
                      <a:lnTo>
                        <a:pt x="33" y="20"/>
                      </a:lnTo>
                      <a:lnTo>
                        <a:pt x="33" y="23"/>
                      </a:lnTo>
                      <a:lnTo>
                        <a:pt x="33" y="23"/>
                      </a:lnTo>
                      <a:lnTo>
                        <a:pt x="33" y="27"/>
                      </a:lnTo>
                      <a:lnTo>
                        <a:pt x="31" y="30"/>
                      </a:lnTo>
                      <a:lnTo>
                        <a:pt x="28" y="32"/>
                      </a:lnTo>
                      <a:lnTo>
                        <a:pt x="24" y="33"/>
                      </a:lnTo>
                      <a:lnTo>
                        <a:pt x="2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Freeform 121"/>
                <p:cNvSpPr>
                  <a:spLocks/>
                </p:cNvSpPr>
                <p:nvPr/>
              </p:nvSpPr>
              <p:spPr bwMode="auto">
                <a:xfrm>
                  <a:off x="2921000" y="3421063"/>
                  <a:ext cx="165100" cy="163513"/>
                </a:xfrm>
                <a:custGeom>
                  <a:avLst/>
                  <a:gdLst>
                    <a:gd name="T0" fmla="*/ 104 w 104"/>
                    <a:gd name="T1" fmla="*/ 14 h 103"/>
                    <a:gd name="T2" fmla="*/ 104 w 104"/>
                    <a:gd name="T3" fmla="*/ 0 h 103"/>
                    <a:gd name="T4" fmla="*/ 104 w 104"/>
                    <a:gd name="T5" fmla="*/ 0 h 103"/>
                    <a:gd name="T6" fmla="*/ 93 w 104"/>
                    <a:gd name="T7" fmla="*/ 0 h 103"/>
                    <a:gd name="T8" fmla="*/ 83 w 104"/>
                    <a:gd name="T9" fmla="*/ 2 h 103"/>
                    <a:gd name="T10" fmla="*/ 73 w 104"/>
                    <a:gd name="T11" fmla="*/ 4 h 103"/>
                    <a:gd name="T12" fmla="*/ 64 w 104"/>
                    <a:gd name="T13" fmla="*/ 7 h 103"/>
                    <a:gd name="T14" fmla="*/ 54 w 104"/>
                    <a:gd name="T15" fmla="*/ 11 h 103"/>
                    <a:gd name="T16" fmla="*/ 45 w 104"/>
                    <a:gd name="T17" fmla="*/ 17 h 103"/>
                    <a:gd name="T18" fmla="*/ 38 w 104"/>
                    <a:gd name="T19" fmla="*/ 23 h 103"/>
                    <a:gd name="T20" fmla="*/ 30 w 104"/>
                    <a:gd name="T21" fmla="*/ 30 h 103"/>
                    <a:gd name="T22" fmla="*/ 24 w 104"/>
                    <a:gd name="T23" fmla="*/ 37 h 103"/>
                    <a:gd name="T24" fmla="*/ 17 w 104"/>
                    <a:gd name="T25" fmla="*/ 45 h 103"/>
                    <a:gd name="T26" fmla="*/ 13 w 104"/>
                    <a:gd name="T27" fmla="*/ 54 h 103"/>
                    <a:gd name="T28" fmla="*/ 7 w 104"/>
                    <a:gd name="T29" fmla="*/ 62 h 103"/>
                    <a:gd name="T30" fmla="*/ 4 w 104"/>
                    <a:gd name="T31" fmla="*/ 72 h 103"/>
                    <a:gd name="T32" fmla="*/ 2 w 104"/>
                    <a:gd name="T33" fmla="*/ 82 h 103"/>
                    <a:gd name="T34" fmla="*/ 0 w 104"/>
                    <a:gd name="T35" fmla="*/ 92 h 103"/>
                    <a:gd name="T36" fmla="*/ 0 w 104"/>
                    <a:gd name="T37" fmla="*/ 103 h 103"/>
                    <a:gd name="T38" fmla="*/ 14 w 104"/>
                    <a:gd name="T39" fmla="*/ 103 h 103"/>
                    <a:gd name="T40" fmla="*/ 14 w 104"/>
                    <a:gd name="T41" fmla="*/ 103 h 103"/>
                    <a:gd name="T42" fmla="*/ 14 w 104"/>
                    <a:gd name="T43" fmla="*/ 94 h 103"/>
                    <a:gd name="T44" fmla="*/ 16 w 104"/>
                    <a:gd name="T45" fmla="*/ 85 h 103"/>
                    <a:gd name="T46" fmla="*/ 18 w 104"/>
                    <a:gd name="T47" fmla="*/ 76 h 103"/>
                    <a:gd name="T48" fmla="*/ 21 w 104"/>
                    <a:gd name="T49" fmla="*/ 68 h 103"/>
                    <a:gd name="T50" fmla="*/ 25 w 104"/>
                    <a:gd name="T51" fmla="*/ 60 h 103"/>
                    <a:gd name="T52" fmla="*/ 29 w 104"/>
                    <a:gd name="T53" fmla="*/ 53 h 103"/>
                    <a:gd name="T54" fmla="*/ 34 w 104"/>
                    <a:gd name="T55" fmla="*/ 46 h 103"/>
                    <a:gd name="T56" fmla="*/ 40 w 104"/>
                    <a:gd name="T57" fmla="*/ 40 h 103"/>
                    <a:gd name="T58" fmla="*/ 46 w 104"/>
                    <a:gd name="T59" fmla="*/ 34 h 103"/>
                    <a:gd name="T60" fmla="*/ 54 w 104"/>
                    <a:gd name="T61" fmla="*/ 29 h 103"/>
                    <a:gd name="T62" fmla="*/ 61 w 104"/>
                    <a:gd name="T63" fmla="*/ 24 h 103"/>
                    <a:gd name="T64" fmla="*/ 69 w 104"/>
                    <a:gd name="T65" fmla="*/ 20 h 103"/>
                    <a:gd name="T66" fmla="*/ 77 w 104"/>
                    <a:gd name="T67" fmla="*/ 17 h 103"/>
                    <a:gd name="T68" fmla="*/ 85 w 104"/>
                    <a:gd name="T69" fmla="*/ 15 h 103"/>
                    <a:gd name="T70" fmla="*/ 95 w 104"/>
                    <a:gd name="T71" fmla="*/ 14 h 103"/>
                    <a:gd name="T72" fmla="*/ 104 w 104"/>
                    <a:gd name="T73" fmla="*/ 14 h 103"/>
                    <a:gd name="T74" fmla="*/ 104 w 104"/>
                    <a:gd name="T7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3">
                      <a:moveTo>
                        <a:pt x="104" y="14"/>
                      </a:moveTo>
                      <a:lnTo>
                        <a:pt x="104" y="0"/>
                      </a:lnTo>
                      <a:lnTo>
                        <a:pt x="104" y="0"/>
                      </a:lnTo>
                      <a:lnTo>
                        <a:pt x="93" y="0"/>
                      </a:lnTo>
                      <a:lnTo>
                        <a:pt x="83" y="2"/>
                      </a:lnTo>
                      <a:lnTo>
                        <a:pt x="73" y="4"/>
                      </a:lnTo>
                      <a:lnTo>
                        <a:pt x="64" y="7"/>
                      </a:lnTo>
                      <a:lnTo>
                        <a:pt x="54" y="11"/>
                      </a:lnTo>
                      <a:lnTo>
                        <a:pt x="45" y="17"/>
                      </a:lnTo>
                      <a:lnTo>
                        <a:pt x="38" y="23"/>
                      </a:lnTo>
                      <a:lnTo>
                        <a:pt x="30" y="30"/>
                      </a:lnTo>
                      <a:lnTo>
                        <a:pt x="24" y="37"/>
                      </a:lnTo>
                      <a:lnTo>
                        <a:pt x="17" y="45"/>
                      </a:lnTo>
                      <a:lnTo>
                        <a:pt x="13" y="54"/>
                      </a:lnTo>
                      <a:lnTo>
                        <a:pt x="7" y="62"/>
                      </a:lnTo>
                      <a:lnTo>
                        <a:pt x="4" y="72"/>
                      </a:lnTo>
                      <a:lnTo>
                        <a:pt x="2" y="82"/>
                      </a:lnTo>
                      <a:lnTo>
                        <a:pt x="0" y="92"/>
                      </a:lnTo>
                      <a:lnTo>
                        <a:pt x="0" y="103"/>
                      </a:lnTo>
                      <a:lnTo>
                        <a:pt x="14" y="103"/>
                      </a:lnTo>
                      <a:lnTo>
                        <a:pt x="14" y="103"/>
                      </a:lnTo>
                      <a:lnTo>
                        <a:pt x="14" y="94"/>
                      </a:lnTo>
                      <a:lnTo>
                        <a:pt x="16" y="85"/>
                      </a:lnTo>
                      <a:lnTo>
                        <a:pt x="18" y="76"/>
                      </a:lnTo>
                      <a:lnTo>
                        <a:pt x="21" y="68"/>
                      </a:lnTo>
                      <a:lnTo>
                        <a:pt x="25" y="60"/>
                      </a:lnTo>
                      <a:lnTo>
                        <a:pt x="29" y="53"/>
                      </a:lnTo>
                      <a:lnTo>
                        <a:pt x="34" y="46"/>
                      </a:lnTo>
                      <a:lnTo>
                        <a:pt x="40" y="40"/>
                      </a:lnTo>
                      <a:lnTo>
                        <a:pt x="46" y="34"/>
                      </a:lnTo>
                      <a:lnTo>
                        <a:pt x="54" y="29"/>
                      </a:lnTo>
                      <a:lnTo>
                        <a:pt x="61" y="24"/>
                      </a:lnTo>
                      <a:lnTo>
                        <a:pt x="69" y="20"/>
                      </a:lnTo>
                      <a:lnTo>
                        <a:pt x="77" y="17"/>
                      </a:lnTo>
                      <a:lnTo>
                        <a:pt x="85" y="15"/>
                      </a:lnTo>
                      <a:lnTo>
                        <a:pt x="95" y="14"/>
                      </a:lnTo>
                      <a:lnTo>
                        <a:pt x="104" y="14"/>
                      </a:lnTo>
                      <a:lnTo>
                        <a:pt x="10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grpSp>
        <p:nvGrpSpPr>
          <p:cNvPr id="116" name="Group 130"/>
          <p:cNvGrpSpPr/>
          <p:nvPr/>
        </p:nvGrpSpPr>
        <p:grpSpPr>
          <a:xfrm>
            <a:off x="1272138" y="2154178"/>
            <a:ext cx="2472224" cy="868385"/>
            <a:chOff x="5516949" y="2355570"/>
            <a:chExt cx="4685989" cy="868385"/>
          </a:xfrm>
        </p:grpSpPr>
        <p:sp>
          <p:nvSpPr>
            <p:cNvPr id="117" name="TextBox 131"/>
            <p:cNvSpPr txBox="1"/>
            <p:nvPr/>
          </p:nvSpPr>
          <p:spPr>
            <a:xfrm>
              <a:off x="5516949" y="2355570"/>
              <a:ext cx="4685989" cy="338554"/>
            </a:xfrm>
            <a:prstGeom prst="rect">
              <a:avLst/>
            </a:prstGeom>
          </p:spPr>
          <p:txBody>
            <a:bodyPr wrap="square" rtlCol="0">
              <a:spAutoFit/>
            </a:bodyPr>
            <a:lstStyle/>
            <a:p>
              <a:pPr algn="r">
                <a:buClr>
                  <a:srgbClr val="C35954"/>
                </a:buClr>
                <a:buSzPct val="120000"/>
              </a:pPr>
              <a:r>
                <a:rPr lang="en-US" altLang="ko-KR" sz="1600" b="1">
                  <a:solidFill>
                    <a:schemeClr val="accent2"/>
                  </a:solidFill>
                  <a:latin typeface="Calibri" panose="020F0502020204030204" pitchFamily="34" charset="0"/>
                </a:rPr>
                <a:t>STYLISH DESIGN 01</a:t>
              </a:r>
            </a:p>
          </p:txBody>
        </p:sp>
        <p:sp>
          <p:nvSpPr>
            <p:cNvPr id="118" name="Rectangle 3"/>
            <p:cNvSpPr txBox="1">
              <a:spLocks noChangeArrowheads="1"/>
            </p:cNvSpPr>
            <p:nvPr/>
          </p:nvSpPr>
          <p:spPr bwMode="auto">
            <a:xfrm>
              <a:off x="5516949" y="2667776"/>
              <a:ext cx="4685987" cy="55617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r" latinLnBrk="0"/>
              <a:r>
                <a:rPr lang="en-US" altLang="ko-KR" sz="1000" b="0">
                  <a:solidFill>
                    <a:sysClr val="windowText" lastClr="000000"/>
                  </a:solidFill>
                  <a:effectLst/>
                  <a:latin typeface="Calibri" panose="020F0502020204030204" pitchFamily="34" charset="0"/>
                </a:rPr>
                <a:t>We create powerpoint templates based on new visual trend that’s fresh, relevant and always on the cutting edge. </a:t>
              </a:r>
            </a:p>
          </p:txBody>
        </p:sp>
      </p:grpSp>
      <p:grpSp>
        <p:nvGrpSpPr>
          <p:cNvPr id="119" name="Group 133"/>
          <p:cNvGrpSpPr/>
          <p:nvPr/>
        </p:nvGrpSpPr>
        <p:grpSpPr>
          <a:xfrm>
            <a:off x="1272138" y="4866898"/>
            <a:ext cx="2472224" cy="868385"/>
            <a:chOff x="5516949" y="2355570"/>
            <a:chExt cx="4685989" cy="868385"/>
          </a:xfrm>
        </p:grpSpPr>
        <p:sp>
          <p:nvSpPr>
            <p:cNvPr id="120" name="TextBox 134"/>
            <p:cNvSpPr txBox="1"/>
            <p:nvPr/>
          </p:nvSpPr>
          <p:spPr>
            <a:xfrm>
              <a:off x="5516949" y="2355570"/>
              <a:ext cx="4685989" cy="338554"/>
            </a:xfrm>
            <a:prstGeom prst="rect">
              <a:avLst/>
            </a:prstGeom>
          </p:spPr>
          <p:txBody>
            <a:bodyPr wrap="square" rtlCol="0">
              <a:spAutoFit/>
            </a:bodyPr>
            <a:lstStyle/>
            <a:p>
              <a:pPr algn="r">
                <a:buClr>
                  <a:srgbClr val="C35954"/>
                </a:buClr>
                <a:buSzPct val="120000"/>
              </a:pPr>
              <a:r>
                <a:rPr lang="en-US" altLang="ko-KR" sz="1600" b="1">
                  <a:solidFill>
                    <a:schemeClr val="accent2"/>
                  </a:solidFill>
                  <a:latin typeface="Calibri" panose="020F0502020204030204" pitchFamily="34" charset="0"/>
                </a:rPr>
                <a:t>STYLISH DESIGN 03</a:t>
              </a:r>
            </a:p>
          </p:txBody>
        </p:sp>
        <p:sp>
          <p:nvSpPr>
            <p:cNvPr id="121" name="Rectangle 3"/>
            <p:cNvSpPr txBox="1">
              <a:spLocks noChangeArrowheads="1"/>
            </p:cNvSpPr>
            <p:nvPr/>
          </p:nvSpPr>
          <p:spPr bwMode="auto">
            <a:xfrm>
              <a:off x="5516949" y="2667776"/>
              <a:ext cx="4685987" cy="55617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r"/>
              <a:r>
                <a:rPr lang="en-US" altLang="ko-KR" sz="1000" b="0">
                  <a:solidFill>
                    <a:sysClr val="windowText" lastClr="000000"/>
                  </a:solidFill>
                  <a:effectLst/>
                  <a:latin typeface="Calibri" panose="020F0502020204030204" pitchFamily="34" charset="0"/>
                </a:rPr>
                <a:t>We create powerpoint templates based on new visual trend that’s fresh, relevant and always on the cutting edge. </a:t>
              </a:r>
            </a:p>
          </p:txBody>
        </p:sp>
      </p:grpSp>
      <p:grpSp>
        <p:nvGrpSpPr>
          <p:cNvPr id="122" name="Group 136"/>
          <p:cNvGrpSpPr/>
          <p:nvPr/>
        </p:nvGrpSpPr>
        <p:grpSpPr>
          <a:xfrm>
            <a:off x="1272138" y="3510537"/>
            <a:ext cx="2472224" cy="868385"/>
            <a:chOff x="5516949" y="2355570"/>
            <a:chExt cx="4685989" cy="868385"/>
          </a:xfrm>
        </p:grpSpPr>
        <p:sp>
          <p:nvSpPr>
            <p:cNvPr id="123" name="TextBox 137"/>
            <p:cNvSpPr txBox="1"/>
            <p:nvPr/>
          </p:nvSpPr>
          <p:spPr>
            <a:xfrm>
              <a:off x="5516949" y="2355570"/>
              <a:ext cx="4685989" cy="338554"/>
            </a:xfrm>
            <a:prstGeom prst="rect">
              <a:avLst/>
            </a:prstGeom>
          </p:spPr>
          <p:txBody>
            <a:bodyPr wrap="square" rtlCol="0">
              <a:spAutoFit/>
            </a:bodyPr>
            <a:lstStyle/>
            <a:p>
              <a:pPr algn="r">
                <a:buClr>
                  <a:srgbClr val="C35954"/>
                </a:buClr>
                <a:buSzPct val="120000"/>
              </a:pPr>
              <a:r>
                <a:rPr lang="en-US" altLang="ko-KR" sz="1600" b="1">
                  <a:solidFill>
                    <a:schemeClr val="accent2"/>
                  </a:solidFill>
                  <a:latin typeface="Calibri" panose="020F0502020204030204" pitchFamily="34" charset="0"/>
                </a:rPr>
                <a:t>STYLISH DESIGN 02</a:t>
              </a:r>
            </a:p>
          </p:txBody>
        </p:sp>
        <p:sp>
          <p:nvSpPr>
            <p:cNvPr id="124" name="Rectangle 3"/>
            <p:cNvSpPr txBox="1">
              <a:spLocks noChangeArrowheads="1"/>
            </p:cNvSpPr>
            <p:nvPr/>
          </p:nvSpPr>
          <p:spPr bwMode="auto">
            <a:xfrm>
              <a:off x="5516949" y="2667776"/>
              <a:ext cx="4685987" cy="55617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r"/>
              <a:r>
                <a:rPr lang="en-US" altLang="ko-KR" sz="1000" b="0">
                  <a:solidFill>
                    <a:sysClr val="windowText" lastClr="000000"/>
                  </a:solidFill>
                  <a:effectLst/>
                  <a:latin typeface="Calibri" panose="020F0502020204030204" pitchFamily="34" charset="0"/>
                </a:rPr>
                <a:t>We create powerpoint templates based on new visual trend that’s fresh, relevant and always on the cutting edge. </a:t>
              </a:r>
            </a:p>
          </p:txBody>
        </p:sp>
      </p:grpSp>
      <p:grpSp>
        <p:nvGrpSpPr>
          <p:cNvPr id="125" name="Group 141"/>
          <p:cNvGrpSpPr/>
          <p:nvPr/>
        </p:nvGrpSpPr>
        <p:grpSpPr>
          <a:xfrm>
            <a:off x="8447638" y="2154178"/>
            <a:ext cx="2472224" cy="868385"/>
            <a:chOff x="5516949" y="2355570"/>
            <a:chExt cx="4685989" cy="868385"/>
          </a:xfrm>
        </p:grpSpPr>
        <p:sp>
          <p:nvSpPr>
            <p:cNvPr id="126" name="TextBox 148"/>
            <p:cNvSpPr txBox="1"/>
            <p:nvPr/>
          </p:nvSpPr>
          <p:spPr>
            <a:xfrm>
              <a:off x="5516949" y="2355570"/>
              <a:ext cx="4685989" cy="338554"/>
            </a:xfrm>
            <a:prstGeom prst="rect">
              <a:avLst/>
            </a:prstGeom>
          </p:spPr>
          <p:txBody>
            <a:bodyPr wrap="square" rtlCol="0">
              <a:spAutoFit/>
            </a:bodyPr>
            <a:lstStyle/>
            <a:p>
              <a:pPr>
                <a:buClr>
                  <a:srgbClr val="C35954"/>
                </a:buClr>
                <a:buSzPct val="120000"/>
              </a:pPr>
              <a:r>
                <a:rPr lang="en-US" altLang="ko-KR" sz="1600" b="1">
                  <a:solidFill>
                    <a:schemeClr val="accent2"/>
                  </a:solidFill>
                  <a:latin typeface="Calibri" panose="020F0502020204030204" pitchFamily="34" charset="0"/>
                </a:rPr>
                <a:t>STYLISH DESIGN 01</a:t>
              </a:r>
            </a:p>
          </p:txBody>
        </p:sp>
        <p:sp>
          <p:nvSpPr>
            <p:cNvPr id="127" name="Rectangle 3"/>
            <p:cNvSpPr txBox="1">
              <a:spLocks noChangeArrowheads="1"/>
            </p:cNvSpPr>
            <p:nvPr/>
          </p:nvSpPr>
          <p:spPr bwMode="auto">
            <a:xfrm>
              <a:off x="5516949" y="2667776"/>
              <a:ext cx="4685987" cy="55617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en-US" altLang="ko-KR" sz="1000" b="0">
                  <a:solidFill>
                    <a:sysClr val="windowText" lastClr="000000"/>
                  </a:solidFill>
                  <a:effectLst/>
                  <a:latin typeface="Calibri" panose="020F0502020204030204" pitchFamily="34" charset="0"/>
                </a:rPr>
                <a:t>We create powerpoint templates based on new visual trend that’s fresh, relevant and always on the cutting edge. </a:t>
              </a:r>
            </a:p>
          </p:txBody>
        </p:sp>
      </p:grpSp>
      <p:grpSp>
        <p:nvGrpSpPr>
          <p:cNvPr id="128" name="Group 142"/>
          <p:cNvGrpSpPr/>
          <p:nvPr/>
        </p:nvGrpSpPr>
        <p:grpSpPr>
          <a:xfrm>
            <a:off x="8447638" y="4866898"/>
            <a:ext cx="2472224" cy="868385"/>
            <a:chOff x="5516949" y="2355570"/>
            <a:chExt cx="4685989" cy="868385"/>
          </a:xfrm>
        </p:grpSpPr>
        <p:sp>
          <p:nvSpPr>
            <p:cNvPr id="129" name="TextBox 146"/>
            <p:cNvSpPr txBox="1"/>
            <p:nvPr/>
          </p:nvSpPr>
          <p:spPr>
            <a:xfrm>
              <a:off x="5516949" y="2355570"/>
              <a:ext cx="4685989" cy="338554"/>
            </a:xfrm>
            <a:prstGeom prst="rect">
              <a:avLst/>
            </a:prstGeom>
          </p:spPr>
          <p:txBody>
            <a:bodyPr wrap="square" rtlCol="0">
              <a:spAutoFit/>
            </a:bodyPr>
            <a:lstStyle/>
            <a:p>
              <a:pPr>
                <a:buClr>
                  <a:srgbClr val="C35954"/>
                </a:buClr>
                <a:buSzPct val="120000"/>
              </a:pPr>
              <a:r>
                <a:rPr lang="en-US" altLang="ko-KR" sz="1600" b="1">
                  <a:solidFill>
                    <a:schemeClr val="accent2"/>
                  </a:solidFill>
                  <a:latin typeface="Calibri" panose="020F0502020204030204" pitchFamily="34" charset="0"/>
                </a:rPr>
                <a:t>STYLISH DESIGN 03</a:t>
              </a:r>
            </a:p>
          </p:txBody>
        </p:sp>
        <p:sp>
          <p:nvSpPr>
            <p:cNvPr id="130" name="Rectangle 3"/>
            <p:cNvSpPr txBox="1">
              <a:spLocks noChangeArrowheads="1"/>
            </p:cNvSpPr>
            <p:nvPr/>
          </p:nvSpPr>
          <p:spPr bwMode="auto">
            <a:xfrm>
              <a:off x="5516949" y="2667776"/>
              <a:ext cx="4685987" cy="55617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en-US" altLang="ko-KR" sz="1000" b="0">
                  <a:solidFill>
                    <a:sysClr val="windowText" lastClr="000000"/>
                  </a:solidFill>
                  <a:effectLst/>
                  <a:latin typeface="Calibri" panose="020F0502020204030204" pitchFamily="34" charset="0"/>
                </a:rPr>
                <a:t>We create powerpoint templates based on new visual trend that’s fresh, relevant and always on the cutting edge. </a:t>
              </a:r>
            </a:p>
          </p:txBody>
        </p:sp>
      </p:grpSp>
      <p:grpSp>
        <p:nvGrpSpPr>
          <p:cNvPr id="131" name="Group 143"/>
          <p:cNvGrpSpPr/>
          <p:nvPr/>
        </p:nvGrpSpPr>
        <p:grpSpPr>
          <a:xfrm>
            <a:off x="8447638" y="3510537"/>
            <a:ext cx="2472224" cy="868385"/>
            <a:chOff x="5516949" y="2355570"/>
            <a:chExt cx="4685989" cy="868385"/>
          </a:xfrm>
        </p:grpSpPr>
        <p:sp>
          <p:nvSpPr>
            <p:cNvPr id="132" name="TextBox 144"/>
            <p:cNvSpPr txBox="1"/>
            <p:nvPr/>
          </p:nvSpPr>
          <p:spPr>
            <a:xfrm>
              <a:off x="5516949" y="2355570"/>
              <a:ext cx="4685989" cy="338554"/>
            </a:xfrm>
            <a:prstGeom prst="rect">
              <a:avLst/>
            </a:prstGeom>
          </p:spPr>
          <p:txBody>
            <a:bodyPr wrap="square" rtlCol="0">
              <a:spAutoFit/>
            </a:bodyPr>
            <a:lstStyle/>
            <a:p>
              <a:pPr>
                <a:buClr>
                  <a:srgbClr val="C35954"/>
                </a:buClr>
                <a:buSzPct val="120000"/>
              </a:pPr>
              <a:r>
                <a:rPr lang="en-US" altLang="ko-KR" sz="1600" b="1">
                  <a:solidFill>
                    <a:schemeClr val="accent2"/>
                  </a:solidFill>
                  <a:latin typeface="Calibri" panose="020F0502020204030204" pitchFamily="34" charset="0"/>
                </a:rPr>
                <a:t>STYLISH DESIGN 02</a:t>
              </a:r>
            </a:p>
          </p:txBody>
        </p:sp>
        <p:sp>
          <p:nvSpPr>
            <p:cNvPr id="133" name="Rectangle 3"/>
            <p:cNvSpPr txBox="1">
              <a:spLocks noChangeArrowheads="1"/>
            </p:cNvSpPr>
            <p:nvPr/>
          </p:nvSpPr>
          <p:spPr bwMode="auto">
            <a:xfrm>
              <a:off x="5516949" y="2667776"/>
              <a:ext cx="4685987" cy="55617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en-US" altLang="ko-KR" sz="1000" b="0">
                  <a:solidFill>
                    <a:sysClr val="windowText" lastClr="000000"/>
                  </a:solidFill>
                  <a:effectLst/>
                  <a:latin typeface="Calibri" panose="020F0502020204030204" pitchFamily="34" charset="0"/>
                </a:rPr>
                <a:t>We create powerpoint templates based on new visual trend that’s fresh, relevant and always on the cutting edge. </a:t>
              </a:r>
            </a:p>
          </p:txBody>
        </p:sp>
      </p:grpSp>
      <p:sp>
        <p:nvSpPr>
          <p:cNvPr id="134" name="任意多边形: 形状 133"/>
          <p:cNvSpPr/>
          <p:nvPr/>
        </p:nvSpPr>
        <p:spPr>
          <a:xfrm>
            <a:off x="1" y="228859"/>
            <a:ext cx="1074056" cy="579067"/>
          </a:xfrm>
          <a:custGeom>
            <a:avLst/>
            <a:gdLst>
              <a:gd name="connsiteX0" fmla="*/ 0 w 896256"/>
              <a:gd name="connsiteY0" fmla="*/ 0 h 579067"/>
              <a:gd name="connsiteX1" fmla="*/ 896256 w 896256"/>
              <a:gd name="connsiteY1" fmla="*/ 0 h 579067"/>
              <a:gd name="connsiteX2" fmla="*/ 634576 w 896256"/>
              <a:gd name="connsiteY2" fmla="*/ 579067 h 579067"/>
              <a:gd name="connsiteX3" fmla="*/ 0 w 896256"/>
              <a:gd name="connsiteY3" fmla="*/ 577201 h 579067"/>
            </a:gdLst>
            <a:ahLst/>
            <a:cxnLst>
              <a:cxn ang="0">
                <a:pos x="connsiteX0" y="connsiteY0"/>
              </a:cxn>
              <a:cxn ang="0">
                <a:pos x="connsiteX1" y="connsiteY1"/>
              </a:cxn>
              <a:cxn ang="0">
                <a:pos x="connsiteX2" y="connsiteY2"/>
              </a:cxn>
              <a:cxn ang="0">
                <a:pos x="connsiteX3" y="connsiteY3"/>
              </a:cxn>
            </a:cxnLst>
            <a:rect l="l" t="t" r="r" b="b"/>
            <a:pathLst>
              <a:path w="896256" h="579067">
                <a:moveTo>
                  <a:pt x="0" y="0"/>
                </a:moveTo>
                <a:lnTo>
                  <a:pt x="896256" y="0"/>
                </a:lnTo>
                <a:lnTo>
                  <a:pt x="634576" y="579067"/>
                </a:lnTo>
                <a:lnTo>
                  <a:pt x="0" y="577201"/>
                </a:lnTo>
                <a:close/>
              </a:path>
            </a:pathLst>
          </a:custGeom>
          <a:solidFill>
            <a:srgbClr val="FF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135" name="文本框 134"/>
          <p:cNvSpPr txBox="1"/>
          <p:nvPr/>
        </p:nvSpPr>
        <p:spPr>
          <a:xfrm>
            <a:off x="997855" y="341388"/>
            <a:ext cx="3788229" cy="461665"/>
          </a:xfrm>
          <a:prstGeom prst="rect">
            <a:avLst/>
          </a:prstGeom>
          <a:noFill/>
        </p:spPr>
        <p:txBody>
          <a:bodyPr wrap="square" rtlCol="0">
            <a:spAutoFit/>
          </a:bodyPr>
          <a:lstStyle/>
          <a:p>
            <a:r>
              <a:rPr lang="en-US" altLang="zh-CN" sz="2400" b="1">
                <a:solidFill>
                  <a:schemeClr val="accent2"/>
                </a:solidFill>
              </a:rPr>
              <a:t>ADD YOUR TITLE HERE</a:t>
            </a:r>
            <a:endParaRPr lang="zh-CN" altLang="en-US" sz="2400" b="1">
              <a:solidFill>
                <a:schemeClr val="accent2"/>
              </a:solidFill>
            </a:endParaRPr>
          </a:p>
        </p:txBody>
      </p:sp>
      <p:sp>
        <p:nvSpPr>
          <p:cNvPr id="136" name="文本框 135"/>
          <p:cNvSpPr txBox="1"/>
          <p:nvPr/>
        </p:nvSpPr>
        <p:spPr>
          <a:xfrm>
            <a:off x="156712" y="302719"/>
            <a:ext cx="580027" cy="461665"/>
          </a:xfrm>
          <a:prstGeom prst="rect">
            <a:avLst/>
          </a:prstGeom>
          <a:noFill/>
        </p:spPr>
        <p:txBody>
          <a:bodyPr wrap="square" rtlCol="0">
            <a:spAutoFit/>
          </a:bodyPr>
          <a:lstStyle/>
          <a:p>
            <a:r>
              <a:rPr lang="en-US" altLang="zh-CN" sz="2400" b="1">
                <a:solidFill>
                  <a:schemeClr val="bg1"/>
                </a:solidFill>
              </a:rPr>
              <a:t>01.</a:t>
            </a:r>
            <a:endParaRPr lang="zh-CN" altLang="en-US" sz="2400" b="1">
              <a:solidFill>
                <a:schemeClr val="bg1"/>
              </a:solidFill>
            </a:endParaRPr>
          </a:p>
        </p:txBody>
      </p:sp>
    </p:spTree>
    <p:extLst>
      <p:ext uri="{BB962C8B-B14F-4D97-AF65-F5344CB8AC3E}">
        <p14:creationId xmlns:p14="http://schemas.microsoft.com/office/powerpoint/2010/main" val="4160791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等腰三角形 25"/>
          <p:cNvSpPr/>
          <p:nvPr/>
        </p:nvSpPr>
        <p:spPr>
          <a:xfrm rot="429352">
            <a:off x="7069123" y="4685331"/>
            <a:ext cx="206249" cy="1778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3129352" flipH="1">
            <a:off x="7085035" y="2024467"/>
            <a:ext cx="177944" cy="153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3129352" flipH="1">
            <a:off x="8598016" y="2485701"/>
            <a:ext cx="109797" cy="946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3129352" flipH="1" flipV="1">
            <a:off x="7828486" y="4114455"/>
            <a:ext cx="104208" cy="898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6200000">
            <a:off x="7355051" y="586938"/>
            <a:ext cx="891988" cy="2787652"/>
          </a:xfrm>
          <a:custGeom>
            <a:avLst/>
            <a:gdLst>
              <a:gd name="connsiteX0" fmla="*/ 0 w 1413421"/>
              <a:gd name="connsiteY0" fmla="*/ 2978672 h 2978672"/>
              <a:gd name="connsiteX1" fmla="*/ 575093 w 1413421"/>
              <a:gd name="connsiteY1" fmla="*/ 0 h 2978672"/>
              <a:gd name="connsiteX2" fmla="*/ 1413421 w 1413421"/>
              <a:gd name="connsiteY2" fmla="*/ 2978672 h 2978672"/>
              <a:gd name="connsiteX3" fmla="*/ 0 w 1413421"/>
              <a:gd name="connsiteY3" fmla="*/ 2978672 h 2978672"/>
              <a:gd name="connsiteX0" fmla="*/ 0 w 1094105"/>
              <a:gd name="connsiteY0" fmla="*/ 2964160 h 2978672"/>
              <a:gd name="connsiteX1" fmla="*/ 255777 w 1094105"/>
              <a:gd name="connsiteY1" fmla="*/ 0 h 2978672"/>
              <a:gd name="connsiteX2" fmla="*/ 1094105 w 1094105"/>
              <a:gd name="connsiteY2" fmla="*/ 2978672 h 2978672"/>
              <a:gd name="connsiteX3" fmla="*/ 0 w 1094105"/>
              <a:gd name="connsiteY3" fmla="*/ 2964160 h 2978672"/>
              <a:gd name="connsiteX0" fmla="*/ 0 w 690002"/>
              <a:gd name="connsiteY0" fmla="*/ 2964160 h 2964160"/>
              <a:gd name="connsiteX1" fmla="*/ 255777 w 690002"/>
              <a:gd name="connsiteY1" fmla="*/ 0 h 2964160"/>
              <a:gd name="connsiteX2" fmla="*/ 690002 w 690002"/>
              <a:gd name="connsiteY2" fmla="*/ 2932478 h 2964160"/>
              <a:gd name="connsiteX3" fmla="*/ 0 w 690002"/>
              <a:gd name="connsiteY3" fmla="*/ 2964160 h 2964160"/>
              <a:gd name="connsiteX0" fmla="*/ 0 w 653688"/>
              <a:gd name="connsiteY0" fmla="*/ 2698257 h 2932478"/>
              <a:gd name="connsiteX1" fmla="*/ 219463 w 653688"/>
              <a:gd name="connsiteY1" fmla="*/ 0 h 2932478"/>
              <a:gd name="connsiteX2" fmla="*/ 653688 w 653688"/>
              <a:gd name="connsiteY2" fmla="*/ 2932478 h 2932478"/>
              <a:gd name="connsiteX3" fmla="*/ 0 w 653688"/>
              <a:gd name="connsiteY3" fmla="*/ 2698257 h 2932478"/>
            </a:gdLst>
            <a:ahLst/>
            <a:cxnLst>
              <a:cxn ang="0">
                <a:pos x="connsiteX0" y="connsiteY0"/>
              </a:cxn>
              <a:cxn ang="0">
                <a:pos x="connsiteX1" y="connsiteY1"/>
              </a:cxn>
              <a:cxn ang="0">
                <a:pos x="connsiteX2" y="connsiteY2"/>
              </a:cxn>
              <a:cxn ang="0">
                <a:pos x="connsiteX3" y="connsiteY3"/>
              </a:cxn>
            </a:cxnLst>
            <a:rect l="l" t="t" r="r" b="b"/>
            <a:pathLst>
              <a:path w="653688" h="2932478">
                <a:moveTo>
                  <a:pt x="0" y="2698257"/>
                </a:moveTo>
                <a:lnTo>
                  <a:pt x="219463" y="0"/>
                </a:lnTo>
                <a:lnTo>
                  <a:pt x="653688" y="2932478"/>
                </a:lnTo>
                <a:lnTo>
                  <a:pt x="0" y="2698257"/>
                </a:lnTo>
                <a:close/>
              </a:path>
            </a:pathLst>
          </a:custGeom>
          <a:solidFill>
            <a:srgbClr val="A0BA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形状 14"/>
          <p:cNvSpPr/>
          <p:nvPr/>
        </p:nvSpPr>
        <p:spPr>
          <a:xfrm rot="1334757">
            <a:off x="7693907" y="1466706"/>
            <a:ext cx="986579" cy="3870244"/>
          </a:xfrm>
          <a:custGeom>
            <a:avLst/>
            <a:gdLst>
              <a:gd name="connsiteX0" fmla="*/ 465639 w 968401"/>
              <a:gd name="connsiteY0" fmla="*/ 94375 h 3396730"/>
              <a:gd name="connsiteX1" fmla="*/ 778719 w 968401"/>
              <a:gd name="connsiteY1" fmla="*/ 0 h 3396730"/>
              <a:gd name="connsiteX2" fmla="*/ 968401 w 968401"/>
              <a:gd name="connsiteY2" fmla="*/ 3067651 h 3396730"/>
              <a:gd name="connsiteX3" fmla="*/ 0 w 968401"/>
              <a:gd name="connsiteY3" fmla="*/ 3396730 h 3396730"/>
            </a:gdLst>
            <a:ahLst/>
            <a:cxnLst>
              <a:cxn ang="0">
                <a:pos x="connsiteX0" y="connsiteY0"/>
              </a:cxn>
              <a:cxn ang="0">
                <a:pos x="connsiteX1" y="connsiteY1"/>
              </a:cxn>
              <a:cxn ang="0">
                <a:pos x="connsiteX2" y="connsiteY2"/>
              </a:cxn>
              <a:cxn ang="0">
                <a:pos x="connsiteX3" y="connsiteY3"/>
              </a:cxn>
            </a:cxnLst>
            <a:rect l="l" t="t" r="r" b="b"/>
            <a:pathLst>
              <a:path w="968401" h="3396730">
                <a:moveTo>
                  <a:pt x="465639" y="94375"/>
                </a:moveTo>
                <a:lnTo>
                  <a:pt x="778719" y="0"/>
                </a:lnTo>
                <a:lnTo>
                  <a:pt x="968401" y="3067651"/>
                </a:lnTo>
                <a:lnTo>
                  <a:pt x="0" y="3396730"/>
                </a:lnTo>
                <a:close/>
              </a:path>
            </a:pathLst>
          </a:custGeom>
          <a:solidFill>
            <a:srgbClr val="A0BAC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rot="4835994">
            <a:off x="8556817" y="2877177"/>
            <a:ext cx="904697" cy="3927268"/>
          </a:xfrm>
          <a:prstGeom prst="triangle">
            <a:avLst/>
          </a:prstGeom>
          <a:solidFill>
            <a:srgbClr val="A0BAC8">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等腰三角形 11"/>
          <p:cNvSpPr/>
          <p:nvPr/>
        </p:nvSpPr>
        <p:spPr>
          <a:xfrm rot="18900000" flipH="1">
            <a:off x="9305557" y="2801528"/>
            <a:ext cx="177944" cy="153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686858" y="5307268"/>
            <a:ext cx="4185828" cy="923330"/>
          </a:xfrm>
          <a:prstGeom prst="rect">
            <a:avLst/>
          </a:prstGeom>
        </p:spPr>
        <p:txBody>
          <a:bodyPr wrap="square">
            <a:spAutoFit/>
          </a:bodyPr>
          <a:lstStyle/>
          <a:p>
            <a:r>
              <a:rPr lang="en-US" altLang="zh-CN">
                <a:cs typeface="+mn-ea"/>
                <a:sym typeface="+mn-lt"/>
              </a:rPr>
              <a:t>Lorem ipsum dolor sit amet, consectetur adipisicing elit, sed do eiusmod tempor incididunt ut labore</a:t>
            </a:r>
            <a:endParaRPr lang="zh-CN" altLang="en-US">
              <a:cs typeface="+mn-ea"/>
              <a:sym typeface="+mn-lt"/>
            </a:endParaRPr>
          </a:p>
        </p:txBody>
      </p:sp>
      <p:sp>
        <p:nvSpPr>
          <p:cNvPr id="22" name="矩形 21"/>
          <p:cNvSpPr/>
          <p:nvPr/>
        </p:nvSpPr>
        <p:spPr>
          <a:xfrm>
            <a:off x="7686858" y="4875285"/>
            <a:ext cx="3749040" cy="461665"/>
          </a:xfrm>
          <a:prstGeom prst="rect">
            <a:avLst/>
          </a:prstGeom>
        </p:spPr>
        <p:txBody>
          <a:bodyPr wrap="square">
            <a:spAutoFit/>
          </a:bodyPr>
          <a:lstStyle/>
          <a:p>
            <a:r>
              <a:rPr lang="en-US" altLang="zh-CN" sz="2400" b="1">
                <a:solidFill>
                  <a:schemeClr val="accent2"/>
                </a:solidFill>
                <a:cs typeface="+mn-ea"/>
                <a:sym typeface="+mn-lt"/>
              </a:rPr>
              <a:t>ADD YOUR TITLE</a:t>
            </a:r>
            <a:endParaRPr lang="zh-CN" altLang="en-US" sz="2400" b="1">
              <a:solidFill>
                <a:schemeClr val="accent2"/>
              </a:solidFill>
              <a:cs typeface="+mn-ea"/>
              <a:sym typeface="+mn-lt"/>
            </a:endParaRPr>
          </a:p>
        </p:txBody>
      </p:sp>
      <p:sp>
        <p:nvSpPr>
          <p:cNvPr id="17" name="等腰三角形 16"/>
          <p:cNvSpPr/>
          <p:nvPr/>
        </p:nvSpPr>
        <p:spPr>
          <a:xfrm rot="5134936">
            <a:off x="5014654" y="2436708"/>
            <a:ext cx="1096484" cy="1930240"/>
          </a:xfrm>
          <a:prstGeom prst="triangle">
            <a:avLst/>
          </a:prstGeom>
          <a:noFill/>
          <a:ln w="38100">
            <a:solidFill>
              <a:srgbClr val="FF363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2674407">
            <a:off x="10317048" y="865358"/>
            <a:ext cx="917586" cy="1202354"/>
          </a:xfrm>
          <a:prstGeom prst="triangle">
            <a:avLst/>
          </a:prstGeom>
          <a:noFill/>
          <a:ln w="38100">
            <a:solidFill>
              <a:srgbClr val="FF3636">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31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fontScheme name="阿文模板">
      <a:majorFont>
        <a:latin typeface="Segoe UI"/>
        <a:ea typeface="微软雅黑"/>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87A7B9"/>
    </a:accent1>
    <a:accent2>
      <a:srgbClr val="FF3636"/>
    </a:accent2>
    <a:accent3>
      <a:srgbClr val="87A7B9"/>
    </a:accent3>
    <a:accent4>
      <a:srgbClr val="FF3636"/>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760</TotalTime>
  <Words>2216</Words>
  <Application>Microsoft Office PowerPoint</Application>
  <PresentationFormat>宽屏</PresentationFormat>
  <Paragraphs>327</Paragraphs>
  <Slides>29</Slides>
  <Notes>11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29</vt:i4>
      </vt:variant>
    </vt:vector>
  </HeadingPairs>
  <TitlesOfParts>
    <vt:vector size="51" baseType="lpstr">
      <vt:lpstr>DIN</vt:lpstr>
      <vt:lpstr>Gill Sans</vt:lpstr>
      <vt:lpstr>맑은 고딕</vt:lpstr>
      <vt:lpstr>Microsoft JhengHei</vt:lpstr>
      <vt:lpstr>Oswald Regular</vt:lpstr>
      <vt:lpstr>Source Sans Pro</vt:lpstr>
      <vt:lpstr>等线</vt:lpstr>
      <vt:lpstr>宋体</vt:lpstr>
      <vt:lpstr>微软雅黑</vt:lpstr>
      <vt:lpstr>微软雅黑 Light</vt:lpstr>
      <vt:lpstr>Arial</vt:lpstr>
      <vt:lpstr>Calibri</vt:lpstr>
      <vt:lpstr>Microsoft Sans Serif</vt:lpstr>
      <vt:lpstr>Open Sans</vt:lpstr>
      <vt:lpstr>Open Sans Extrabold</vt:lpstr>
      <vt:lpstr>Open Sans Light</vt:lpstr>
      <vt:lpstr>Open Sans Semibold</vt:lpstr>
      <vt:lpstr>Oswald Light</vt:lpstr>
      <vt:lpstr>PARABOLA</vt:lpstr>
      <vt:lpstr>Segoe UI</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Jahony</dc:creator>
  <cp:lastModifiedBy>-@极红Jahony</cp:lastModifiedBy>
  <cp:revision>177</cp:revision>
  <dcterms:created xsi:type="dcterms:W3CDTF">2016-07-06T15:19:59Z</dcterms:created>
  <dcterms:modified xsi:type="dcterms:W3CDTF">2017-03-02T10:48:08Z</dcterms:modified>
</cp:coreProperties>
</file>